
<file path=[Content_Types].xml><?xml version="1.0" encoding="utf-8"?>
<Types xmlns="http://schemas.openxmlformats.org/package/2006/content-types">
  <Default ContentType="application/vnd.openxmlformats-officedocument.spreadsheetml.sheet" Extension="xlsx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1.xml"/>
  <Override ContentType="application/vnd.openxmlformats-officedocument.presentationml.slide+xml" PartName="/ppt/slides/slide164.xml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86.xml"/>
  <Override ContentType="application/vnd.openxmlformats-officedocument.presentationml.slide+xml" PartName="/ppt/slides/slide35.xml"/>
  <Override ContentType="application/vnd.openxmlformats-officedocument.presentationml.slide+xml" PartName="/ppt/slides/slide105.xml"/>
  <Override ContentType="application/vnd.openxmlformats-officedocument.presentationml.slide+xml" PartName="/ppt/slides/slide148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138.xml"/>
  <Override ContentType="application/vnd.openxmlformats-officedocument.presentationml.slide+xml" PartName="/ppt/slides/slide25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13.xml"/>
  <Override ContentType="application/vnd.openxmlformats-officedocument.presentationml.slide+xml" PartName="/ppt/slides/slide68.xml"/>
  <Override ContentType="application/vnd.openxmlformats-officedocument.presentationml.slide+xml" PartName="/ppt/slides/slide94.xml"/>
  <Override ContentType="application/vnd.openxmlformats-officedocument.presentationml.slide+xml" PartName="/ppt/slides/slide156.xml"/>
  <Override ContentType="application/vnd.openxmlformats-officedocument.presentationml.slide+xml" PartName="/ppt/slides/slide84.xml"/>
  <Override ContentType="application/vnd.openxmlformats-officedocument.presentationml.slide+xml" PartName="/ppt/slides/slide107.xml"/>
  <Override ContentType="application/vnd.openxmlformats-officedocument.presentationml.slide+xml" PartName="/ppt/slides/slide37.xml"/>
  <Override ContentType="application/vnd.openxmlformats-officedocument.presentationml.slide+xml" PartName="/ppt/slides/slide123.xml"/>
  <Override ContentType="application/vnd.openxmlformats-officedocument.presentationml.slide+xml" PartName="/ppt/slides/slide71.xml"/>
  <Override ContentType="application/vnd.openxmlformats-officedocument.presentationml.slide+xml" PartName="/ppt/slides/slide166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136.xml"/>
  <Override ContentType="application/vnd.openxmlformats-officedocument.presentationml.slide+xml" PartName="/ppt/slides/slide154.xml"/>
  <Override ContentType="application/vnd.openxmlformats-officedocument.presentationml.slide+xml" PartName="/ppt/slides/slide10.xml"/>
  <Override ContentType="application/vnd.openxmlformats-officedocument.presentationml.slide+xml" PartName="/ppt/slides/slide111.xml"/>
  <Override ContentType="application/vnd.openxmlformats-officedocument.presentationml.slide+xml" PartName="/ppt/slides/slide53.xml"/>
  <Override ContentType="application/vnd.openxmlformats-officedocument.presentationml.slide+xml" PartName="/ppt/slides/slide141.xml"/>
  <Override ContentType="application/vnd.openxmlformats-officedocument.presentationml.slide+xml" PartName="/ppt/slides/slide96.xml"/>
  <Override ContentType="application/vnd.openxmlformats-officedocument.presentationml.slide+xml" PartName="/ppt/slides/slide48.xml"/>
  <Override ContentType="application/vnd.openxmlformats-officedocument.presentationml.slide+xml" PartName="/ppt/slides/slide22.xml"/>
  <Override ContentType="application/vnd.openxmlformats-officedocument.presentationml.slide+xml" PartName="/ppt/slides/slide82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68.xml"/>
  <Override ContentType="application/vnd.openxmlformats-officedocument.presentationml.slide+xml" PartName="/ppt/slides/slide118.xml"/>
  <Override ContentType="application/vnd.openxmlformats-officedocument.presentationml.slide+xml" PartName="/ppt/slides/slide142.xml"/>
  <Override ContentType="application/vnd.openxmlformats-officedocument.presentationml.slide+xml" PartName="/ppt/slides/slide12.xml"/>
  <Override ContentType="application/vnd.openxmlformats-officedocument.presentationml.slide+xml" PartName="/ppt/slides/slide108.xml"/>
  <Override ContentType="application/vnd.openxmlformats-officedocument.presentationml.slide+xml" PartName="/ppt/slides/slide98.xml"/>
  <Override ContentType="application/vnd.openxmlformats-officedocument.presentationml.slide+xml" PartName="/ppt/slides/slide152.xml"/>
  <Override ContentType="application/vnd.openxmlformats-officedocument.presentationml.slide+xml" PartName="/ppt/slides/slide125.xml"/>
  <Override ContentType="application/vnd.openxmlformats-officedocument.presentationml.slide+xml" PartName="/ppt/slides/slide72.xml"/>
  <Override ContentType="application/vnd.openxmlformats-officedocument.presentationml.slide+xml" PartName="/ppt/slides/slide135.xml"/>
  <Override ContentType="application/vnd.openxmlformats-officedocument.presentationml.slide+xml" PartName="/ppt/slides/slide20.xml"/>
  <Override ContentType="application/vnd.openxmlformats-officedocument.presentationml.slide+xml" PartName="/ppt/slides/slide16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89.xml"/>
  <Override ContentType="application/vnd.openxmlformats-officedocument.presentationml.slide+xml" PartName="/ppt/slides/slide76.xml"/>
  <Override ContentType="application/vnd.openxmlformats-officedocument.presentationml.slide+xml" PartName="/ppt/slides/slide129.xml"/>
  <Override ContentType="application/vnd.openxmlformats-officedocument.presentationml.slide+xml" PartName="/ppt/slides/slide63.xml"/>
  <Override ContentType="application/vnd.openxmlformats-officedocument.presentationml.slide+xml" PartName="/ppt/slides/slide131.xml"/>
  <Override ContentType="application/vnd.openxmlformats-officedocument.presentationml.slide+xml" PartName="/ppt/slides/slide159.xml"/>
  <Override ContentType="application/vnd.openxmlformats-officedocument.presentationml.slide+xml" PartName="/ppt/slides/slide93.xml"/>
  <Override ContentType="application/vnd.openxmlformats-officedocument.presentationml.slide+xml" PartName="/ppt/slides/slide101.xml"/>
  <Override ContentType="application/vnd.openxmlformats-officedocument.presentationml.slide+xml" PartName="/ppt/slides/slide116.xml"/>
  <Override ContentType="application/vnd.openxmlformats-officedocument.presentationml.slide+xml" PartName="/ppt/slides/slide144.xml"/>
  <Override ContentType="application/vnd.openxmlformats-officedocument.presentationml.slide+xml" PartName="/ppt/slides/slide80.xml"/>
  <Override ContentType="application/vnd.openxmlformats-officedocument.presentationml.slide+xml" PartName="/ppt/slides/slide103.xml"/>
  <Override ContentType="application/vnd.openxmlformats-officedocument.presentationml.slide+xml" PartName="/ppt/slides/slide61.xml"/>
  <Override ContentType="application/vnd.openxmlformats-officedocument.presentationml.slide+xml" PartName="/ppt/slides/slide133.xml"/>
  <Override ContentType="application/vnd.openxmlformats-officedocument.presentationml.slide+xml" PartName="/ppt/slides/slide91.xml"/>
  <Override ContentType="application/vnd.openxmlformats-officedocument.presentationml.slide+xml" PartName="/ppt/slides/slide114.xml"/>
  <Override ContentType="application/vnd.openxmlformats-officedocument.presentationml.slide+xml" PartName="/ppt/slides/slide163.xml"/>
  <Override ContentType="application/vnd.openxmlformats-officedocument.presentationml.slide+xml" PartName="/ppt/slides/slide31.xml"/>
  <Override ContentType="application/vnd.openxmlformats-officedocument.presentationml.slide+xml" PartName="/ppt/slides/slide127.xml"/>
  <Override ContentType="application/vnd.openxmlformats-officedocument.presentationml.slide+xml" PartName="/ppt/slides/slide146.xml"/>
  <Override ContentType="application/vnd.openxmlformats-officedocument.presentationml.slide+xml" PartName="/ppt/slides/slide150.xml"/>
  <Override ContentType="application/vnd.openxmlformats-officedocument.presentationml.slide+xml" PartName="/ppt/slides/slide120.xml"/>
  <Override ContentType="application/vnd.openxmlformats-officedocument.presentationml.slide+xml" PartName="/ppt/slides/slide87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39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12.xml"/>
  <Override ContentType="application/vnd.openxmlformats-officedocument.presentationml.slide+xml" PartName="/ppt/slides/slide95.xml"/>
  <Override ContentType="application/vnd.openxmlformats-officedocument.presentationml.slide+xml" PartName="/ppt/slides/slide155.xml"/>
  <Override ContentType="application/vnd.openxmlformats-officedocument.presentationml.slide+xml" PartName="/ppt/slides/slide69.xml"/>
  <Override ContentType="application/vnd.openxmlformats-officedocument.presentationml.slide+xml" PartName="/ppt/slides/slide85.xml"/>
  <Override ContentType="application/vnd.openxmlformats-officedocument.presentationml.slide+xml" PartName="/ppt/slides/slide157.xml"/>
  <Override ContentType="application/vnd.openxmlformats-officedocument.presentationml.slide+xml" PartName="/ppt/slides/slide42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165.xml"/>
  <Override ContentType="application/vnd.openxmlformats-officedocument.presentationml.slide+xml" PartName="/ppt/slides/slide34.xml"/>
  <Override ContentType="application/vnd.openxmlformats-officedocument.presentationml.slide+xml" PartName="/ppt/slides/slide122.xml"/>
  <Override ContentType="application/vnd.openxmlformats-officedocument.presentationml.slide+xml" PartName="/ppt/slides/slide130.xml"/>
  <Override ContentType="application/vnd.openxmlformats-officedocument.presentationml.slide+xml" PartName="/ppt/slides/slide147.xml"/>
  <Override ContentType="application/vnd.openxmlformats-officedocument.presentationml.slide+xml" PartName="/ppt/slides/slide16.xml"/>
  <Override ContentType="application/vnd.openxmlformats-officedocument.presentationml.slide+xml" PartName="/ppt/slides/slide104.xml"/>
  <Override ContentType="application/vnd.openxmlformats-officedocument.presentationml.slide+xml" PartName="/ppt/slides/slide24.xml"/>
  <Override ContentType="application/vnd.openxmlformats-officedocument.presentationml.slide+xml" PartName="/ppt/slides/slide97.xml"/>
  <Override ContentType="application/vnd.openxmlformats-officedocument.presentationml.slide+xml" PartName="/ppt/slides/slide140.xml"/>
  <Override ContentType="application/vnd.openxmlformats-officedocument.presentationml.slide+xml" PartName="/ppt/slides/slide11.xml"/>
  <Override ContentType="application/vnd.openxmlformats-officedocument.presentationml.slide+xml" PartName="/ppt/slides/slide137.xml"/>
  <Override ContentType="application/vnd.openxmlformats-officedocument.presentationml.slide+xml" PartName="/ppt/slides/slide110.xml"/>
  <Override ContentType="application/vnd.openxmlformats-officedocument.presentationml.slide+xml" PartName="/ppt/slides/slide153.xml"/>
  <Override ContentType="application/vnd.openxmlformats-officedocument.presentationml.slide+xml" PartName="/ppt/slides/slide6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79.xml"/>
  <Override ContentType="application/vnd.openxmlformats-officedocument.presentationml.slide+xml" PartName="/ppt/slides/slide149.xml"/>
  <Override ContentType="application/vnd.openxmlformats-officedocument.presentationml.slide+xml" PartName="/ppt/slides/slide49.xml"/>
  <Override ContentType="application/vnd.openxmlformats-officedocument.presentationml.slide+xml" PartName="/ppt/slides/slide124.xml"/>
  <Override ContentType="application/vnd.openxmlformats-officedocument.presentationml.slide+xml" PartName="/ppt/slides/slide83.xml"/>
  <Override ContentType="application/vnd.openxmlformats-officedocument.presentationml.slide+xml" PartName="/ppt/slides/slide106.xml"/>
  <Override ContentType="application/vnd.openxmlformats-officedocument.presentationml.slide+xml" PartName="/ppt/slides/slide167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119.xml"/>
  <Override ContentType="application/vnd.openxmlformats-officedocument.presentationml.slide+xml" PartName="/ppt/slides/slide40.xml"/>
  <Override ContentType="application/vnd.openxmlformats-officedocument.presentationml.slide+xml" PartName="/ppt/slides/slide73.xml"/>
  <Override ContentType="application/vnd.openxmlformats-officedocument.presentationml.slide+xml" PartName="/ppt/slides/slide169.xml"/>
  <Override ContentType="application/vnd.openxmlformats-officedocument.presentationml.slide+xml" PartName="/ppt/slides/slide30.xml"/>
  <Override ContentType="application/vnd.openxmlformats-officedocument.presentationml.slide+xml" PartName="/ppt/slides/slide126.xml"/>
  <Override ContentType="application/vnd.openxmlformats-officedocument.presentationml.slide+xml" PartName="/ppt/slides/slide151.xml"/>
  <Override ContentType="application/vnd.openxmlformats-officedocument.presentationml.slide+xml" PartName="/ppt/slides/slide109.xml"/>
  <Override ContentType="application/vnd.openxmlformats-officedocument.presentationml.slide+xml" PartName="/ppt/slides/slide134.xml"/>
  <Override ContentType="application/vnd.openxmlformats-officedocument.presentationml.slide+xml" PartName="/ppt/slides/slide99.xml"/>
  <Override ContentType="application/vnd.openxmlformats-officedocument.presentationml.slide+xml" PartName="/ppt/slides/slide3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47.xml"/>
  <Override ContentType="application/vnd.openxmlformats-officedocument.presentationml.slide+xml" PartName="/ppt/slides/slide160.xml"/>
  <Override ContentType="application/vnd.openxmlformats-officedocument.presentationml.slide+xml" PartName="/ppt/slides/slide21.xml"/>
  <Override ContentType="application/vnd.openxmlformats-officedocument.presentationml.slide+xml" PartName="/ppt/slides/slide100.xml"/>
  <Override ContentType="application/vnd.openxmlformats-officedocument.presentationml.slide+xml" PartName="/ppt/slides/slide64.xml"/>
  <Override ContentType="application/vnd.openxmlformats-officedocument.presentationml.slide+xml" PartName="/ppt/slides/slide81.xml"/>
  <Override ContentType="application/vnd.openxmlformats-officedocument.presentationml.slide+xml" PartName="/ppt/slides/slide90.xml"/>
  <Override ContentType="application/vnd.openxmlformats-officedocument.presentationml.slide+xml" PartName="/ppt/slides/slide8.xml"/>
  <Override ContentType="application/vnd.openxmlformats-officedocument.presentationml.slide+xml" PartName="/ppt/slides/slide143.xml"/>
  <Override ContentType="application/vnd.openxmlformats-officedocument.presentationml.slide+xml" PartName="/ppt/slides/slide117.xml"/>
  <Override ContentType="application/vnd.openxmlformats-officedocument.presentationml.slide+xml" PartName="/ppt/slides/slide145.xml"/>
  <Override ContentType="application/vnd.openxmlformats-officedocument.presentationml.slide+xml" PartName="/ppt/slides/slide132.xml"/>
  <Override ContentType="application/vnd.openxmlformats-officedocument.presentationml.slide+xml" PartName="/ppt/slides/slide162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88.xml"/>
  <Override ContentType="application/vnd.openxmlformats-officedocument.presentationml.slide+xml" PartName="/ppt/slides/slide128.xml"/>
  <Override ContentType="application/vnd.openxmlformats-officedocument.presentationml.slide+xml" PartName="/ppt/slides/slide158.xml"/>
  <Override ContentType="application/vnd.openxmlformats-officedocument.presentationml.slide+xml" PartName="/ppt/slides/slide92.xml"/>
  <Override ContentType="application/vnd.openxmlformats-officedocument.presentationml.slide+xml" PartName="/ppt/slides/slide115.xml"/>
  <Override ContentType="application/vnd.openxmlformats-officedocument.presentationml.slide+xml" PartName="/ppt/slides/slide102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ms-office.chartcolorstyle+xml" PartName="/ppt/charts/colors4.xml"/>
  <Override ContentType="application/vnd.ms-office.chartcolorstyle+xml" PartName="/ppt/charts/colors8.xml"/>
  <Override ContentType="application/vnd.ms-office.chartcolorstyle+xml" PartName="/ppt/charts/colors11.xml"/>
  <Override ContentType="application/vnd.ms-office.chartcolorstyle+xml" PartName="/ppt/charts/colors24.xml"/>
  <Override ContentType="application/vnd.ms-office.chartcolorstyle+xml" PartName="/ppt/charts/colors15.xml"/>
  <Override ContentType="application/vnd.ms-office.chartcolorstyle+xml" PartName="/ppt/charts/colors14.xml"/>
  <Override ContentType="application/vnd.ms-office.chartcolorstyle+xml" PartName="/ppt/charts/colors5.xml"/>
  <Override ContentType="application/vnd.ms-office.chartcolorstyle+xml" PartName="/ppt/charts/colors19.xml"/>
  <Override ContentType="application/vnd.ms-office.chartcolorstyle+xml" PartName="/ppt/charts/colors22.xml"/>
  <Override ContentType="application/vnd.ms-office.chartcolorstyle+xml" PartName="/ppt/charts/colors18.xml"/>
  <Override ContentType="application/vnd.ms-office.chartcolorstyle+xml" PartName="/ppt/charts/colors23.xml"/>
  <Override ContentType="application/vnd.ms-office.chartcolorstyle+xml" PartName="/ppt/charts/colors10.xml"/>
  <Override ContentType="application/vnd.ms-office.chartcolorstyle+xml" PartName="/ppt/charts/colors9.xml"/>
  <Override ContentType="application/vnd.ms-office.chartcolorstyle+xml" PartName="/ppt/charts/colors21.xml"/>
  <Override ContentType="application/vnd.ms-office.chartcolorstyle+xml" PartName="/ppt/charts/colors6.xml"/>
  <Override ContentType="application/vnd.ms-office.chartcolorstyle+xml" PartName="/ppt/charts/colors1.xml"/>
  <Override ContentType="application/vnd.ms-office.chartcolorstyle+xml" PartName="/ppt/charts/colors17.xml"/>
  <Override ContentType="application/vnd.ms-office.chartcolorstyle+xml" PartName="/ppt/charts/colors13.xml"/>
  <Override ContentType="application/vnd.ms-office.chartcolorstyle+xml" PartName="/ppt/charts/colors20.xml"/>
  <Override ContentType="application/vnd.ms-office.chartcolorstyle+xml" PartName="/ppt/charts/colors2.xml"/>
  <Override ContentType="application/vnd.ms-office.chartcolorstyle+xml" PartName="/ppt/charts/colors3.xml"/>
  <Override ContentType="application/vnd.ms-office.chartcolorstyle+xml" PartName="/ppt/charts/colors16.xml"/>
  <Override ContentType="application/vnd.ms-office.chartcolorstyle+xml" PartName="/ppt/charts/colors7.xml"/>
  <Override ContentType="application/vnd.ms-office.chartcolorstyle+xml" PartName="/ppt/charts/colors25.xml"/>
  <Override ContentType="application/vnd.ms-office.chartcolorstyle+xml" PartName="/ppt/charts/colors12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drawingml.chart+xml" PartName="/ppt/charts/chart20.xml"/>
  <Override ContentType="application/vnd.openxmlformats-officedocument.drawingml.chart+xml" PartName="/ppt/charts/chart25.xml"/>
  <Override ContentType="application/vnd.openxmlformats-officedocument.drawingml.chart+xml" PartName="/ppt/charts/chart38.xml"/>
  <Override ContentType="application/vnd.openxmlformats-officedocument.drawingml.chart+xml" PartName="/ppt/charts/chart9.xml"/>
  <Override ContentType="application/vnd.openxmlformats-officedocument.drawingml.chart+xml" PartName="/ppt/charts/chart4.xml"/>
  <Override ContentType="application/vnd.openxmlformats-officedocument.drawingml.chart+xml" PartName="/ppt/charts/chart33.xml"/>
  <Override ContentType="application/vnd.openxmlformats-officedocument.drawingml.chart+xml" PartName="/ppt/charts/chart16.xml"/>
  <Override ContentType="application/vnd.openxmlformats-officedocument.drawingml.chart+xml" PartName="/ppt/charts/chart42.xml"/>
  <Override ContentType="application/vnd.openxmlformats-officedocument.drawingml.chart+xml" PartName="/ppt/charts/chart12.xml"/>
  <Override ContentType="application/vnd.openxmlformats-officedocument.drawingml.chart+xml" PartName="/ppt/charts/chart29.xml"/>
  <Override ContentType="application/vnd.openxmlformats-officedocument.drawingml.chart+xml" PartName="/ppt/charts/chart32.xml"/>
  <Override ContentType="application/vnd.openxmlformats-officedocument.drawingml.chart+xml" PartName="/ppt/charts/chart8.xml"/>
  <Override ContentType="application/vnd.openxmlformats-officedocument.drawingml.chart+xml" PartName="/ppt/charts/chart37.xml"/>
  <Override ContentType="application/vnd.openxmlformats-officedocument.drawingml.chart+xml" PartName="/ppt/charts/chart5.xml"/>
  <Override ContentType="application/vnd.openxmlformats-officedocument.drawingml.chart+xml" PartName="/ppt/charts/chart28.xml"/>
  <Override ContentType="application/vnd.openxmlformats-officedocument.drawingml.chart+xml" PartName="/ppt/charts/chart41.xml"/>
  <Override ContentType="application/vnd.openxmlformats-officedocument.drawingml.chart+xml" PartName="/ppt/charts/chart11.xml"/>
  <Override ContentType="application/vnd.openxmlformats-officedocument.drawingml.chart+xml" PartName="/ppt/charts/chart24.xml"/>
  <Override ContentType="application/vnd.openxmlformats-officedocument.drawingml.chart+xml" PartName="/ppt/charts/chart15.xml"/>
  <Override ContentType="application/vnd.openxmlformats-officedocument.drawingml.chart+xml" PartName="/ppt/charts/chart19.xml"/>
  <Override ContentType="application/vnd.openxmlformats-officedocument.drawingml.chart+xml" PartName="/ppt/charts/chart36.xml"/>
  <Override ContentType="application/vnd.openxmlformats-officedocument.drawingml.chart+xml" PartName="/ppt/charts/chart2.xml"/>
  <Override ContentType="application/vnd.openxmlformats-officedocument.drawingml.chart+xml" PartName="/ppt/charts/chart7.xml"/>
  <Override ContentType="application/vnd.openxmlformats-officedocument.drawingml.chart+xml" PartName="/ppt/charts/chart31.xml"/>
  <Override ContentType="application/vnd.openxmlformats-officedocument.drawingml.chart+xml" PartName="/ppt/charts/chart6.xml"/>
  <Override ContentType="application/vnd.openxmlformats-officedocument.drawingml.chart+xml" PartName="/ppt/charts/chart1.xml"/>
  <Override ContentType="application/vnd.openxmlformats-officedocument.drawingml.chart+xml" PartName="/ppt/charts/chart10.xml"/>
  <Override ContentType="application/vnd.openxmlformats-officedocument.drawingml.chart+xml" PartName="/ppt/charts/chart23.xml"/>
  <Override ContentType="application/vnd.openxmlformats-officedocument.drawingml.chart+xml" PartName="/ppt/charts/chart40.xml"/>
  <Override ContentType="application/vnd.openxmlformats-officedocument.drawingml.chart+xml" PartName="/ppt/charts/chart14.xml"/>
  <Override ContentType="application/vnd.openxmlformats-officedocument.drawingml.chart+xml" PartName="/ppt/charts/chart27.xml"/>
  <Override ContentType="application/vnd.openxmlformats-officedocument.drawingml.chart+xml" PartName="/ppt/charts/chart3.xml"/>
  <Override ContentType="application/vnd.openxmlformats-officedocument.drawingml.chart+xml" PartName="/ppt/charts/chart18.xml"/>
  <Override ContentType="application/vnd.openxmlformats-officedocument.drawingml.chart+xml" PartName="/ppt/charts/chart43.xml"/>
  <Override ContentType="application/vnd.openxmlformats-officedocument.drawingml.chart+xml" PartName="/ppt/charts/chart21.xml"/>
  <Override ContentType="application/vnd.openxmlformats-officedocument.drawingml.chart+xml" PartName="/ppt/charts/chart30.xml"/>
  <Override ContentType="application/vnd.openxmlformats-officedocument.drawingml.chart+xml" PartName="/ppt/charts/chart34.xml"/>
  <Override ContentType="application/vnd.openxmlformats-officedocument.drawingml.chart+xml" PartName="/ppt/charts/chart35.xml"/>
  <Override ContentType="application/vnd.openxmlformats-officedocument.drawingml.chart+xml" PartName="/ppt/charts/chart22.xml"/>
  <Override ContentType="application/vnd.openxmlformats-officedocument.drawingml.chart+xml" PartName="/ppt/charts/chart17.xml"/>
  <Override ContentType="application/vnd.openxmlformats-officedocument.drawingml.chart+xml" PartName="/ppt/charts/chart39.xml"/>
  <Override ContentType="application/vnd.openxmlformats-officedocument.drawingml.chart+xml" PartName="/ppt/charts/chart26.xml"/>
  <Override ContentType="application/vnd.openxmlformats-officedocument.drawingml.chart+xml" PartName="/ppt/charts/chart13.xml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168.xml"/>
  <Override ContentType="application/vnd.openxmlformats-officedocument.presentationml.notesSlide+xml" PartName="/ppt/notesSlides/notesSlide125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117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1.xml"/>
  <Override ContentType="application/vnd.openxmlformats-officedocument.presentationml.notesSlide+xml" PartName="/ppt/notesSlides/notesSlide133.xml"/>
  <Override ContentType="application/vnd.openxmlformats-officedocument.presentationml.notesSlide+xml" PartName="/ppt/notesSlides/notesSlide109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07.xml"/>
  <Override ContentType="application/vnd.openxmlformats-officedocument.presentationml.notesSlide+xml" PartName="/ppt/notesSlides/notesSlide143.xml"/>
  <Override ContentType="application/vnd.openxmlformats-officedocument.presentationml.notesSlide+xml" PartName="/ppt/notesSlides/notesSlide151.xml"/>
  <Override ContentType="application/vnd.openxmlformats-officedocument.presentationml.notesSlide+xml" PartName="/ppt/notesSlides/notesSlide100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8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119.xml"/>
  <Override ContentType="application/vnd.openxmlformats-officedocument.presentationml.notesSlide+xml" PartName="/ppt/notesSlides/notesSlide81.xml"/>
  <Override ContentType="application/vnd.openxmlformats-officedocument.presentationml.notesSlide+xml" PartName="/ppt/notesSlides/notesSlide16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10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148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135.xml"/>
  <Override ContentType="application/vnd.openxmlformats-officedocument.presentationml.notesSlide+xml" PartName="/ppt/notesSlides/notesSlide137.xml"/>
  <Override ContentType="application/vnd.openxmlformats-officedocument.presentationml.notesSlide+xml" PartName="/ppt/notesSlides/notesSlide93.xml"/>
  <Override ContentType="application/vnd.openxmlformats-officedocument.presentationml.notesSlide+xml" PartName="/ppt/notesSlides/notesSlide87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141.xml"/>
  <Override ContentType="application/vnd.openxmlformats-officedocument.presentationml.notesSlide+xml" PartName="/ppt/notesSlides/notesSlide153.xml"/>
  <Override ContentType="application/vnd.openxmlformats-officedocument.presentationml.notesSlide+xml" PartName="/ppt/notesSlides/notesSlide123.xml"/>
  <Override ContentType="application/vnd.openxmlformats-officedocument.presentationml.notesSlide+xml" PartName="/ppt/notesSlides/notesSlide11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138.xml"/>
  <Override ContentType="application/vnd.openxmlformats-officedocument.presentationml.notesSlide+xml" PartName="/ppt/notesSlides/notesSlide163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112.xml"/>
  <Override ContentType="application/vnd.openxmlformats-officedocument.presentationml.notesSlide+xml" PartName="/ppt/notesSlides/notesSlide103.xml"/>
  <Override ContentType="application/vnd.openxmlformats-officedocument.presentationml.notesSlide+xml" PartName="/ppt/notesSlides/notesSlide97.xml"/>
  <Override ContentType="application/vnd.openxmlformats-officedocument.presentationml.notesSlide+xml" PartName="/ppt/notesSlides/notesSlide15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9.xml"/>
  <Override ContentType="application/vnd.openxmlformats-officedocument.presentationml.notesSlide+xml" PartName="/ppt/notesSlides/notesSlide146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120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29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44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131.xml"/>
  <Override ContentType="application/vnd.openxmlformats-officedocument.presentationml.notesSlide+xml" PartName="/ppt/notesSlides/notesSlide127.xml"/>
  <Override ContentType="application/vnd.openxmlformats-officedocument.presentationml.notesSlide+xml" PartName="/ppt/notesSlides/notesSlide157.xml"/>
  <Override ContentType="application/vnd.openxmlformats-officedocument.presentationml.notesSlide+xml" PartName="/ppt/notesSlides/notesSlide114.xml"/>
  <Override ContentType="application/vnd.openxmlformats-officedocument.presentationml.notesSlide+xml" PartName="/ppt/notesSlides/notesSlide101.xml"/>
  <Override ContentType="application/vnd.openxmlformats-officedocument.presentationml.notesSlide+xml" PartName="/ppt/notesSlides/notesSlide95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16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92.xml"/>
  <Override ContentType="application/vnd.openxmlformats-officedocument.presentationml.notesSlide+xml" PartName="/ppt/notesSlides/notesSlide150.xml"/>
  <Override ContentType="application/vnd.openxmlformats-officedocument.presentationml.notesSlide+xml" PartName="/ppt/notesSlides/notesSlide142.xml"/>
  <Override ContentType="application/vnd.openxmlformats-officedocument.presentationml.notesSlide+xml" PartName="/ppt/notesSlides/notesSlide84.xml"/>
  <Override ContentType="application/vnd.openxmlformats-officedocument.presentationml.notesSlide+xml" PartName="/ppt/notesSlides/notesSlide116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59.xml"/>
  <Override ContentType="application/vnd.openxmlformats-officedocument.presentationml.notesSlide+xml" PartName="/ppt/notesSlides/notesSlide124.xml"/>
  <Override ContentType="application/vnd.openxmlformats-officedocument.presentationml.notesSlide+xml" PartName="/ppt/notesSlides/notesSlide126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82.xml"/>
  <Override ContentType="application/vnd.openxmlformats-officedocument.presentationml.notesSlide+xml" PartName="/ppt/notesSlides/notesSlide169.xml"/>
  <Override ContentType="application/vnd.openxmlformats-officedocument.presentationml.notesSlide+xml" PartName="/ppt/notesSlides/notesSlide9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108.xml"/>
  <Override ContentType="application/vnd.openxmlformats-officedocument.presentationml.notesSlide+xml" PartName="/ppt/notesSlides/notesSlide90.xml"/>
  <Override ContentType="application/vnd.openxmlformats-officedocument.presentationml.notesSlide+xml" PartName="/ppt/notesSlides/notesSlide1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60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86.xml"/>
  <Override ContentType="application/vnd.openxmlformats-officedocument.presentationml.notesSlide+xml" PartName="/ppt/notesSlides/notesSlide106.xml"/>
  <Override ContentType="application/vnd.openxmlformats-officedocument.presentationml.notesSlide+xml" PartName="/ppt/notesSlides/notesSlide99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152.xml"/>
  <Override ContentType="application/vnd.openxmlformats-officedocument.presentationml.notesSlide+xml" PartName="/ppt/notesSlides/notesSlide165.xml"/>
  <Override ContentType="application/vnd.openxmlformats-officedocument.presentationml.notesSlide+xml" PartName="/ppt/notesSlides/notesSlide122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80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118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167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140.xml"/>
  <Override ContentType="application/vnd.openxmlformats-officedocument.presentationml.notesSlide+xml" PartName="/ppt/notesSlides/notesSlide15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88.xml"/>
  <Override ContentType="application/vnd.openxmlformats-officedocument.presentationml.notesSlide+xml" PartName="/ppt/notesSlides/notesSlide136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49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1.xml"/>
  <Override ContentType="application/vnd.openxmlformats-officedocument.presentationml.notesSlide+xml" PartName="/ppt/notesSlides/notesSlide139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5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13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98.xml"/>
  <Override ContentType="application/vnd.openxmlformats-officedocument.presentationml.notesSlide+xml" PartName="/ppt/notesSlides/notesSlide104.xml"/>
  <Override ContentType="application/vnd.openxmlformats-officedocument.presentationml.notesSlide+xml" PartName="/ppt/notesSlides/notesSlide1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30.xml"/>
  <Override ContentType="application/vnd.openxmlformats-officedocument.presentationml.notesSlide+xml" PartName="/ppt/notesSlides/notesSlide16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21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8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132.xml"/>
  <Override ContentType="application/vnd.openxmlformats-officedocument.presentationml.notesSlide+xml" PartName="/ppt/notesSlides/notesSlide162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45.xml"/>
  <Override ContentType="application/vnd.openxmlformats-officedocument.presentationml.notesSlide+xml" PartName="/ppt/notesSlides/notesSlide96.xml"/>
  <Override ContentType="application/vnd.openxmlformats-officedocument.presentationml.notesSlide+xml" PartName="/ppt/notesSlides/notesSlide102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83.xml"/>
  <Override ContentType="application/vnd.openxmlformats-officedocument.presentationml.notesSlide+xml" PartName="/ppt/notesSlides/notesSlide115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158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themeOverride+xml" PartName="/ppt/theme/themeOverride2.xml"/>
  <Override ContentType="application/vnd.openxmlformats-officedocument.themeOverride+xml" PartName="/ppt/theme/themeOverride1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drawingml.chartshapes+xml" PartName="/ppt/drawings/drawing1.xml"/>
  <Override ContentType="application/vnd.ms-office.chartstyle+xml" PartName="/ppt/charts/style3.xml"/>
  <Override ContentType="application/vnd.ms-office.chartstyle+xml" PartName="/ppt/charts/style8.xml"/>
  <Override ContentType="application/vnd.ms-office.chartstyle+xml" PartName="/ppt/charts/style20.xml"/>
  <Override ContentType="application/vnd.ms-office.chartstyle+xml" PartName="/ppt/charts/style12.xml"/>
  <Override ContentType="application/vnd.ms-office.chartstyle+xml" PartName="/ppt/charts/style25.xml"/>
  <Override ContentType="application/vnd.ms-office.chartstyle+xml" PartName="/ppt/charts/style16.xml"/>
  <Override ContentType="application/vnd.ms-office.chartstyle+xml" PartName="/ppt/charts/style9.xml"/>
  <Override ContentType="application/vnd.ms-office.chartstyle+xml" PartName="/ppt/charts/style4.xml"/>
  <Override ContentType="application/vnd.ms-office.chartstyle+xml" PartName="/ppt/charts/style10.xml"/>
  <Override ContentType="application/vnd.ms-office.chartstyle+xml" PartName="/ppt/charts/style11.xml"/>
  <Override ContentType="application/vnd.ms-office.chartstyle+xml" PartName="/ppt/charts/style24.xml"/>
  <Override ContentType="application/vnd.ms-office.chartstyle+xml" PartName="/ppt/charts/style15.xml"/>
  <Override ContentType="application/vnd.ms-office.chartstyle+xml" PartName="/ppt/charts/style19.xml"/>
  <Override ContentType="application/vnd.ms-office.chartstyle+xml" PartName="/ppt/charts/style5.xml"/>
  <Override ContentType="application/vnd.ms-office.chartstyle+xml" PartName="/ppt/charts/style22.xml"/>
  <Override ContentType="application/vnd.ms-office.chartstyle+xml" PartName="/ppt/charts/style1.xml"/>
  <Override ContentType="application/vnd.ms-office.chartstyle+xml" PartName="/ppt/charts/style18.xml"/>
  <Override ContentType="application/vnd.ms-office.chartstyle+xml" PartName="/ppt/charts/style23.xml"/>
  <Override ContentType="application/vnd.ms-office.chartstyle+xml" PartName="/ppt/charts/style14.xml"/>
  <Override ContentType="application/vnd.ms-office.chartstyle+xml" PartName="/ppt/charts/style21.xml"/>
  <Override ContentType="application/vnd.ms-office.chartstyle+xml" PartName="/ppt/charts/style7.xml"/>
  <Override ContentType="application/vnd.ms-office.chartstyle+xml" PartName="/ppt/charts/style17.xml"/>
  <Override ContentType="application/vnd.ms-office.chartstyle+xml" PartName="/ppt/charts/style6.xml"/>
  <Override ContentType="application/vnd.ms-office.chartstyle+xml" PartName="/ppt/charts/style2.xml"/>
  <Override ContentType="application/vnd.ms-office.chartstyle+xml" PartName="/ppt/charts/style13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  <p:sldId id="335" r:id="rId86"/>
    <p:sldId id="336" r:id="rId87"/>
    <p:sldId id="337" r:id="rId88"/>
    <p:sldId id="338" r:id="rId89"/>
    <p:sldId id="339" r:id="rId90"/>
    <p:sldId id="340" r:id="rId91"/>
    <p:sldId id="341" r:id="rId92"/>
    <p:sldId id="342" r:id="rId93"/>
    <p:sldId id="343" r:id="rId94"/>
    <p:sldId id="344" r:id="rId95"/>
    <p:sldId id="345" r:id="rId96"/>
    <p:sldId id="346" r:id="rId97"/>
    <p:sldId id="347" r:id="rId98"/>
    <p:sldId id="348" r:id="rId99"/>
    <p:sldId id="349" r:id="rId100"/>
    <p:sldId id="350" r:id="rId101"/>
    <p:sldId id="351" r:id="rId102"/>
    <p:sldId id="352" r:id="rId103"/>
    <p:sldId id="353" r:id="rId104"/>
    <p:sldId id="354" r:id="rId105"/>
    <p:sldId id="355" r:id="rId106"/>
    <p:sldId id="356" r:id="rId107"/>
    <p:sldId id="357" r:id="rId108"/>
    <p:sldId id="358" r:id="rId109"/>
    <p:sldId id="359" r:id="rId110"/>
    <p:sldId id="360" r:id="rId111"/>
    <p:sldId id="361" r:id="rId112"/>
    <p:sldId id="362" r:id="rId113"/>
    <p:sldId id="363" r:id="rId114"/>
    <p:sldId id="364" r:id="rId115"/>
    <p:sldId id="365" r:id="rId116"/>
    <p:sldId id="366" r:id="rId117"/>
    <p:sldId id="367" r:id="rId118"/>
    <p:sldId id="368" r:id="rId119"/>
    <p:sldId id="369" r:id="rId120"/>
    <p:sldId id="370" r:id="rId121"/>
    <p:sldId id="371" r:id="rId122"/>
    <p:sldId id="372" r:id="rId123"/>
    <p:sldId id="373" r:id="rId124"/>
    <p:sldId id="374" r:id="rId125"/>
    <p:sldId id="375" r:id="rId126"/>
    <p:sldId id="376" r:id="rId127"/>
    <p:sldId id="377" r:id="rId128"/>
    <p:sldId id="378" r:id="rId129"/>
    <p:sldId id="379" r:id="rId130"/>
    <p:sldId id="380" r:id="rId131"/>
    <p:sldId id="381" r:id="rId132"/>
    <p:sldId id="382" r:id="rId133"/>
    <p:sldId id="383" r:id="rId134"/>
    <p:sldId id="384" r:id="rId135"/>
    <p:sldId id="385" r:id="rId136"/>
    <p:sldId id="386" r:id="rId137"/>
    <p:sldId id="387" r:id="rId138"/>
    <p:sldId id="388" r:id="rId139"/>
    <p:sldId id="389" r:id="rId140"/>
    <p:sldId id="390" r:id="rId141"/>
    <p:sldId id="391" r:id="rId142"/>
    <p:sldId id="392" r:id="rId143"/>
    <p:sldId id="393" r:id="rId144"/>
    <p:sldId id="394" r:id="rId145"/>
    <p:sldId id="395" r:id="rId146"/>
    <p:sldId id="396" r:id="rId147"/>
    <p:sldId id="397" r:id="rId148"/>
    <p:sldId id="398" r:id="rId149"/>
    <p:sldId id="399" r:id="rId150"/>
    <p:sldId id="400" r:id="rId151"/>
    <p:sldId id="401" r:id="rId152"/>
    <p:sldId id="402" r:id="rId153"/>
    <p:sldId id="403" r:id="rId154"/>
    <p:sldId id="404" r:id="rId155"/>
    <p:sldId id="405" r:id="rId156"/>
    <p:sldId id="406" r:id="rId157"/>
    <p:sldId id="407" r:id="rId158"/>
    <p:sldId id="408" r:id="rId159"/>
    <p:sldId id="409" r:id="rId160"/>
    <p:sldId id="410" r:id="rId161"/>
    <p:sldId id="411" r:id="rId162"/>
    <p:sldId id="412" r:id="rId163"/>
    <p:sldId id="413" r:id="rId164"/>
    <p:sldId id="414" r:id="rId165"/>
    <p:sldId id="415" r:id="rId166"/>
    <p:sldId id="416" r:id="rId167"/>
    <p:sldId id="417" r:id="rId168"/>
    <p:sldId id="418" r:id="rId169"/>
    <p:sldId id="419" r:id="rId170"/>
    <p:sldId id="420" r:id="rId171"/>
    <p:sldId id="421" r:id="rId172"/>
    <p:sldId id="422" r:id="rId173"/>
    <p:sldId id="423" r:id="rId174"/>
    <p:sldId id="424" r:id="rId175"/>
  </p:sldIdLst>
  <p:sldSz cy="6858000" cx="12192000"/>
  <p:notesSz cx="6858000" cy="9144000"/>
  <p:embeddedFontLst>
    <p:embeddedFont>
      <p:font typeface="Montserrat SemiBold"/>
      <p:regular r:id="rId176"/>
      <p:bold r:id="rId177"/>
      <p:italic r:id="rId178"/>
      <p:boldItalic r:id="rId179"/>
    </p:embeddedFont>
    <p:embeddedFont>
      <p:font typeface="Roboto"/>
      <p:regular r:id="rId180"/>
      <p:bold r:id="rId181"/>
      <p:italic r:id="rId182"/>
      <p:boldItalic r:id="rId183"/>
    </p:embeddedFont>
    <p:embeddedFont>
      <p:font typeface="Montserrat Light"/>
      <p:regular r:id="rId184"/>
      <p:bold r:id="rId185"/>
      <p:italic r:id="rId186"/>
      <p:boldItalic r:id="rId187"/>
    </p:embeddedFont>
    <p:embeddedFont>
      <p:font typeface="Crimson Pro"/>
      <p:regular r:id="rId188"/>
      <p:bold r:id="rId189"/>
      <p:italic r:id="rId190"/>
      <p:boldItalic r:id="rId19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192">
          <p15:clr>
            <a:srgbClr val="A4A3A4"/>
          </p15:clr>
        </p15:guide>
        <p15:guide id="3" pos="7469">
          <p15:clr>
            <a:srgbClr val="A4A3A4"/>
          </p15:clr>
        </p15:guide>
        <p15:guide id="4" pos="3864">
          <p15:clr>
            <a:srgbClr val="A4A3A4"/>
          </p15:clr>
        </p15:guide>
      </p15:sldGuideLst>
    </p:ext>
    <p:ext uri="GoogleSlidesCustomDataVersion2">
      <go:slidesCustomData xmlns:go="http://customooxmlschemas.google.com/" r:id="rId192" roundtripDataSignature="AMtx7miy7vCoLEXMM7f7wPGQ2zjc8+1pM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EEDA2D2-36C9-46D7-8F72-988B752FC5EB}">
  <a:tblStyle styleId="{4EEDA2D2-36C9-46D7-8F72-988B752FC5EB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6E7E9"/>
          </a:solidFill>
        </a:fill>
      </a:tcStyle>
    </a:wholeTbl>
    <a:band1H>
      <a:tcTxStyle/>
      <a:tcStyle>
        <a:fill>
          <a:solidFill>
            <a:srgbClr val="CACBCF"/>
          </a:solidFill>
        </a:fill>
      </a:tcStyle>
    </a:band1H>
    <a:band2H>
      <a:tcTxStyle/>
    </a:band2H>
    <a:band1V>
      <a:tcTxStyle/>
      <a:tcStyle>
        <a:fill>
          <a:solidFill>
            <a:srgbClr val="CACBCF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  <a:tblStyle styleId="{94C982D0-31A6-417C-924B-515481DCCFAC}" styleName="Table_1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192"/>
        <p:guide pos="7469"/>
        <p:guide pos="3864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190" Type="http://schemas.openxmlformats.org/officeDocument/2006/relationships/font" Target="fonts/CrimsonPro-italic.fntdata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192" Type="http://customschemas.google.com/relationships/presentationmetadata" Target="metadata"/><Relationship Id="rId45" Type="http://schemas.openxmlformats.org/officeDocument/2006/relationships/slide" Target="slides/slide39.xml"/><Relationship Id="rId191" Type="http://schemas.openxmlformats.org/officeDocument/2006/relationships/font" Target="fonts/CrimsonPro-boldItalic.fntdata"/><Relationship Id="rId107" Type="http://schemas.openxmlformats.org/officeDocument/2006/relationships/slide" Target="slides/slide101.xml"/><Relationship Id="rId106" Type="http://schemas.openxmlformats.org/officeDocument/2006/relationships/slide" Target="slides/slide100.xml"/><Relationship Id="rId105" Type="http://schemas.openxmlformats.org/officeDocument/2006/relationships/slide" Target="slides/slide99.xml"/><Relationship Id="rId104" Type="http://schemas.openxmlformats.org/officeDocument/2006/relationships/slide" Target="slides/slide98.xml"/><Relationship Id="rId109" Type="http://schemas.openxmlformats.org/officeDocument/2006/relationships/slide" Target="slides/slide103.xml"/><Relationship Id="rId108" Type="http://schemas.openxmlformats.org/officeDocument/2006/relationships/slide" Target="slides/slide102.xml"/><Relationship Id="rId48" Type="http://schemas.openxmlformats.org/officeDocument/2006/relationships/slide" Target="slides/slide42.xml"/><Relationship Id="rId187" Type="http://schemas.openxmlformats.org/officeDocument/2006/relationships/font" Target="fonts/MontserratLight-boldItalic.fntdata"/><Relationship Id="rId47" Type="http://schemas.openxmlformats.org/officeDocument/2006/relationships/slide" Target="slides/slide41.xml"/><Relationship Id="rId186" Type="http://schemas.openxmlformats.org/officeDocument/2006/relationships/font" Target="fonts/MontserratLight-italic.fntdata"/><Relationship Id="rId185" Type="http://schemas.openxmlformats.org/officeDocument/2006/relationships/font" Target="fonts/MontserratLight-bold.fntdata"/><Relationship Id="rId49" Type="http://schemas.openxmlformats.org/officeDocument/2006/relationships/slide" Target="slides/slide43.xml"/><Relationship Id="rId184" Type="http://schemas.openxmlformats.org/officeDocument/2006/relationships/font" Target="fonts/MontserratLight-regular.fntdata"/><Relationship Id="rId103" Type="http://schemas.openxmlformats.org/officeDocument/2006/relationships/slide" Target="slides/slide97.xml"/><Relationship Id="rId102" Type="http://schemas.openxmlformats.org/officeDocument/2006/relationships/slide" Target="slides/slide96.xml"/><Relationship Id="rId101" Type="http://schemas.openxmlformats.org/officeDocument/2006/relationships/slide" Target="slides/slide95.xml"/><Relationship Id="rId189" Type="http://schemas.openxmlformats.org/officeDocument/2006/relationships/font" Target="fonts/CrimsonPro-bold.fntdata"/><Relationship Id="rId100" Type="http://schemas.openxmlformats.org/officeDocument/2006/relationships/slide" Target="slides/slide94.xml"/><Relationship Id="rId188" Type="http://schemas.openxmlformats.org/officeDocument/2006/relationships/font" Target="fonts/CrimsonPro-regular.fntdata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183" Type="http://schemas.openxmlformats.org/officeDocument/2006/relationships/font" Target="fonts/Roboto-boldItalic.fntdata"/><Relationship Id="rId32" Type="http://schemas.openxmlformats.org/officeDocument/2006/relationships/slide" Target="slides/slide26.xml"/><Relationship Id="rId182" Type="http://schemas.openxmlformats.org/officeDocument/2006/relationships/font" Target="fonts/Roboto-italic.fntdata"/><Relationship Id="rId35" Type="http://schemas.openxmlformats.org/officeDocument/2006/relationships/slide" Target="slides/slide29.xml"/><Relationship Id="rId181" Type="http://schemas.openxmlformats.org/officeDocument/2006/relationships/font" Target="fonts/Roboto-bold.fntdata"/><Relationship Id="rId34" Type="http://schemas.openxmlformats.org/officeDocument/2006/relationships/slide" Target="slides/slide28.xml"/><Relationship Id="rId180" Type="http://schemas.openxmlformats.org/officeDocument/2006/relationships/font" Target="fonts/Roboto-regular.fntdata"/><Relationship Id="rId37" Type="http://schemas.openxmlformats.org/officeDocument/2006/relationships/slide" Target="slides/slide31.xml"/><Relationship Id="rId176" Type="http://schemas.openxmlformats.org/officeDocument/2006/relationships/font" Target="fonts/MontserratSemiBold-regular.fntdata"/><Relationship Id="rId36" Type="http://schemas.openxmlformats.org/officeDocument/2006/relationships/slide" Target="slides/slide30.xml"/><Relationship Id="rId175" Type="http://schemas.openxmlformats.org/officeDocument/2006/relationships/slide" Target="slides/slide169.xml"/><Relationship Id="rId39" Type="http://schemas.openxmlformats.org/officeDocument/2006/relationships/slide" Target="slides/slide33.xml"/><Relationship Id="rId174" Type="http://schemas.openxmlformats.org/officeDocument/2006/relationships/slide" Target="slides/slide168.xml"/><Relationship Id="rId38" Type="http://schemas.openxmlformats.org/officeDocument/2006/relationships/slide" Target="slides/slide32.xml"/><Relationship Id="rId173" Type="http://schemas.openxmlformats.org/officeDocument/2006/relationships/slide" Target="slides/slide167.xml"/><Relationship Id="rId179" Type="http://schemas.openxmlformats.org/officeDocument/2006/relationships/font" Target="fonts/MontserratSemiBold-boldItalic.fntdata"/><Relationship Id="rId178" Type="http://schemas.openxmlformats.org/officeDocument/2006/relationships/font" Target="fonts/MontserratSemiBold-italic.fntdata"/><Relationship Id="rId177" Type="http://schemas.openxmlformats.org/officeDocument/2006/relationships/font" Target="fonts/MontserratSemiBold-bold.fntdata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29" Type="http://schemas.openxmlformats.org/officeDocument/2006/relationships/slide" Target="slides/slide123.xml"/><Relationship Id="rId128" Type="http://schemas.openxmlformats.org/officeDocument/2006/relationships/slide" Target="slides/slide122.xml"/><Relationship Id="rId127" Type="http://schemas.openxmlformats.org/officeDocument/2006/relationships/slide" Target="slides/slide121.xml"/><Relationship Id="rId126" Type="http://schemas.openxmlformats.org/officeDocument/2006/relationships/slide" Target="slides/slide120.xml"/><Relationship Id="rId26" Type="http://schemas.openxmlformats.org/officeDocument/2006/relationships/slide" Target="slides/slide20.xml"/><Relationship Id="rId121" Type="http://schemas.openxmlformats.org/officeDocument/2006/relationships/slide" Target="slides/slide115.xml"/><Relationship Id="rId25" Type="http://schemas.openxmlformats.org/officeDocument/2006/relationships/slide" Target="slides/slide19.xml"/><Relationship Id="rId120" Type="http://schemas.openxmlformats.org/officeDocument/2006/relationships/slide" Target="slides/slide114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125" Type="http://schemas.openxmlformats.org/officeDocument/2006/relationships/slide" Target="slides/slide119.xml"/><Relationship Id="rId29" Type="http://schemas.openxmlformats.org/officeDocument/2006/relationships/slide" Target="slides/slide23.xml"/><Relationship Id="rId124" Type="http://schemas.openxmlformats.org/officeDocument/2006/relationships/slide" Target="slides/slide118.xml"/><Relationship Id="rId123" Type="http://schemas.openxmlformats.org/officeDocument/2006/relationships/slide" Target="slides/slide117.xml"/><Relationship Id="rId122" Type="http://schemas.openxmlformats.org/officeDocument/2006/relationships/slide" Target="slides/slide116.xml"/><Relationship Id="rId95" Type="http://schemas.openxmlformats.org/officeDocument/2006/relationships/slide" Target="slides/slide89.xml"/><Relationship Id="rId94" Type="http://schemas.openxmlformats.org/officeDocument/2006/relationships/slide" Target="slides/slide88.xml"/><Relationship Id="rId97" Type="http://schemas.openxmlformats.org/officeDocument/2006/relationships/slide" Target="slides/slide91.xml"/><Relationship Id="rId96" Type="http://schemas.openxmlformats.org/officeDocument/2006/relationships/slide" Target="slides/slide90.xml"/><Relationship Id="rId11" Type="http://schemas.openxmlformats.org/officeDocument/2006/relationships/slide" Target="slides/slide5.xml"/><Relationship Id="rId99" Type="http://schemas.openxmlformats.org/officeDocument/2006/relationships/slide" Target="slides/slide93.xml"/><Relationship Id="rId10" Type="http://schemas.openxmlformats.org/officeDocument/2006/relationships/slide" Target="slides/slide4.xml"/><Relationship Id="rId98" Type="http://schemas.openxmlformats.org/officeDocument/2006/relationships/slide" Target="slides/slide92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91" Type="http://schemas.openxmlformats.org/officeDocument/2006/relationships/slide" Target="slides/slide85.xml"/><Relationship Id="rId90" Type="http://schemas.openxmlformats.org/officeDocument/2006/relationships/slide" Target="slides/slide84.xml"/><Relationship Id="rId93" Type="http://schemas.openxmlformats.org/officeDocument/2006/relationships/slide" Target="slides/slide87.xml"/><Relationship Id="rId92" Type="http://schemas.openxmlformats.org/officeDocument/2006/relationships/slide" Target="slides/slide86.xml"/><Relationship Id="rId118" Type="http://schemas.openxmlformats.org/officeDocument/2006/relationships/slide" Target="slides/slide112.xml"/><Relationship Id="rId117" Type="http://schemas.openxmlformats.org/officeDocument/2006/relationships/slide" Target="slides/slide111.xml"/><Relationship Id="rId116" Type="http://schemas.openxmlformats.org/officeDocument/2006/relationships/slide" Target="slides/slide110.xml"/><Relationship Id="rId115" Type="http://schemas.openxmlformats.org/officeDocument/2006/relationships/slide" Target="slides/slide109.xml"/><Relationship Id="rId119" Type="http://schemas.openxmlformats.org/officeDocument/2006/relationships/slide" Target="slides/slide113.xml"/><Relationship Id="rId15" Type="http://schemas.openxmlformats.org/officeDocument/2006/relationships/slide" Target="slides/slide9.xml"/><Relationship Id="rId110" Type="http://schemas.openxmlformats.org/officeDocument/2006/relationships/slide" Target="slides/slide104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14" Type="http://schemas.openxmlformats.org/officeDocument/2006/relationships/slide" Target="slides/slide108.xml"/><Relationship Id="rId18" Type="http://schemas.openxmlformats.org/officeDocument/2006/relationships/slide" Target="slides/slide12.xml"/><Relationship Id="rId113" Type="http://schemas.openxmlformats.org/officeDocument/2006/relationships/slide" Target="slides/slide107.xml"/><Relationship Id="rId112" Type="http://schemas.openxmlformats.org/officeDocument/2006/relationships/slide" Target="slides/slide106.xml"/><Relationship Id="rId111" Type="http://schemas.openxmlformats.org/officeDocument/2006/relationships/slide" Target="slides/slide105.xml"/><Relationship Id="rId84" Type="http://schemas.openxmlformats.org/officeDocument/2006/relationships/slide" Target="slides/slide78.xml"/><Relationship Id="rId83" Type="http://schemas.openxmlformats.org/officeDocument/2006/relationships/slide" Target="slides/slide77.xml"/><Relationship Id="rId86" Type="http://schemas.openxmlformats.org/officeDocument/2006/relationships/slide" Target="slides/slide80.xml"/><Relationship Id="rId85" Type="http://schemas.openxmlformats.org/officeDocument/2006/relationships/slide" Target="slides/slide79.xml"/><Relationship Id="rId88" Type="http://schemas.openxmlformats.org/officeDocument/2006/relationships/slide" Target="slides/slide82.xml"/><Relationship Id="rId150" Type="http://schemas.openxmlformats.org/officeDocument/2006/relationships/slide" Target="slides/slide144.xml"/><Relationship Id="rId87" Type="http://schemas.openxmlformats.org/officeDocument/2006/relationships/slide" Target="slides/slide81.xml"/><Relationship Id="rId89" Type="http://schemas.openxmlformats.org/officeDocument/2006/relationships/slide" Target="slides/slide83.xml"/><Relationship Id="rId80" Type="http://schemas.openxmlformats.org/officeDocument/2006/relationships/slide" Target="slides/slide74.xml"/><Relationship Id="rId82" Type="http://schemas.openxmlformats.org/officeDocument/2006/relationships/slide" Target="slides/slide76.xml"/><Relationship Id="rId81" Type="http://schemas.openxmlformats.org/officeDocument/2006/relationships/slide" Target="slides/slide75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149" Type="http://schemas.openxmlformats.org/officeDocument/2006/relationships/slide" Target="slides/slide143.xml"/><Relationship Id="rId4" Type="http://schemas.openxmlformats.org/officeDocument/2006/relationships/tableStyles" Target="tableStyles.xml"/><Relationship Id="rId148" Type="http://schemas.openxmlformats.org/officeDocument/2006/relationships/slide" Target="slides/slide142.xml"/><Relationship Id="rId9" Type="http://schemas.openxmlformats.org/officeDocument/2006/relationships/slide" Target="slides/slide3.xml"/><Relationship Id="rId143" Type="http://schemas.openxmlformats.org/officeDocument/2006/relationships/slide" Target="slides/slide137.xml"/><Relationship Id="rId142" Type="http://schemas.openxmlformats.org/officeDocument/2006/relationships/slide" Target="slides/slide136.xml"/><Relationship Id="rId141" Type="http://schemas.openxmlformats.org/officeDocument/2006/relationships/slide" Target="slides/slide135.xml"/><Relationship Id="rId140" Type="http://schemas.openxmlformats.org/officeDocument/2006/relationships/slide" Target="slides/slide134.xml"/><Relationship Id="rId5" Type="http://schemas.openxmlformats.org/officeDocument/2006/relationships/slideMaster" Target="slideMasters/slideMaster1.xml"/><Relationship Id="rId147" Type="http://schemas.openxmlformats.org/officeDocument/2006/relationships/slide" Target="slides/slide141.xml"/><Relationship Id="rId6" Type="http://schemas.openxmlformats.org/officeDocument/2006/relationships/notesMaster" Target="notesMasters/notesMaster1.xml"/><Relationship Id="rId146" Type="http://schemas.openxmlformats.org/officeDocument/2006/relationships/slide" Target="slides/slide140.xml"/><Relationship Id="rId7" Type="http://schemas.openxmlformats.org/officeDocument/2006/relationships/slide" Target="slides/slide1.xml"/><Relationship Id="rId145" Type="http://schemas.openxmlformats.org/officeDocument/2006/relationships/slide" Target="slides/slide139.xml"/><Relationship Id="rId8" Type="http://schemas.openxmlformats.org/officeDocument/2006/relationships/slide" Target="slides/slide2.xml"/><Relationship Id="rId144" Type="http://schemas.openxmlformats.org/officeDocument/2006/relationships/slide" Target="slides/slide138.xml"/><Relationship Id="rId73" Type="http://schemas.openxmlformats.org/officeDocument/2006/relationships/slide" Target="slides/slide67.xml"/><Relationship Id="rId72" Type="http://schemas.openxmlformats.org/officeDocument/2006/relationships/slide" Target="slides/slide66.xml"/><Relationship Id="rId75" Type="http://schemas.openxmlformats.org/officeDocument/2006/relationships/slide" Target="slides/slide69.xml"/><Relationship Id="rId74" Type="http://schemas.openxmlformats.org/officeDocument/2006/relationships/slide" Target="slides/slide68.xml"/><Relationship Id="rId77" Type="http://schemas.openxmlformats.org/officeDocument/2006/relationships/slide" Target="slides/slide71.xml"/><Relationship Id="rId76" Type="http://schemas.openxmlformats.org/officeDocument/2006/relationships/slide" Target="slides/slide70.xml"/><Relationship Id="rId79" Type="http://schemas.openxmlformats.org/officeDocument/2006/relationships/slide" Target="slides/slide73.xml"/><Relationship Id="rId78" Type="http://schemas.openxmlformats.org/officeDocument/2006/relationships/slide" Target="slides/slide72.xml"/><Relationship Id="rId71" Type="http://schemas.openxmlformats.org/officeDocument/2006/relationships/slide" Target="slides/slide65.xml"/><Relationship Id="rId70" Type="http://schemas.openxmlformats.org/officeDocument/2006/relationships/slide" Target="slides/slide64.xml"/><Relationship Id="rId139" Type="http://schemas.openxmlformats.org/officeDocument/2006/relationships/slide" Target="slides/slide133.xml"/><Relationship Id="rId138" Type="http://schemas.openxmlformats.org/officeDocument/2006/relationships/slide" Target="slides/slide132.xml"/><Relationship Id="rId137" Type="http://schemas.openxmlformats.org/officeDocument/2006/relationships/slide" Target="slides/slide131.xml"/><Relationship Id="rId132" Type="http://schemas.openxmlformats.org/officeDocument/2006/relationships/slide" Target="slides/slide126.xml"/><Relationship Id="rId131" Type="http://schemas.openxmlformats.org/officeDocument/2006/relationships/slide" Target="slides/slide125.xml"/><Relationship Id="rId130" Type="http://schemas.openxmlformats.org/officeDocument/2006/relationships/slide" Target="slides/slide124.xml"/><Relationship Id="rId136" Type="http://schemas.openxmlformats.org/officeDocument/2006/relationships/slide" Target="slides/slide130.xml"/><Relationship Id="rId135" Type="http://schemas.openxmlformats.org/officeDocument/2006/relationships/slide" Target="slides/slide129.xml"/><Relationship Id="rId134" Type="http://schemas.openxmlformats.org/officeDocument/2006/relationships/slide" Target="slides/slide128.xml"/><Relationship Id="rId133" Type="http://schemas.openxmlformats.org/officeDocument/2006/relationships/slide" Target="slides/slide127.xml"/><Relationship Id="rId62" Type="http://schemas.openxmlformats.org/officeDocument/2006/relationships/slide" Target="slides/slide56.xml"/><Relationship Id="rId61" Type="http://schemas.openxmlformats.org/officeDocument/2006/relationships/slide" Target="slides/slide55.xml"/><Relationship Id="rId64" Type="http://schemas.openxmlformats.org/officeDocument/2006/relationships/slide" Target="slides/slide58.xml"/><Relationship Id="rId63" Type="http://schemas.openxmlformats.org/officeDocument/2006/relationships/slide" Target="slides/slide57.xml"/><Relationship Id="rId66" Type="http://schemas.openxmlformats.org/officeDocument/2006/relationships/slide" Target="slides/slide60.xml"/><Relationship Id="rId172" Type="http://schemas.openxmlformats.org/officeDocument/2006/relationships/slide" Target="slides/slide166.xml"/><Relationship Id="rId65" Type="http://schemas.openxmlformats.org/officeDocument/2006/relationships/slide" Target="slides/slide59.xml"/><Relationship Id="rId171" Type="http://schemas.openxmlformats.org/officeDocument/2006/relationships/slide" Target="slides/slide165.xml"/><Relationship Id="rId68" Type="http://schemas.openxmlformats.org/officeDocument/2006/relationships/slide" Target="slides/slide62.xml"/><Relationship Id="rId170" Type="http://schemas.openxmlformats.org/officeDocument/2006/relationships/slide" Target="slides/slide164.xml"/><Relationship Id="rId67" Type="http://schemas.openxmlformats.org/officeDocument/2006/relationships/slide" Target="slides/slide61.xml"/><Relationship Id="rId60" Type="http://schemas.openxmlformats.org/officeDocument/2006/relationships/slide" Target="slides/slide54.xml"/><Relationship Id="rId165" Type="http://schemas.openxmlformats.org/officeDocument/2006/relationships/slide" Target="slides/slide159.xml"/><Relationship Id="rId69" Type="http://schemas.openxmlformats.org/officeDocument/2006/relationships/slide" Target="slides/slide63.xml"/><Relationship Id="rId164" Type="http://schemas.openxmlformats.org/officeDocument/2006/relationships/slide" Target="slides/slide158.xml"/><Relationship Id="rId163" Type="http://schemas.openxmlformats.org/officeDocument/2006/relationships/slide" Target="slides/slide157.xml"/><Relationship Id="rId162" Type="http://schemas.openxmlformats.org/officeDocument/2006/relationships/slide" Target="slides/slide156.xml"/><Relationship Id="rId169" Type="http://schemas.openxmlformats.org/officeDocument/2006/relationships/slide" Target="slides/slide163.xml"/><Relationship Id="rId168" Type="http://schemas.openxmlformats.org/officeDocument/2006/relationships/slide" Target="slides/slide162.xml"/><Relationship Id="rId167" Type="http://schemas.openxmlformats.org/officeDocument/2006/relationships/slide" Target="slides/slide161.xml"/><Relationship Id="rId166" Type="http://schemas.openxmlformats.org/officeDocument/2006/relationships/slide" Target="slides/slide160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55" Type="http://schemas.openxmlformats.org/officeDocument/2006/relationships/slide" Target="slides/slide49.xml"/><Relationship Id="rId161" Type="http://schemas.openxmlformats.org/officeDocument/2006/relationships/slide" Target="slides/slide155.xml"/><Relationship Id="rId54" Type="http://schemas.openxmlformats.org/officeDocument/2006/relationships/slide" Target="slides/slide48.xml"/><Relationship Id="rId160" Type="http://schemas.openxmlformats.org/officeDocument/2006/relationships/slide" Target="slides/slide154.xml"/><Relationship Id="rId57" Type="http://schemas.openxmlformats.org/officeDocument/2006/relationships/slide" Target="slides/slide51.xml"/><Relationship Id="rId56" Type="http://schemas.openxmlformats.org/officeDocument/2006/relationships/slide" Target="slides/slide50.xml"/><Relationship Id="rId159" Type="http://schemas.openxmlformats.org/officeDocument/2006/relationships/slide" Target="slides/slide153.xml"/><Relationship Id="rId59" Type="http://schemas.openxmlformats.org/officeDocument/2006/relationships/slide" Target="slides/slide53.xml"/><Relationship Id="rId154" Type="http://schemas.openxmlformats.org/officeDocument/2006/relationships/slide" Target="slides/slide148.xml"/><Relationship Id="rId58" Type="http://schemas.openxmlformats.org/officeDocument/2006/relationships/slide" Target="slides/slide52.xml"/><Relationship Id="rId153" Type="http://schemas.openxmlformats.org/officeDocument/2006/relationships/slide" Target="slides/slide147.xml"/><Relationship Id="rId152" Type="http://schemas.openxmlformats.org/officeDocument/2006/relationships/slide" Target="slides/slide146.xml"/><Relationship Id="rId151" Type="http://schemas.openxmlformats.org/officeDocument/2006/relationships/slide" Target="slides/slide145.xml"/><Relationship Id="rId158" Type="http://schemas.openxmlformats.org/officeDocument/2006/relationships/slide" Target="slides/slide152.xml"/><Relationship Id="rId157" Type="http://schemas.openxmlformats.org/officeDocument/2006/relationships/slide" Target="slides/slide151.xml"/><Relationship Id="rId156" Type="http://schemas.openxmlformats.org/officeDocument/2006/relationships/slide" Target="slides/slide150.xml"/><Relationship Id="rId155" Type="http://schemas.openxmlformats.org/officeDocument/2006/relationships/slide" Target="slides/slide149.xml"/></Relationships>
</file>

<file path=ppt/charts/_rels/chart1.xml.rels><?xml version="1.0" encoding="UTF-8" standalone="yes"?>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Relationship Id="rId3" Type="http://schemas.openxmlformats.org/officeDocument/2006/relationships/package" Target="../embeddings/Microsoft_Excel_Sheet1.xlsx"/></Relationships>
</file>

<file path=ppt/charts/_rels/chart10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10.xlsx"/></Relationships>
</file>

<file path=ppt/charts/_rels/chart11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11.xlsx"/></Relationships>
</file>

<file path=ppt/charts/_rels/chart12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12.xlsx"/></Relationships>
</file>

<file path=ppt/charts/_rels/chart13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13.xlsx"/></Relationships>
</file>

<file path=ppt/charts/_rels/chart14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14.xlsx"/></Relationships>
</file>

<file path=ppt/charts/_rels/chart15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15.xlsx"/></Relationships>
</file>

<file path=ppt/charts/_rels/chart16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16.xlsx"/></Relationships>
</file>

<file path=ppt/charts/_rels/chart17.xml.rels><?xml version="1.0" encoding="UTF-8" standalone="yes"?><Relationships xmlns="http://schemas.openxmlformats.org/package/2006/relationships"><Relationship Id="rId1" Type="http://schemas.microsoft.com/office/2011/relationships/chartStyle" Target="style4.xml"/><Relationship Id="rId2" Type="http://schemas.microsoft.com/office/2011/relationships/chartColorStyle" Target="colors4.xml"/><Relationship Id="rId3" Type="http://schemas.openxmlformats.org/officeDocument/2006/relationships/package" Target="../embeddings/Microsoft_Excel_Sheet17.xlsx"/></Relationships>
</file>

<file path=ppt/charts/_rels/chart18.xml.rels><?xml version="1.0" encoding="UTF-8" standalone="yes"?><Relationships xmlns="http://schemas.openxmlformats.org/package/2006/relationships"><Relationship Id="rId1" Type="http://schemas.microsoft.com/office/2011/relationships/chartStyle" Target="style5.xml"/><Relationship Id="rId2" Type="http://schemas.microsoft.com/office/2011/relationships/chartColorStyle" Target="colors5.xml"/><Relationship Id="rId3" Type="http://schemas.openxmlformats.org/officeDocument/2006/relationships/package" Target="../embeddings/Microsoft_Excel_Sheet18.xlsx"/></Relationships>
</file>

<file path=ppt/charts/_rels/chart19.xml.rels><?xml version="1.0" encoding="UTF-8" standalone="yes"?><Relationships xmlns="http://schemas.openxmlformats.org/package/2006/relationships"><Relationship Id="rId1" Type="http://schemas.microsoft.com/office/2011/relationships/chartStyle" Target="style6.xml"/><Relationship Id="rId2" Type="http://schemas.microsoft.com/office/2011/relationships/chartColorStyle" Target="colors6.xml"/><Relationship Id="rId3" Type="http://schemas.openxmlformats.org/officeDocument/2006/relationships/package" Target="../embeddings/Microsoft_Excel_Sheet19.xlsx"/></Relationships>
</file>

<file path=ppt/charts/_rels/chart2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2.xlsx"/><Relationship Id="rId2" Type="http://schemas.openxmlformats.org/officeDocument/2006/relationships/chartUserShapes" Target="../drawings/drawing1.xml"/></Relationships>
</file>

<file path=ppt/charts/_rels/chart20.xml.rels><?xml version="1.0" encoding="UTF-8" standalone="yes"?><Relationships xmlns="http://schemas.openxmlformats.org/package/2006/relationships"><Relationship Id="rId1" Type="http://schemas.microsoft.com/office/2011/relationships/chartStyle" Target="style7.xml"/><Relationship Id="rId2" Type="http://schemas.microsoft.com/office/2011/relationships/chartColorStyle" Target="colors7.xml"/><Relationship Id="rId3" Type="http://schemas.openxmlformats.org/officeDocument/2006/relationships/package" Target="../embeddings/Microsoft_Excel_Sheet20.xlsx"/></Relationships>
</file>

<file path=ppt/charts/_rels/chart21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21.xlsx"/></Relationships>
</file>

<file path=ppt/charts/_rels/chart22.xml.rels><?xml version="1.0" encoding="UTF-8" standalone="yes"?><Relationships xmlns="http://schemas.openxmlformats.org/package/2006/relationships"><Relationship Id="rId1" Type="http://schemas.microsoft.com/office/2011/relationships/chartStyle" Target="style8.xml"/><Relationship Id="rId2" Type="http://schemas.microsoft.com/office/2011/relationships/chartColorStyle" Target="colors8.xml"/><Relationship Id="rId3" Type="http://schemas.openxmlformats.org/officeDocument/2006/relationships/package" Target="../embeddings/Microsoft_Excel_Sheet22.xlsx"/></Relationships>
</file>

<file path=ppt/charts/_rels/chart23.xml.rels><?xml version="1.0" encoding="UTF-8" standalone="yes"?><Relationships xmlns="http://schemas.openxmlformats.org/package/2006/relationships"><Relationship Id="rId1" Type="http://schemas.microsoft.com/office/2011/relationships/chartStyle" Target="style9.xml"/><Relationship Id="rId2" Type="http://schemas.microsoft.com/office/2011/relationships/chartColorStyle" Target="colors9.xml"/><Relationship Id="rId3" Type="http://schemas.openxmlformats.org/officeDocument/2006/relationships/package" Target="../embeddings/Microsoft_Excel_Sheet23.xlsx"/></Relationships>
</file>

<file path=ppt/charts/_rels/chart24.xml.rels><?xml version="1.0" encoding="UTF-8" standalone="yes"?><Relationships xmlns="http://schemas.openxmlformats.org/package/2006/relationships"><Relationship Id="rId1" Type="http://schemas.microsoft.com/office/2011/relationships/chartStyle" Target="style10.xml"/><Relationship Id="rId2" Type="http://schemas.microsoft.com/office/2011/relationships/chartColorStyle" Target="colors10.xml"/><Relationship Id="rId3" Type="http://schemas.openxmlformats.org/officeDocument/2006/relationships/package" Target="../embeddings/Microsoft_Excel_Sheet24.xlsx"/></Relationships>
</file>

<file path=ppt/charts/_rels/chart25.xml.rels><?xml version="1.0" encoding="UTF-8" standalone="yes"?><Relationships xmlns="http://schemas.openxmlformats.org/package/2006/relationships"><Relationship Id="rId1" Type="http://schemas.microsoft.com/office/2011/relationships/chartStyle" Target="style11.xml"/><Relationship Id="rId2" Type="http://schemas.microsoft.com/office/2011/relationships/chartColorStyle" Target="colors11.xml"/><Relationship Id="rId3" Type="http://schemas.openxmlformats.org/officeDocument/2006/relationships/themeOverride" Target="../theme/themeOverride2.xml"/><Relationship Id="rId4" Type="http://schemas.openxmlformats.org/officeDocument/2006/relationships/package" Target="../embeddings/Microsoft_Excel_Sheet25.xlsx"/></Relationships>
</file>

<file path=ppt/charts/_rels/chart26.xml.rels><?xml version="1.0" encoding="UTF-8" standalone="yes"?><Relationships xmlns="http://schemas.openxmlformats.org/package/2006/relationships"><Relationship Id="rId1" Type="http://schemas.microsoft.com/office/2011/relationships/chartStyle" Target="style12.xml"/><Relationship Id="rId2" Type="http://schemas.microsoft.com/office/2011/relationships/chartColorStyle" Target="colors12.xml"/><Relationship Id="rId3" Type="http://schemas.openxmlformats.org/officeDocument/2006/relationships/themeOverride" Target="../theme/themeOverride1.xml"/><Relationship Id="rId4" Type="http://schemas.openxmlformats.org/officeDocument/2006/relationships/package" Target="../embeddings/Microsoft_Excel_Sheet26.xlsx"/></Relationships>
</file>

<file path=ppt/charts/_rels/chart27.xml.rels><?xml version="1.0" encoding="UTF-8" standalone="yes"?><Relationships xmlns="http://schemas.openxmlformats.org/package/2006/relationships"><Relationship Id="rId1" Type="http://schemas.microsoft.com/office/2011/relationships/chartStyle" Target="style13.xml"/><Relationship Id="rId2" Type="http://schemas.microsoft.com/office/2011/relationships/chartColorStyle" Target="colors13.xml"/><Relationship Id="rId3" Type="http://schemas.openxmlformats.org/officeDocument/2006/relationships/package" Target="../embeddings/Microsoft_Excel_Sheet27.xlsx"/></Relationships>
</file>

<file path=ppt/charts/_rels/chart28.xml.rels><?xml version="1.0" encoding="UTF-8" standalone="yes"?><Relationships xmlns="http://schemas.openxmlformats.org/package/2006/relationships"><Relationship Id="rId1" Type="http://schemas.microsoft.com/office/2011/relationships/chartStyle" Target="style14.xml"/><Relationship Id="rId2" Type="http://schemas.microsoft.com/office/2011/relationships/chartColorStyle" Target="colors14.xml"/><Relationship Id="rId3" Type="http://schemas.openxmlformats.org/officeDocument/2006/relationships/package" Target="../embeddings/Microsoft_Excel_Sheet28.xlsx"/></Relationships>
</file>

<file path=ppt/charts/_rels/chart29.xml.rels><?xml version="1.0" encoding="UTF-8" standalone="yes"?><Relationships xmlns="http://schemas.openxmlformats.org/package/2006/relationships"><Relationship Id="rId1" Type="http://schemas.microsoft.com/office/2011/relationships/chartStyle" Target="style15.xml"/><Relationship Id="rId2" Type="http://schemas.microsoft.com/office/2011/relationships/chartColorStyle" Target="colors15.xml"/><Relationship Id="rId3" Type="http://schemas.openxmlformats.org/officeDocument/2006/relationships/package" Target="../embeddings/Microsoft_Excel_Sheet29.xlsx"/></Relationships>
</file>

<file path=ppt/charts/_rels/chart3.xml.rels><?xml version="1.0" encoding="UTF-8" standalone="yes"?><Relationships xmlns="http://schemas.openxmlformats.org/package/2006/relationships"><Relationship Id="rId1" Type="http://schemas.microsoft.com/office/2011/relationships/chartStyle" Target="style2.xml"/><Relationship Id="rId2" Type="http://schemas.microsoft.com/office/2011/relationships/chartColorStyle" Target="colors2.xml"/><Relationship Id="rId3" Type="http://schemas.openxmlformats.org/officeDocument/2006/relationships/package" Target="../embeddings/Microsoft_Excel_Sheet3.xlsx"/></Relationships>
</file>

<file path=ppt/charts/_rels/chart30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30.xlsx"/></Relationships>
</file>

<file path=ppt/charts/_rels/chart31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31.xlsx"/></Relationships>
</file>

<file path=ppt/charts/_rels/chart32.xml.rels><?xml version="1.0" encoding="UTF-8" standalone="yes"?><Relationships xmlns="http://schemas.openxmlformats.org/package/2006/relationships"><Relationship Id="rId1" Type="http://schemas.microsoft.com/office/2011/relationships/chartStyle" Target="style16.xml"/><Relationship Id="rId2" Type="http://schemas.microsoft.com/office/2011/relationships/chartColorStyle" Target="colors16.xml"/><Relationship Id="rId3" Type="http://schemas.openxmlformats.org/officeDocument/2006/relationships/package" Target="../embeddings/Microsoft_Excel_Sheet32.xlsx"/></Relationships>
</file>

<file path=ppt/charts/_rels/chart33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33.xlsx"/></Relationships>
</file>

<file path=ppt/charts/_rels/chart34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34.xlsx"/></Relationships>
</file>

<file path=ppt/charts/_rels/chart35.xml.rels><?xml version="1.0" encoding="UTF-8" standalone="yes"?><Relationships xmlns="http://schemas.openxmlformats.org/package/2006/relationships"><Relationship Id="rId1" Type="http://schemas.microsoft.com/office/2011/relationships/chartStyle" Target="style17.xml"/><Relationship Id="rId2" Type="http://schemas.microsoft.com/office/2011/relationships/chartColorStyle" Target="colors17.xml"/><Relationship Id="rId3" Type="http://schemas.openxmlformats.org/officeDocument/2006/relationships/package" Target="../embeddings/Microsoft_Excel_Sheet35.xlsx"/></Relationships>
</file>

<file path=ppt/charts/_rels/chart36.xml.rels><?xml version="1.0" encoding="UTF-8" standalone="yes"?><Relationships xmlns="http://schemas.openxmlformats.org/package/2006/relationships"><Relationship Id="rId1" Type="http://schemas.microsoft.com/office/2011/relationships/chartStyle" Target="style18.xml"/><Relationship Id="rId2" Type="http://schemas.microsoft.com/office/2011/relationships/chartColorStyle" Target="colors18.xml"/><Relationship Id="rId3" Type="http://schemas.openxmlformats.org/officeDocument/2006/relationships/package" Target="../embeddings/Microsoft_Excel_Sheet36.xlsx"/></Relationships>
</file>

<file path=ppt/charts/_rels/chart37.xml.rels><?xml version="1.0" encoding="UTF-8" standalone="yes"?><Relationships xmlns="http://schemas.openxmlformats.org/package/2006/relationships"><Relationship Id="rId1" Type="http://schemas.microsoft.com/office/2011/relationships/chartStyle" Target="style19.xml"/><Relationship Id="rId2" Type="http://schemas.microsoft.com/office/2011/relationships/chartColorStyle" Target="colors19.xml"/><Relationship Id="rId3" Type="http://schemas.openxmlformats.org/officeDocument/2006/relationships/package" Target="../embeddings/Microsoft_Excel_Sheet37.xlsx"/></Relationships>
</file>

<file path=ppt/charts/_rels/chart38.xml.rels><?xml version="1.0" encoding="UTF-8" standalone="yes"?><Relationships xmlns="http://schemas.openxmlformats.org/package/2006/relationships"><Relationship Id="rId1" Type="http://schemas.microsoft.com/office/2011/relationships/chartStyle" Target="style20.xml"/><Relationship Id="rId2" Type="http://schemas.microsoft.com/office/2011/relationships/chartColorStyle" Target="colors20.xml"/><Relationship Id="rId3" Type="http://schemas.openxmlformats.org/officeDocument/2006/relationships/package" Target="../embeddings/Microsoft_Excel_Sheet38.xlsx"/></Relationships>
</file>

<file path=ppt/charts/_rels/chart39.xml.rels><?xml version="1.0" encoding="UTF-8" standalone="yes"?><Relationships xmlns="http://schemas.openxmlformats.org/package/2006/relationships"><Relationship Id="rId1" Type="http://schemas.microsoft.com/office/2011/relationships/chartStyle" Target="style21.xml"/><Relationship Id="rId2" Type="http://schemas.microsoft.com/office/2011/relationships/chartColorStyle" Target="colors21.xml"/><Relationship Id="rId3" Type="http://schemas.openxmlformats.org/officeDocument/2006/relationships/package" Target="../embeddings/Microsoft_Excel_Sheet39.xlsx"/></Relationships>
</file>

<file path=ppt/charts/_rels/chart4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4.xlsx"/></Relationships>
</file>

<file path=ppt/charts/_rels/chart40.xml.rels><?xml version="1.0" encoding="UTF-8" standalone="yes"?><Relationships xmlns="http://schemas.openxmlformats.org/package/2006/relationships"><Relationship Id="rId1" Type="http://schemas.microsoft.com/office/2011/relationships/chartStyle" Target="style22.xml"/><Relationship Id="rId2" Type="http://schemas.microsoft.com/office/2011/relationships/chartColorStyle" Target="colors22.xml"/><Relationship Id="rId3" Type="http://schemas.openxmlformats.org/officeDocument/2006/relationships/package" Target="../embeddings/Microsoft_Excel_Sheet40.xlsx"/></Relationships>
</file>

<file path=ppt/charts/_rels/chart41.xml.rels><?xml version="1.0" encoding="UTF-8" standalone="yes"?><Relationships xmlns="http://schemas.openxmlformats.org/package/2006/relationships"><Relationship Id="rId1" Type="http://schemas.microsoft.com/office/2011/relationships/chartStyle" Target="style23.xml"/><Relationship Id="rId2" Type="http://schemas.microsoft.com/office/2011/relationships/chartColorStyle" Target="colors23.xml"/><Relationship Id="rId3" Type="http://schemas.openxmlformats.org/officeDocument/2006/relationships/package" Target="../embeddings/Microsoft_Excel_Sheet41.xlsx"/></Relationships>
</file>

<file path=ppt/charts/_rels/chart42.xml.rels><?xml version="1.0" encoding="UTF-8" standalone="yes"?><Relationships xmlns="http://schemas.openxmlformats.org/package/2006/relationships"><Relationship Id="rId1" Type="http://schemas.microsoft.com/office/2011/relationships/chartStyle" Target="style24.xml"/><Relationship Id="rId2" Type="http://schemas.microsoft.com/office/2011/relationships/chartColorStyle" Target="colors24.xml"/><Relationship Id="rId3" Type="http://schemas.openxmlformats.org/officeDocument/2006/relationships/package" Target="../embeddings/Microsoft_Excel_Sheet42.xlsx"/></Relationships>
</file>

<file path=ppt/charts/_rels/chart43.xml.rels><?xml version="1.0" encoding="UTF-8" standalone="yes"?><Relationships xmlns="http://schemas.openxmlformats.org/package/2006/relationships"><Relationship Id="rId1" Type="http://schemas.microsoft.com/office/2011/relationships/chartStyle" Target="style25.xml"/><Relationship Id="rId2" Type="http://schemas.microsoft.com/office/2011/relationships/chartColorStyle" Target="colors25.xml"/><Relationship Id="rId3" Type="http://schemas.openxmlformats.org/officeDocument/2006/relationships/package" Target="../embeddings/Microsoft_Excel_Sheet43.xlsx"/></Relationships>
</file>

<file path=ppt/charts/_rels/chart5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5.xlsx"/></Relationships>
</file>

<file path=ppt/charts/_rels/chart6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6.xlsx"/></Relationships>
</file>

<file path=ppt/charts/_rels/chart7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7.xlsx"/></Relationships>
</file>

<file path=ppt/charts/_rels/chart8.xml.rels><?xml version="1.0" encoding="UTF-8" standalone="yes"?><Relationships xmlns="http://schemas.openxmlformats.org/package/2006/relationships"><Relationship Id="rId1" Type="http://schemas.microsoft.com/office/2011/relationships/chartStyle" Target="style3.xml"/><Relationship Id="rId2" Type="http://schemas.microsoft.com/office/2011/relationships/chartColorStyle" Target="colors3.xml"/><Relationship Id="rId3" Type="http://schemas.openxmlformats.org/officeDocument/2006/relationships/package" Target="../embeddings/Microsoft_Excel_Sheet8.xlsx"/></Relationships>
</file>

<file path=ppt/charts/_rels/chart9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44-B541-B789-4F94487C4A1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C44-B541-B789-4F94487C4A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944559"/>
        <c:axId val="12945519"/>
      </c:areaChart>
      <c:dateAx>
        <c:axId val="12944559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45519"/>
        <c:crosses val="autoZero"/>
        <c:auto val="1"/>
        <c:lblOffset val="100"/>
        <c:baseTimeUnit val="months"/>
      </c:dateAx>
      <c:valAx>
        <c:axId val="12945519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44559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9912352356944534"/>
          <c:h val="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70B5-44D1-A627-89C67CE85E85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70B5-44D1-A627-89C67CE85E85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70B5-44D1-A627-89C67CE85E85}"/>
              </c:ext>
            </c:extLst>
          </c:dPt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2238007392480642"/>
                      <c:h val="0.129366218047090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70B5-44D1-A627-89C67CE85E85}"/>
                </c:ext>
              </c:extLst>
            </c:dLbl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3661362520705893"/>
                      <c:h val="0.129366218047090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0B5-44D1-A627-89C67CE85E85}"/>
                </c:ext>
              </c:extLst>
            </c:dLbl>
            <c:dLbl>
              <c:idx val="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107612372206243"/>
                      <c:h val="9.946382282876925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70B5-44D1-A627-89C67CE85E8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4</c:v>
                </c:pt>
                <c:pt idx="1">
                  <c:v>Category 4</c:v>
                </c:pt>
                <c:pt idx="2">
                  <c:v>Category 4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1500</c:v>
                </c:pt>
                <c:pt idx="1">
                  <c:v>1100</c:v>
                </c:pt>
                <c:pt idx="2">
                  <c:v>700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0B5-44D1-A627-89C67CE85E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394669455"/>
        <c:axId val="394646159"/>
      </c:barChart>
      <c:catAx>
        <c:axId val="39466945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94646159"/>
        <c:crosses val="autoZero"/>
        <c:auto val="1"/>
        <c:lblAlgn val="ctr"/>
        <c:lblOffset val="100"/>
        <c:noMultiLvlLbl val="0"/>
      </c:catAx>
      <c:valAx>
        <c:axId val="39464615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946694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rgbClr val="FFFFFF"/>
          </a:solidFill>
          <a:latin typeface="+mn-lt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9912352356944534"/>
          <c:h val="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3F5-490D-8120-09546BAF2D19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33F5-490D-8120-09546BAF2D19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33F5-490D-8120-09546BAF2D19}"/>
              </c:ext>
            </c:extLst>
          </c:dPt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2238007392480642"/>
                      <c:h val="0.129366218047090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33F5-490D-8120-09546BAF2D19}"/>
                </c:ext>
              </c:extLst>
            </c:dLbl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391297136030162"/>
                      <c:h val="0.129366218047090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3F5-490D-8120-09546BAF2D19}"/>
                </c:ext>
              </c:extLst>
            </c:dLbl>
            <c:dLbl>
              <c:idx val="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107612372206243"/>
                      <c:h val="9.946382282876925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33F5-490D-8120-09546BAF2D19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4</c:v>
                </c:pt>
                <c:pt idx="1">
                  <c:v>Category 4</c:v>
                </c:pt>
                <c:pt idx="2">
                  <c:v>Category 4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1050</c:v>
                </c:pt>
                <c:pt idx="1">
                  <c:v>1010</c:v>
                </c:pt>
                <c:pt idx="2">
                  <c:v>700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3F5-490D-8120-09546BAF2D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394669455"/>
        <c:axId val="394646159"/>
      </c:barChart>
      <c:catAx>
        <c:axId val="39466945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94646159"/>
        <c:crosses val="autoZero"/>
        <c:auto val="1"/>
        <c:lblAlgn val="ctr"/>
        <c:lblOffset val="100"/>
        <c:noMultiLvlLbl val="0"/>
      </c:catAx>
      <c:valAx>
        <c:axId val="394646159"/>
        <c:scaling>
          <c:orientation val="minMax"/>
          <c:max val="2000"/>
        </c:scaling>
        <c:delete val="1"/>
        <c:axPos val="b"/>
        <c:numFmt formatCode="General" sourceLinked="1"/>
        <c:majorTickMark val="out"/>
        <c:minorTickMark val="none"/>
        <c:tickLblPos val="nextTo"/>
        <c:crossAx val="394669455"/>
        <c:crosses val="autoZero"/>
        <c:crossBetween val="between"/>
        <c:majorUnit val="500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rgbClr val="FFFFFF"/>
          </a:solidFill>
          <a:latin typeface="+mn-lt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9912352356944534"/>
          <c:h val="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090D-4185-BDEE-6B7971651CF5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090D-4185-BDEE-6B7971651CF5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090D-4185-BDEE-6B7971651CF5}"/>
              </c:ext>
            </c:extLst>
          </c:dPt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391297136030162"/>
                      <c:h val="0.129366218047090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090D-4185-BDEE-6B7971651CF5}"/>
                </c:ext>
              </c:extLst>
            </c:dLbl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2238007392480642"/>
                      <c:h val="0.129366218047090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90D-4185-BDEE-6B7971651CF5}"/>
                </c:ext>
              </c:extLst>
            </c:dLbl>
            <c:dLbl>
              <c:idx val="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954322628656734"/>
                      <c:h val="9.946382282876925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090D-4185-BDEE-6B7971651CF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4</c:v>
                </c:pt>
                <c:pt idx="1">
                  <c:v>Category 4</c:v>
                </c:pt>
                <c:pt idx="2">
                  <c:v>Category 4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1350</c:v>
                </c:pt>
                <c:pt idx="1">
                  <c:v>1000</c:v>
                </c:pt>
                <c:pt idx="2">
                  <c:v>800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90D-4185-BDEE-6B7971651C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394669455"/>
        <c:axId val="394646159"/>
      </c:barChart>
      <c:catAx>
        <c:axId val="39466945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94646159"/>
        <c:crosses val="autoZero"/>
        <c:auto val="1"/>
        <c:lblAlgn val="ctr"/>
        <c:lblOffset val="100"/>
        <c:noMultiLvlLbl val="0"/>
      </c:catAx>
      <c:valAx>
        <c:axId val="394646159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946694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rgbClr val="FFFFFF"/>
          </a:solidFill>
          <a:latin typeface="+mn-lt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9912352356944534"/>
          <c:h val="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267-47EB-9119-1AF569E9D81C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267-47EB-9119-1AF569E9D81C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C267-47EB-9119-1AF569E9D81C}"/>
              </c:ext>
            </c:extLst>
          </c:dPt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0814652264255402"/>
                      <c:h val="0.129366218047090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C267-47EB-9119-1AF569E9D81C}"/>
                </c:ext>
              </c:extLst>
            </c:dLbl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0814652264255402"/>
                      <c:h val="0.129366218047090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C267-47EB-9119-1AF569E9D81C}"/>
                </c:ext>
              </c:extLst>
            </c:dLbl>
            <c:dLbl>
              <c:idx val="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0814652264255402"/>
                      <c:h val="0.129366218047090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C267-47EB-9119-1AF569E9D81C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4</c:v>
                </c:pt>
                <c:pt idx="1">
                  <c:v>Category 4</c:v>
                </c:pt>
                <c:pt idx="2">
                  <c:v>Category 4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1000</c:v>
                </c:pt>
                <c:pt idx="1">
                  <c:v>1200</c:v>
                </c:pt>
                <c:pt idx="2">
                  <c:v>1500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267-47EB-9119-1AF569E9D8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394669455"/>
        <c:axId val="394646159"/>
      </c:barChart>
      <c:catAx>
        <c:axId val="39466945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94646159"/>
        <c:crosses val="autoZero"/>
        <c:auto val="1"/>
        <c:lblAlgn val="ctr"/>
        <c:lblOffset val="100"/>
        <c:noMultiLvlLbl val="0"/>
      </c:catAx>
      <c:valAx>
        <c:axId val="394646159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946694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rgbClr val="FFFFFF"/>
          </a:solidFill>
          <a:latin typeface="+mn-lt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9912352356944534"/>
          <c:h val="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246-490E-B5FB-32992B5DB9FF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3246-490E-B5FB-32992B5DB9FF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3246-490E-B5FB-32992B5DB9FF}"/>
              </c:ext>
            </c:extLst>
          </c:dPt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7967942007804917"/>
                      <c:h val="0.129366218047090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3246-490E-B5FB-32992B5DB9FF}"/>
                </c:ext>
              </c:extLst>
            </c:dLbl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7967942007804917"/>
                      <c:h val="0.129366218047090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246-490E-B5FB-32992B5DB9FF}"/>
                </c:ext>
              </c:extLst>
            </c:dLbl>
            <c:dLbl>
              <c:idx val="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107612372206243"/>
                      <c:h val="9.946382282876925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3246-490E-B5FB-32992B5DB9FF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4</c:v>
                </c:pt>
                <c:pt idx="1">
                  <c:v>Category 4</c:v>
                </c:pt>
                <c:pt idx="2">
                  <c:v>Category 4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1500</c:v>
                </c:pt>
                <c:pt idx="1">
                  <c:v>1100</c:v>
                </c:pt>
                <c:pt idx="2">
                  <c:v>700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246-490E-B5FB-32992B5DB9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394669455"/>
        <c:axId val="394646159"/>
      </c:barChart>
      <c:catAx>
        <c:axId val="39466945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94646159"/>
        <c:crosses val="autoZero"/>
        <c:auto val="1"/>
        <c:lblAlgn val="ctr"/>
        <c:lblOffset val="100"/>
        <c:noMultiLvlLbl val="0"/>
      </c:catAx>
      <c:valAx>
        <c:axId val="394646159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946694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rgbClr val="FFFFFF"/>
          </a:solidFill>
          <a:latin typeface="+mn-lt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9912352356944534"/>
          <c:h val="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9382-4022-A40F-D809B4CBF68D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9382-4022-A40F-D809B4CBF68D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9382-4022-A40F-D809B4CBF68D}"/>
              </c:ext>
            </c:extLst>
          </c:dPt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2238007392480642"/>
                      <c:h val="0.129366218047090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9382-4022-A40F-D809B4CBF68D}"/>
                </c:ext>
              </c:extLst>
            </c:dLbl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6508072777156384"/>
                      <c:h val="0.129366218047090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382-4022-A40F-D809B4CBF68D}"/>
                </c:ext>
              </c:extLst>
            </c:dLbl>
            <c:dLbl>
              <c:idx val="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0814652264255402"/>
                      <c:h val="0.129366218047090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9382-4022-A40F-D809B4CBF68D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4</c:v>
                </c:pt>
                <c:pt idx="1">
                  <c:v>Category 4</c:v>
                </c:pt>
                <c:pt idx="2">
                  <c:v>Category 4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1100</c:v>
                </c:pt>
                <c:pt idx="1">
                  <c:v>1600</c:v>
                </c:pt>
                <c:pt idx="2">
                  <c:v>1200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382-4022-A40F-D809B4CBF6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394669455"/>
        <c:axId val="394646159"/>
      </c:barChart>
      <c:catAx>
        <c:axId val="39466945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94646159"/>
        <c:crosses val="autoZero"/>
        <c:auto val="1"/>
        <c:lblAlgn val="ctr"/>
        <c:lblOffset val="100"/>
        <c:noMultiLvlLbl val="0"/>
      </c:catAx>
      <c:valAx>
        <c:axId val="394646159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946694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rgbClr val="FFFFFF"/>
          </a:solidFill>
          <a:latin typeface="+mn-lt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9912352356944534"/>
          <c:h val="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AB86-47BF-A105-5B6EFFA73ADF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AB86-47BF-A105-5B6EFFA73ADF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AB86-47BF-A105-5B6EFFA73ADF}"/>
              </c:ext>
            </c:extLst>
          </c:dPt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3661362520705893"/>
                      <c:h val="0.129366218047090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AB86-47BF-A105-5B6EFFA73ADF}"/>
                </c:ext>
              </c:extLst>
            </c:dLbl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3661362520705893"/>
                      <c:h val="0.129366218047090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AB86-47BF-A105-5B6EFFA73ADF}"/>
                </c:ext>
              </c:extLst>
            </c:dLbl>
            <c:dLbl>
              <c:idx val="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107612372206243"/>
                      <c:h val="9.946382282876925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AB86-47BF-A105-5B6EFFA73ADF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4</c:v>
                </c:pt>
                <c:pt idx="1">
                  <c:v>Category 4</c:v>
                </c:pt>
                <c:pt idx="2">
                  <c:v>Category 4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1500</c:v>
                </c:pt>
                <c:pt idx="1">
                  <c:v>1100</c:v>
                </c:pt>
                <c:pt idx="2">
                  <c:v>700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B86-47BF-A105-5B6EFFA73A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394669455"/>
        <c:axId val="394646159"/>
      </c:barChart>
      <c:catAx>
        <c:axId val="39466945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94646159"/>
        <c:crosses val="autoZero"/>
        <c:auto val="1"/>
        <c:lblAlgn val="ctr"/>
        <c:lblOffset val="100"/>
        <c:noMultiLvlLbl val="0"/>
      </c:catAx>
      <c:valAx>
        <c:axId val="394646159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946694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rgbClr val="FFFFFF"/>
          </a:solidFill>
          <a:latin typeface="+mn-lt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012-4C4A-8E6E-160E0C596559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012-4C4A-8E6E-160E0C596559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012-4C4A-8E6E-160E0C596559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012-4C4A-8E6E-160E0C596559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012-4C4A-8E6E-160E0C596559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012-4C4A-8E6E-160E0C596559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2012-4C4A-8E6E-160E0C596559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2012-4C4A-8E6E-160E0C596559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2012-4C4A-8E6E-160E0C596559}"/>
              </c:ext>
            </c:extLst>
          </c:dPt>
          <c:dLbls>
            <c:delete val="1"/>
          </c:dLbls>
          <c:cat>
            <c:strRef>
              <c:f>Sheet1!$A$2:$A$10</c:f>
              <c:strCache>
                <c:ptCount val="9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  <c:pt idx="5">
                  <c:v>Text</c:v>
                </c:pt>
                <c:pt idx="6">
                  <c:v>Text</c:v>
                </c:pt>
                <c:pt idx="7">
                  <c:v>Text</c:v>
                </c:pt>
                <c:pt idx="8">
                  <c:v>Text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5</c:v>
                </c:pt>
                <c:pt idx="1">
                  <c:v>30</c:v>
                </c:pt>
                <c:pt idx="2">
                  <c:v>55</c:v>
                </c:pt>
                <c:pt idx="3">
                  <c:v>40</c:v>
                </c:pt>
                <c:pt idx="4">
                  <c:v>70</c:v>
                </c:pt>
                <c:pt idx="5">
                  <c:v>2</c:v>
                </c:pt>
                <c:pt idx="6">
                  <c:v>25</c:v>
                </c:pt>
                <c:pt idx="7">
                  <c:v>80</c:v>
                </c:pt>
                <c:pt idx="8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2012-4C4A-8E6E-160E0C59655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47"/>
        <c:overlap val="100"/>
        <c:axId val="716886672"/>
        <c:axId val="716894216"/>
      </c:barChart>
      <c:catAx>
        <c:axId val="7168866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716894216"/>
        <c:crosses val="autoZero"/>
        <c:auto val="1"/>
        <c:lblAlgn val="ctr"/>
        <c:lblOffset val="100"/>
        <c:noMultiLvlLbl val="0"/>
      </c:catAx>
      <c:valAx>
        <c:axId val="716894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716886672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  <a:latin typeface="+mj-lt"/>
          <a:ea typeface="Neue Haas Unica"/>
          <a:cs typeface="Neue Haas Unica"/>
        </a:defRPr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accent2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00-4913-8160-191A5CCDC7B2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00-4913-8160-191A5CCDC7B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00-4913-8160-191A5CCDC7B2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C00-4913-8160-191A5CCDC7B2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C00-4913-8160-191A5CCDC7B2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C00-4913-8160-191A5CCDC7B2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C00-4913-8160-191A5CCDC7B2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AC00-4913-8160-191A5CCDC7B2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AC00-4913-8160-191A5CCDC7B2}"/>
              </c:ext>
            </c:extLst>
          </c:dPt>
          <c:dLbls>
            <c:delete val="1"/>
          </c:dLbls>
          <c:cat>
            <c:strRef>
              <c:f>Sheet1!$A$2:$A$10</c:f>
              <c:strCache>
                <c:ptCount val="9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  <c:pt idx="5">
                  <c:v>Text</c:v>
                </c:pt>
                <c:pt idx="6">
                  <c:v>Text</c:v>
                </c:pt>
                <c:pt idx="7">
                  <c:v>Text</c:v>
                </c:pt>
                <c:pt idx="8">
                  <c:v>Text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5</c:v>
                </c:pt>
                <c:pt idx="1">
                  <c:v>30</c:v>
                </c:pt>
                <c:pt idx="2">
                  <c:v>55</c:v>
                </c:pt>
                <c:pt idx="3">
                  <c:v>40</c:v>
                </c:pt>
                <c:pt idx="4">
                  <c:v>70</c:v>
                </c:pt>
                <c:pt idx="5">
                  <c:v>2</c:v>
                </c:pt>
                <c:pt idx="6">
                  <c:v>25</c:v>
                </c:pt>
                <c:pt idx="7">
                  <c:v>80</c:v>
                </c:pt>
                <c:pt idx="8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AC00-4913-8160-191A5CCDC7B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47"/>
        <c:overlap val="100"/>
        <c:axId val="716886672"/>
        <c:axId val="716894216"/>
      </c:barChart>
      <c:catAx>
        <c:axId val="7168866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716894216"/>
        <c:crosses val="autoZero"/>
        <c:auto val="1"/>
        <c:lblAlgn val="ctr"/>
        <c:lblOffset val="100"/>
        <c:noMultiLvlLbl val="0"/>
      </c:catAx>
      <c:valAx>
        <c:axId val="716894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716886672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  <a:latin typeface="+mj-lt"/>
          <a:ea typeface="Neue Haas Unica"/>
          <a:cs typeface="Neue Haas Unica"/>
        </a:defRPr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3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6E5-4756-93F8-511C98615ED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6E5-4756-93F8-511C98615ED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6E5-4756-93F8-511C98615ED7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6E5-4756-93F8-511C98615ED7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6E5-4756-93F8-511C98615ED7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6E5-4756-93F8-511C98615ED7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6E5-4756-93F8-511C98615ED7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96E5-4756-93F8-511C98615ED7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96E5-4756-93F8-511C98615ED7}"/>
              </c:ext>
            </c:extLst>
          </c:dPt>
          <c:dLbls>
            <c:delete val="1"/>
          </c:dLbls>
          <c:cat>
            <c:strRef>
              <c:f>Sheet1!$A$2:$A$10</c:f>
              <c:strCache>
                <c:ptCount val="9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  <c:pt idx="5">
                  <c:v>Text</c:v>
                </c:pt>
                <c:pt idx="6">
                  <c:v>Text</c:v>
                </c:pt>
                <c:pt idx="7">
                  <c:v>Text</c:v>
                </c:pt>
                <c:pt idx="8">
                  <c:v>Text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5</c:v>
                </c:pt>
                <c:pt idx="1">
                  <c:v>30</c:v>
                </c:pt>
                <c:pt idx="2">
                  <c:v>55</c:v>
                </c:pt>
                <c:pt idx="3">
                  <c:v>40</c:v>
                </c:pt>
                <c:pt idx="4">
                  <c:v>70</c:v>
                </c:pt>
                <c:pt idx="5">
                  <c:v>2</c:v>
                </c:pt>
                <c:pt idx="6">
                  <c:v>25</c:v>
                </c:pt>
                <c:pt idx="7">
                  <c:v>80</c:v>
                </c:pt>
                <c:pt idx="8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96E5-4756-93F8-511C98615ED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47"/>
        <c:overlap val="100"/>
        <c:axId val="716886672"/>
        <c:axId val="716894216"/>
      </c:barChart>
      <c:catAx>
        <c:axId val="7168866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716894216"/>
        <c:crosses val="autoZero"/>
        <c:auto val="1"/>
        <c:lblAlgn val="ctr"/>
        <c:lblOffset val="100"/>
        <c:noMultiLvlLbl val="0"/>
      </c:catAx>
      <c:valAx>
        <c:axId val="716894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716886672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  <a:latin typeface="+mj-lt"/>
          <a:ea typeface="Neue Haas Unica"/>
          <a:cs typeface="Neue Haas Unica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area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45-4618-A3C6-654213004B6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945-4618-A3C6-654213004B6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 w="25372"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0">
                  <c:v>10</c:v>
                </c:pt>
                <c:pt idx="1">
                  <c:v>11</c:v>
                </c:pt>
                <c:pt idx="2">
                  <c:v>30</c:v>
                </c:pt>
                <c:pt idx="3">
                  <c:v>10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945-4618-A3C6-654213004B65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4"/>
            </a:solidFill>
            <a:ln w="25372"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Sheet1!$E$2:$E$6</c:f>
              <c:numCache>
                <c:formatCode>General</c:formatCode>
                <c:ptCount val="5"/>
                <c:pt idx="0">
                  <c:v>12</c:v>
                </c:pt>
                <c:pt idx="1">
                  <c:v>15</c:v>
                </c:pt>
                <c:pt idx="2">
                  <c:v>20</c:v>
                </c:pt>
                <c:pt idx="3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945-4618-A3C6-654213004B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63318287"/>
        <c:axId val="1"/>
      </c:areaChart>
      <c:dateAx>
        <c:axId val="1363318287"/>
        <c:scaling>
          <c:orientation val="minMax"/>
        </c:scaling>
        <c:delete val="0"/>
        <c:axPos val="b"/>
        <c:numFmt formatCode="m/d/yyyy" sourceLinked="0"/>
        <c:majorTickMark val="out"/>
        <c:minorTickMark val="none"/>
        <c:tickLblPos val="nextTo"/>
        <c:spPr>
          <a:noFill/>
          <a:ln w="9514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6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"/>
        <c:crosses val="autoZero"/>
        <c:auto val="1"/>
        <c:lblOffset val="100"/>
        <c:baseTimeUnit val="months"/>
      </c:dateAx>
      <c:valAx>
        <c:axId val="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6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63318287"/>
        <c:crosses val="autoZero"/>
        <c:crossBetween val="midCat"/>
      </c:valAx>
      <c:spPr>
        <a:noFill/>
        <a:ln w="25372">
          <a:noFill/>
        </a:ln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accent4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D8E-435A-AA6C-1856A0B81F2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D8E-435A-AA6C-1856A0B81F2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D8E-435A-AA6C-1856A0B81F2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D8E-435A-AA6C-1856A0B81F2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D8E-435A-AA6C-1856A0B81F21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D8E-435A-AA6C-1856A0B81F21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8D8E-435A-AA6C-1856A0B81F21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8D8E-435A-AA6C-1856A0B81F21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8D8E-435A-AA6C-1856A0B81F21}"/>
              </c:ext>
            </c:extLst>
          </c:dPt>
          <c:dLbls>
            <c:delete val="1"/>
          </c:dLbls>
          <c:cat>
            <c:strRef>
              <c:f>Sheet1!$A$2:$A$10</c:f>
              <c:strCache>
                <c:ptCount val="9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  <c:pt idx="5">
                  <c:v>Text</c:v>
                </c:pt>
                <c:pt idx="6">
                  <c:v>Text</c:v>
                </c:pt>
                <c:pt idx="7">
                  <c:v>Text</c:v>
                </c:pt>
                <c:pt idx="8">
                  <c:v>Text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5</c:v>
                </c:pt>
                <c:pt idx="1">
                  <c:v>30</c:v>
                </c:pt>
                <c:pt idx="2">
                  <c:v>55</c:v>
                </c:pt>
                <c:pt idx="3">
                  <c:v>40</c:v>
                </c:pt>
                <c:pt idx="4">
                  <c:v>70</c:v>
                </c:pt>
                <c:pt idx="5">
                  <c:v>2</c:v>
                </c:pt>
                <c:pt idx="6">
                  <c:v>25</c:v>
                </c:pt>
                <c:pt idx="7">
                  <c:v>80</c:v>
                </c:pt>
                <c:pt idx="8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8D8E-435A-AA6C-1856A0B81F2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47"/>
        <c:overlap val="100"/>
        <c:axId val="716886672"/>
        <c:axId val="716894216"/>
      </c:barChart>
      <c:catAx>
        <c:axId val="7168866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716894216"/>
        <c:crosses val="autoZero"/>
        <c:auto val="1"/>
        <c:lblAlgn val="ctr"/>
        <c:lblOffset val="100"/>
        <c:noMultiLvlLbl val="0"/>
      </c:catAx>
      <c:valAx>
        <c:axId val="716894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716886672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  <a:latin typeface="+mj-lt"/>
          <a:ea typeface="Neue Haas Unica"/>
          <a:cs typeface="Neue Haas Unica"/>
        </a:defRPr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5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C8-4FED-8FAC-26D9EB6B45E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5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FC8-4FED-8FAC-26D9EB6B45E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FC8-4FED-8FAC-26D9EB6B45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201696608"/>
        <c:axId val="1"/>
      </c:barChart>
      <c:catAx>
        <c:axId val="12016966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12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5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5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016966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12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5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 w="25366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435465445799004E-2"/>
          <c:y val="0"/>
          <c:w val="0.88550052578048233"/>
          <c:h val="0.81287970164236589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Insert Text Here 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B77-496A-9CEB-38BD93A09C5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B77-496A-9CEB-38BD93A09C5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B77-496A-9CEB-38BD93A09C5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B77-496A-9CEB-38BD93A09C5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B77-496A-9CEB-38BD93A09C51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B77-496A-9CEB-38BD93A09C51}"/>
              </c:ext>
            </c:extLst>
          </c:dPt>
          <c:cat>
            <c:strRef>
              <c:f>Sheet1!$A$2:$A$7</c:f>
              <c:strCache>
                <c:ptCount val="6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  <c:pt idx="4">
                  <c:v>Text 5</c:v>
                </c:pt>
                <c:pt idx="5">
                  <c:v>Text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35</c:v>
                </c:pt>
                <c:pt idx="1">
                  <c:v>37</c:v>
                </c:pt>
                <c:pt idx="2">
                  <c:v>26</c:v>
                </c:pt>
                <c:pt idx="3">
                  <c:v>22</c:v>
                </c:pt>
                <c:pt idx="4">
                  <c:v>15</c:v>
                </c:pt>
                <c:pt idx="5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B77-496A-9CEB-38BD93A09C5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Insert Text Here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accent2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BB77-496A-9CEB-38BD93A09C5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BB77-496A-9CEB-38BD93A09C5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BB77-496A-9CEB-38BD93A09C5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4-BB77-496A-9CEB-38BD93A09C5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6-BB77-496A-9CEB-38BD93A09C51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8-BB77-496A-9CEB-38BD93A09C51}"/>
              </c:ext>
            </c:extLst>
          </c:dPt>
          <c:cat>
            <c:strRef>
              <c:f>Sheet1!$A$2:$A$7</c:f>
              <c:strCache>
                <c:ptCount val="6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  <c:pt idx="4">
                  <c:v>Text 5</c:v>
                </c:pt>
                <c:pt idx="5">
                  <c:v>Text 6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30</c:v>
                </c:pt>
                <c:pt idx="1">
                  <c:v>28</c:v>
                </c:pt>
                <c:pt idx="2">
                  <c:v>24</c:v>
                </c:pt>
                <c:pt idx="3">
                  <c:v>21</c:v>
                </c:pt>
                <c:pt idx="4">
                  <c:v>15</c:v>
                </c:pt>
                <c:pt idx="5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BB77-496A-9CEB-38BD93A09C5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Insert Text Here 2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3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BB77-496A-9CEB-38BD93A09C5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D-BB77-496A-9CEB-38BD93A09C5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F-BB77-496A-9CEB-38BD93A09C5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1-BB77-496A-9CEB-38BD93A09C5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3-BB77-496A-9CEB-38BD93A09C51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5-BB77-496A-9CEB-38BD93A09C51}"/>
              </c:ext>
            </c:extLst>
          </c:dPt>
          <c:cat>
            <c:strRef>
              <c:f>Sheet1!$A$2:$A$7</c:f>
              <c:strCache>
                <c:ptCount val="6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  <c:pt idx="4">
                  <c:v>Text 5</c:v>
                </c:pt>
                <c:pt idx="5">
                  <c:v>Text 6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35</c:v>
                </c:pt>
                <c:pt idx="1">
                  <c:v>35</c:v>
                </c:pt>
                <c:pt idx="2">
                  <c:v>50</c:v>
                </c:pt>
                <c:pt idx="3">
                  <c:v>57</c:v>
                </c:pt>
                <c:pt idx="4">
                  <c:v>69</c:v>
                </c:pt>
                <c:pt idx="5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6-BB77-496A-9CEB-38BD93A09C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642994959"/>
        <c:axId val="231303903"/>
      </c:barChart>
      <c:catAx>
        <c:axId val="1642994959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231303903"/>
        <c:crosses val="autoZero"/>
        <c:auto val="1"/>
        <c:lblAlgn val="ctr"/>
        <c:lblOffset val="100"/>
        <c:noMultiLvlLbl val="0"/>
      </c:catAx>
      <c:valAx>
        <c:axId val="231303903"/>
        <c:scaling>
          <c:orientation val="minMax"/>
        </c:scaling>
        <c:delete val="0"/>
        <c:axPos val="b"/>
        <c:numFmt formatCode="0%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1642994959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Neue Haas Unica"/>
              <a:cs typeface="Neue Haas Unica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+mn-lt"/>
          <a:ea typeface="Neue Haas Unica"/>
          <a:cs typeface="Neue Haas Unica"/>
        </a:defRPr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3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24C-40A3-BBA4-655FE36067A2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24C-40A3-BBA4-655FE36067A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24C-40A3-BBA4-655FE36067A2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24C-40A3-BBA4-655FE36067A2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24C-40A3-BBA4-655FE36067A2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124C-40A3-BBA4-655FE36067A2}"/>
              </c:ext>
            </c:extLst>
          </c:dPt>
          <c:dLbls>
            <c:delete val="1"/>
          </c:dLbls>
          <c:cat>
            <c:strRef>
              <c:f>Sheet1!$A$2:$A$7</c:f>
              <c:strCache>
                <c:ptCount val="6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15</c:v>
                </c:pt>
                <c:pt idx="1">
                  <c:v>18</c:v>
                </c:pt>
                <c:pt idx="2">
                  <c:v>30</c:v>
                </c:pt>
                <c:pt idx="3">
                  <c:v>28</c:v>
                </c:pt>
                <c:pt idx="4">
                  <c:v>37</c:v>
                </c:pt>
                <c:pt idx="5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24C-40A3-BBA4-655FE36067A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124C-40A3-BBA4-655FE36067A2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124C-40A3-BBA4-655FE36067A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124C-40A3-BBA4-655FE36067A2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4-124C-40A3-BBA4-655FE36067A2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6-124C-40A3-BBA4-655FE36067A2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8-124C-40A3-BBA4-655FE36067A2}"/>
              </c:ext>
            </c:extLst>
          </c:dPt>
          <c:dLbls>
            <c:delete val="1"/>
          </c:dLbls>
          <c:cat>
            <c:strRef>
              <c:f>Sheet1!$A$2:$A$7</c:f>
              <c:strCache>
                <c:ptCount val="6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20</c:v>
                </c:pt>
                <c:pt idx="1">
                  <c:v>25</c:v>
                </c:pt>
                <c:pt idx="2">
                  <c:v>35</c:v>
                </c:pt>
                <c:pt idx="3">
                  <c:v>45</c:v>
                </c:pt>
                <c:pt idx="4">
                  <c:v>55</c:v>
                </c:pt>
                <c:pt idx="5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124C-40A3-BBA4-655FE36067A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31586248"/>
        <c:axId val="431589856"/>
      </c:barChart>
      <c:catAx>
        <c:axId val="431586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431589856"/>
        <c:crosses val="autoZero"/>
        <c:auto val="1"/>
        <c:lblAlgn val="ctr"/>
        <c:lblOffset val="100"/>
        <c:noMultiLvlLbl val="0"/>
      </c:catAx>
      <c:valAx>
        <c:axId val="43158985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4315862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800" baseline="0">
          <a:solidFill>
            <a:schemeClr val="tx1"/>
          </a:solidFill>
          <a:latin typeface="+mj-lt"/>
          <a:ea typeface="Neue Haas Unica"/>
          <a:cs typeface="Neue Haas Unica"/>
        </a:defRPr>
      </a:pPr>
      <a:endParaRPr lang="en-U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4C-48E7-B893-A33A2872F23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accent2"/>
              </a:solidFill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94C-48E7-B893-A33A2872F23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3"/>
              </a:solidFill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94C-48E7-B893-A33A2872F2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98"/>
        <c:axId val="1019445808"/>
        <c:axId val="509701792"/>
      </c:barChart>
      <c:catAx>
        <c:axId val="1019445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509701792"/>
        <c:crosses val="autoZero"/>
        <c:auto val="1"/>
        <c:lblAlgn val="ctr"/>
        <c:lblOffset val="100"/>
        <c:noMultiLvlLbl val="0"/>
      </c:catAx>
      <c:valAx>
        <c:axId val="5097017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10194458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900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886125636338198"/>
          <c:y val="0.11269655343768857"/>
          <c:w val="0.80744110172032335"/>
          <c:h val="0.7746068931246228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2B4871"/>
            </a:solidFill>
            <a:ln>
              <a:solidFill>
                <a:srgbClr val="2B487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2B4871"/>
              </a:solidFill>
              <a:ln>
                <a:solidFill>
                  <a:srgbClr val="2B487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11BB-442F-923A-F2187BB696A3}"/>
              </c:ext>
            </c:extLst>
          </c:dPt>
          <c:cat>
            <c:strRef>
              <c:f>Sheet1!$A$2</c:f>
              <c:strCache>
                <c:ptCount val="1"/>
                <c:pt idx="0">
                  <c:v>XX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1BB-442F-923A-F2187BB696A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1BB-442F-923A-F2187BB696A3}"/>
              </c:ext>
            </c:extLst>
          </c:dPt>
          <c:cat>
            <c:strRef>
              <c:f>Sheet1!$A$2</c:f>
              <c:strCache>
                <c:ptCount val="1"/>
                <c:pt idx="0">
                  <c:v>XX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1BB-442F-923A-F2187BB696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928040464"/>
        <c:axId val="509907296"/>
      </c:barChart>
      <c:catAx>
        <c:axId val="9280404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D9D9D9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509907296"/>
        <c:crosses val="autoZero"/>
        <c:auto val="1"/>
        <c:lblAlgn val="ctr"/>
        <c:lblOffset val="100"/>
        <c:noMultiLvlLbl val="0"/>
      </c:catAx>
      <c:valAx>
        <c:axId val="50990729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928040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600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4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886125636338198"/>
          <c:y val="0.11269655343768857"/>
          <c:w val="0.80744110172032335"/>
          <c:h val="0.7746068931246228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2B4871"/>
            </a:solidFill>
            <a:ln>
              <a:solidFill>
                <a:srgbClr val="2B4871"/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8A70-40FE-9535-4EE35A0046A0}"/>
              </c:ext>
            </c:extLst>
          </c:dPt>
          <c:cat>
            <c:strRef>
              <c:f>Sheet1!$A$2</c:f>
              <c:strCache>
                <c:ptCount val="1"/>
                <c:pt idx="0">
                  <c:v>XX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A70-40FE-9535-4EE35A0046A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A70-40FE-9535-4EE35A0046A0}"/>
              </c:ext>
            </c:extLst>
          </c:dPt>
          <c:cat>
            <c:strRef>
              <c:f>Sheet1!$A$2</c:f>
              <c:strCache>
                <c:ptCount val="1"/>
                <c:pt idx="0">
                  <c:v>XX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A70-40FE-9535-4EE35A0046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928040464"/>
        <c:axId val="509907296"/>
      </c:barChart>
      <c:catAx>
        <c:axId val="9280404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D9D9D9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509907296"/>
        <c:crosses val="autoZero"/>
        <c:auto val="1"/>
        <c:lblAlgn val="ctr"/>
        <c:lblOffset val="100"/>
        <c:noMultiLvlLbl val="0"/>
      </c:catAx>
      <c:valAx>
        <c:axId val="50990729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928040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600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4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FAF-45DC-9C02-DD880C6F498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FAF-45DC-9C02-DD880C6F498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FAF-45DC-9C02-DD880C6F498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FAF-45DC-9C02-DD880C6F498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FAF-45DC-9C02-DD880C6F498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FFAF-45DC-9C02-DD880C6F498E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FFAF-45DC-9C02-DD880C6F498E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FFAF-45DC-9C02-DD880C6F498E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FFAF-45DC-9C02-DD880C6F498E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FFAF-45DC-9C02-DD880C6F498E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FFAF-45DC-9C02-DD880C6F498E}"/>
              </c:ext>
            </c:extLst>
          </c:dPt>
          <c:cat>
            <c:strRef>
              <c:f>Sheet1!$A$2:$A$12</c:f>
              <c:strCache>
                <c:ptCount val="3"/>
                <c:pt idx="0">
                  <c:v>xxx</c:v>
                </c:pt>
                <c:pt idx="1">
                  <c:v>xxx</c:v>
                </c:pt>
                <c:pt idx="2">
                  <c:v>xxx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FFAF-45DC-9C02-DD880C6F49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egendEntry>
        <c:idx val="8"/>
        <c:delete val="1"/>
      </c:legendEntry>
      <c:legendEntry>
        <c:idx val="9"/>
        <c:delete val="1"/>
      </c:legendEntry>
      <c:legendEntry>
        <c:idx val="10"/>
        <c:delete val="1"/>
      </c:legendEntry>
      <c:layout>
        <c:manualLayout>
          <c:xMode val="edge"/>
          <c:yMode val="edge"/>
          <c:x val="0.73746200583472044"/>
          <c:y val="0.33858780104552516"/>
          <c:w val="0.11655359242990973"/>
          <c:h val="0.3306315590164576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900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Text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  <c:pt idx="3">
                  <c:v>Year 4</c:v>
                </c:pt>
                <c:pt idx="4">
                  <c:v>Year 5</c:v>
                </c:pt>
                <c:pt idx="5">
                  <c:v>Year 6</c:v>
                </c:pt>
                <c:pt idx="6">
                  <c:v>Year 7</c:v>
                </c:pt>
                <c:pt idx="7">
                  <c:v>Year 8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400</c:v>
                </c:pt>
                <c:pt idx="1">
                  <c:v>445</c:v>
                </c:pt>
                <c:pt idx="2">
                  <c:v>490</c:v>
                </c:pt>
                <c:pt idx="3">
                  <c:v>535</c:v>
                </c:pt>
                <c:pt idx="4">
                  <c:v>580</c:v>
                </c:pt>
                <c:pt idx="5">
                  <c:v>625</c:v>
                </c:pt>
                <c:pt idx="6">
                  <c:v>670</c:v>
                </c:pt>
                <c:pt idx="7">
                  <c:v>715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84-4371-8836-7A5F60140C9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Text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  <c:pt idx="3">
                  <c:v>Year 4</c:v>
                </c:pt>
                <c:pt idx="4">
                  <c:v>Year 5</c:v>
                </c:pt>
                <c:pt idx="5">
                  <c:v>Year 6</c:v>
                </c:pt>
                <c:pt idx="6">
                  <c:v>Year 7</c:v>
                </c:pt>
                <c:pt idx="7">
                  <c:v>Year 8</c:v>
                </c:pt>
              </c:strCache>
            </c: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350</c:v>
                </c:pt>
                <c:pt idx="1">
                  <c:v>395</c:v>
                </c:pt>
                <c:pt idx="2">
                  <c:v>440</c:v>
                </c:pt>
                <c:pt idx="3">
                  <c:v>485</c:v>
                </c:pt>
                <c:pt idx="4">
                  <c:v>530</c:v>
                </c:pt>
                <c:pt idx="5">
                  <c:v>575</c:v>
                </c:pt>
                <c:pt idx="6">
                  <c:v>620</c:v>
                </c:pt>
                <c:pt idx="7">
                  <c:v>665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B84-4371-8836-7A5F60140C9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Text 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  <c:pt idx="3">
                  <c:v>Year 4</c:v>
                </c:pt>
                <c:pt idx="4">
                  <c:v>Year 5</c:v>
                </c:pt>
                <c:pt idx="5">
                  <c:v>Year 6</c:v>
                </c:pt>
                <c:pt idx="6">
                  <c:v>Year 7</c:v>
                </c:pt>
                <c:pt idx="7">
                  <c:v>Year 8</c:v>
                </c:pt>
              </c:strCache>
            </c:strRef>
          </c:cat>
          <c:val>
            <c:numRef>
              <c:f>Sheet1!$D$2:$D$9</c:f>
              <c:numCache>
                <c:formatCode>General</c:formatCode>
                <c:ptCount val="8"/>
                <c:pt idx="0">
                  <c:v>250</c:v>
                </c:pt>
                <c:pt idx="1">
                  <c:v>295</c:v>
                </c:pt>
                <c:pt idx="2">
                  <c:v>340</c:v>
                </c:pt>
                <c:pt idx="3">
                  <c:v>385</c:v>
                </c:pt>
                <c:pt idx="4">
                  <c:v>430</c:v>
                </c:pt>
                <c:pt idx="5">
                  <c:v>475</c:v>
                </c:pt>
                <c:pt idx="6">
                  <c:v>520</c:v>
                </c:pt>
                <c:pt idx="7">
                  <c:v>565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B84-4371-8836-7A5F60140C90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Text 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2B84-4371-8836-7A5F60140C90}"/>
              </c:ext>
            </c:extLst>
          </c:dPt>
          <c:cat>
            <c:strRef>
              <c:f>Sheet1!$A$2:$A$9</c:f>
              <c:strCache>
                <c:ptCount val="8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  <c:pt idx="3">
                  <c:v>Year 4</c:v>
                </c:pt>
                <c:pt idx="4">
                  <c:v>Year 5</c:v>
                </c:pt>
                <c:pt idx="5">
                  <c:v>Year 6</c:v>
                </c:pt>
                <c:pt idx="6">
                  <c:v>Year 7</c:v>
                </c:pt>
                <c:pt idx="7">
                  <c:v>Year 8</c:v>
                </c:pt>
              </c:strCache>
            </c:strRef>
          </c:cat>
          <c:val>
            <c:numRef>
              <c:f>Sheet1!$E$2:$E$9</c:f>
              <c:numCache>
                <c:formatCode>General</c:formatCode>
                <c:ptCount val="8"/>
                <c:pt idx="0">
                  <c:v>50</c:v>
                </c:pt>
                <c:pt idx="1">
                  <c:v>95</c:v>
                </c:pt>
                <c:pt idx="2">
                  <c:v>140</c:v>
                </c:pt>
                <c:pt idx="3">
                  <c:v>185</c:v>
                </c:pt>
                <c:pt idx="4">
                  <c:v>230</c:v>
                </c:pt>
                <c:pt idx="5">
                  <c:v>275</c:v>
                </c:pt>
                <c:pt idx="6">
                  <c:v>320</c:v>
                </c:pt>
                <c:pt idx="7">
                  <c:v>365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B84-4371-8836-7A5F60140C90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Text 5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  <c:pt idx="3">
                  <c:v>Year 4</c:v>
                </c:pt>
                <c:pt idx="4">
                  <c:v>Year 5</c:v>
                </c:pt>
                <c:pt idx="5">
                  <c:v>Year 6</c:v>
                </c:pt>
                <c:pt idx="6">
                  <c:v>Year 7</c:v>
                </c:pt>
                <c:pt idx="7">
                  <c:v>Year 8</c:v>
                </c:pt>
              </c:strCache>
            </c:strRef>
          </c:cat>
          <c:val>
            <c:numRef>
              <c:f>Sheet1!$F$2:$F$9</c:f>
              <c:numCache>
                <c:formatCode>General</c:formatCode>
                <c:ptCount val="8"/>
                <c:pt idx="0">
                  <c:v>20</c:v>
                </c:pt>
                <c:pt idx="1">
                  <c:v>65</c:v>
                </c:pt>
                <c:pt idx="2">
                  <c:v>110</c:v>
                </c:pt>
                <c:pt idx="3">
                  <c:v>155</c:v>
                </c:pt>
                <c:pt idx="4">
                  <c:v>200</c:v>
                </c:pt>
                <c:pt idx="5">
                  <c:v>245</c:v>
                </c:pt>
                <c:pt idx="6">
                  <c:v>290</c:v>
                </c:pt>
                <c:pt idx="7">
                  <c:v>335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B84-4371-8836-7A5F60140C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61912975"/>
        <c:axId val="231295167"/>
      </c:barChart>
      <c:catAx>
        <c:axId val="10619129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231295167"/>
        <c:crosses val="autoZero"/>
        <c:auto val="1"/>
        <c:lblAlgn val="ctr"/>
        <c:lblOffset val="100"/>
        <c:noMultiLvlLbl val="0"/>
      </c:catAx>
      <c:valAx>
        <c:axId val="231295167"/>
        <c:scaling>
          <c:orientation val="minMax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10619129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7127948024537581"/>
          <c:y val="0.93406517447110005"/>
          <c:w val="0.64725814801185111"/>
          <c:h val="6.59348255288999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Neue Haas Unica"/>
              <a:cs typeface="Neue Haas Unica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n-lt"/>
          <a:ea typeface="Neue Haas Unica"/>
          <a:cs typeface="Neue Haas Unica"/>
        </a:defRPr>
      </a:pPr>
      <a:endParaRPr lang="en-US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4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3A-43DF-A87F-71A306C36F6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accent2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4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63A-43DF-A87F-71A306C36F6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3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4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63A-43DF-A87F-71A306C36F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06023087"/>
        <c:axId val="1"/>
      </c:barChart>
      <c:catAx>
        <c:axId val="5060230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669" cap="flat" cmpd="sng" algn="ctr">
            <a:solidFill>
              <a:schemeClr val="tx1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4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4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6023087"/>
        <c:crosses val="autoZero"/>
        <c:crossBetween val="between"/>
      </c:valAx>
      <c:spPr>
        <a:noFill/>
        <a:ln w="25339">
          <a:noFill/>
        </a:ln>
        <a:effectLst/>
      </c:spPr>
    </c:plotArea>
    <c:legend>
      <c:legendPos val="b"/>
      <c:layout>
        <c:manualLayout>
          <c:xMode val="edge"/>
          <c:yMode val="edge"/>
          <c:x val="0.18394736842105261"/>
          <c:y val="0.92481442749343834"/>
          <c:w val="0.75115295620942113"/>
          <c:h val="6.97976131889763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r>
              <a:rPr lang="en-IN"/>
              <a:t>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/>
              </a:solidFill>
              <a:latin typeface="+mn-lt"/>
              <a:ea typeface="Arial"/>
              <a:cs typeface="Arial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5355356826037825E-2"/>
          <c:y val="8.873691122260699E-2"/>
          <c:w val="0.93364257579821452"/>
          <c:h val="0.72342046095813939"/>
        </c:manualLayout>
      </c:layout>
      <c:areaChart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Insert text here</c:v>
                </c:pt>
              </c:strCache>
            </c:strRef>
          </c:tx>
          <c:spPr>
            <a:solidFill>
              <a:schemeClr val="bg2"/>
            </a:solidFill>
            <a:ln>
              <a:solidFill>
                <a:schemeClr val="bg2"/>
              </a:solidFill>
            </a:ln>
            <a:effectLst/>
          </c:spPr>
          <c:cat>
            <c:strRef>
              <c:f>Sheet1!$B$1:$M$1</c:f>
              <c:strCache>
                <c:ptCount val="12"/>
                <c:pt idx="0">
                  <c:v>Q1 2019</c:v>
                </c:pt>
                <c:pt idx="1">
                  <c:v>Q2 2019</c:v>
                </c:pt>
                <c:pt idx="2">
                  <c:v>Q3 2019</c:v>
                </c:pt>
                <c:pt idx="3">
                  <c:v>Q4 2019</c:v>
                </c:pt>
                <c:pt idx="4">
                  <c:v>Q1 2020</c:v>
                </c:pt>
                <c:pt idx="5">
                  <c:v>Q2 2020</c:v>
                </c:pt>
                <c:pt idx="6">
                  <c:v>Q3 2020</c:v>
                </c:pt>
                <c:pt idx="7">
                  <c:v>Q4 2020</c:v>
                </c:pt>
                <c:pt idx="8">
                  <c:v>Q1 2021</c:v>
                </c:pt>
                <c:pt idx="9">
                  <c:v>Q2 2021</c:v>
                </c:pt>
                <c:pt idx="10">
                  <c:v>Q3 2021</c:v>
                </c:pt>
                <c:pt idx="11">
                  <c:v>Q4 2021</c:v>
                </c:pt>
              </c:strCache>
            </c:strRef>
          </c:cat>
          <c:val>
            <c:numRef>
              <c:f>Sheet1!$B$2:$M$2</c:f>
              <c:numCache>
                <c:formatCode>0%</c:formatCode>
                <c:ptCount val="12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0.18</c:v>
                </c:pt>
                <c:pt idx="5">
                  <c:v>0.2</c:v>
                </c:pt>
                <c:pt idx="6">
                  <c:v>0.23</c:v>
                </c:pt>
                <c:pt idx="7">
                  <c:v>0.28000000000000003</c:v>
                </c:pt>
                <c:pt idx="8">
                  <c:v>0.3</c:v>
                </c:pt>
                <c:pt idx="9">
                  <c:v>0.35</c:v>
                </c:pt>
                <c:pt idx="10">
                  <c:v>0.32</c:v>
                </c:pt>
                <c:pt idx="11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0E-4915-9E52-43A7FCCDBA97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Insert text here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3"/>
              </a:solidFill>
            </a:ln>
            <a:effectLst/>
          </c:spPr>
          <c:cat>
            <c:strRef>
              <c:f>Sheet1!$B$1:$M$1</c:f>
              <c:strCache>
                <c:ptCount val="12"/>
                <c:pt idx="0">
                  <c:v>Q1 2019</c:v>
                </c:pt>
                <c:pt idx="1">
                  <c:v>Q2 2019</c:v>
                </c:pt>
                <c:pt idx="2">
                  <c:v>Q3 2019</c:v>
                </c:pt>
                <c:pt idx="3">
                  <c:v>Q4 2019</c:v>
                </c:pt>
                <c:pt idx="4">
                  <c:v>Q1 2020</c:v>
                </c:pt>
                <c:pt idx="5">
                  <c:v>Q2 2020</c:v>
                </c:pt>
                <c:pt idx="6">
                  <c:v>Q3 2020</c:v>
                </c:pt>
                <c:pt idx="7">
                  <c:v>Q4 2020</c:v>
                </c:pt>
                <c:pt idx="8">
                  <c:v>Q1 2021</c:v>
                </c:pt>
                <c:pt idx="9">
                  <c:v>Q2 2021</c:v>
                </c:pt>
                <c:pt idx="10">
                  <c:v>Q3 2021</c:v>
                </c:pt>
                <c:pt idx="11">
                  <c:v>Q4 2021</c:v>
                </c:pt>
              </c:strCache>
            </c:strRef>
          </c:cat>
          <c:val>
            <c:numRef>
              <c:f>Sheet1!$B$3:$M$3</c:f>
              <c:numCache>
                <c:formatCode>0%</c:formatCode>
                <c:ptCount val="12"/>
                <c:pt idx="0">
                  <c:v>0.12</c:v>
                </c:pt>
                <c:pt idx="1">
                  <c:v>0.1</c:v>
                </c:pt>
                <c:pt idx="2">
                  <c:v>0.12</c:v>
                </c:pt>
                <c:pt idx="3">
                  <c:v>0.1</c:v>
                </c:pt>
                <c:pt idx="4">
                  <c:v>0.12</c:v>
                </c:pt>
                <c:pt idx="5">
                  <c:v>0.1</c:v>
                </c:pt>
                <c:pt idx="6">
                  <c:v>0.12</c:v>
                </c:pt>
                <c:pt idx="7">
                  <c:v>0.1</c:v>
                </c:pt>
                <c:pt idx="8">
                  <c:v>0.12</c:v>
                </c:pt>
                <c:pt idx="9">
                  <c:v>0.14000000000000001</c:v>
                </c:pt>
                <c:pt idx="10">
                  <c:v>0.09</c:v>
                </c:pt>
                <c:pt idx="11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C0E-4915-9E52-43A7FCCDBA97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Insert text here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cat>
            <c:strRef>
              <c:f>Sheet1!$B$1:$M$1</c:f>
              <c:strCache>
                <c:ptCount val="12"/>
                <c:pt idx="0">
                  <c:v>Q1 2019</c:v>
                </c:pt>
                <c:pt idx="1">
                  <c:v>Q2 2019</c:v>
                </c:pt>
                <c:pt idx="2">
                  <c:v>Q3 2019</c:v>
                </c:pt>
                <c:pt idx="3">
                  <c:v>Q4 2019</c:v>
                </c:pt>
                <c:pt idx="4">
                  <c:v>Q1 2020</c:v>
                </c:pt>
                <c:pt idx="5">
                  <c:v>Q2 2020</c:v>
                </c:pt>
                <c:pt idx="6">
                  <c:v>Q3 2020</c:v>
                </c:pt>
                <c:pt idx="7">
                  <c:v>Q4 2020</c:v>
                </c:pt>
                <c:pt idx="8">
                  <c:v>Q1 2021</c:v>
                </c:pt>
                <c:pt idx="9">
                  <c:v>Q2 2021</c:v>
                </c:pt>
                <c:pt idx="10">
                  <c:v>Q3 2021</c:v>
                </c:pt>
                <c:pt idx="11">
                  <c:v>Q4 2021</c:v>
                </c:pt>
              </c:strCache>
            </c:strRef>
          </c:cat>
          <c:val>
            <c:numRef>
              <c:f>Sheet1!$B$4:$M$4</c:f>
              <c:numCache>
                <c:formatCode>0%</c:formatCode>
                <c:ptCount val="12"/>
                <c:pt idx="0">
                  <c:v>0.27</c:v>
                </c:pt>
                <c:pt idx="1">
                  <c:v>0.28000000000000003</c:v>
                </c:pt>
                <c:pt idx="2">
                  <c:v>0.25</c:v>
                </c:pt>
                <c:pt idx="3">
                  <c:v>0.24</c:v>
                </c:pt>
                <c:pt idx="4">
                  <c:v>0.27</c:v>
                </c:pt>
                <c:pt idx="5">
                  <c:v>0.28000000000000003</c:v>
                </c:pt>
                <c:pt idx="6">
                  <c:v>0.25</c:v>
                </c:pt>
                <c:pt idx="7">
                  <c:v>0.24</c:v>
                </c:pt>
                <c:pt idx="8">
                  <c:v>0.28999999999999998</c:v>
                </c:pt>
                <c:pt idx="9">
                  <c:v>0.25</c:v>
                </c:pt>
                <c:pt idx="10">
                  <c:v>0.23</c:v>
                </c:pt>
                <c:pt idx="11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C0E-4915-9E52-43A7FCCDBA97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Insert text here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accent2"/>
              </a:solidFill>
            </a:ln>
            <a:effectLst/>
          </c:spPr>
          <c:cat>
            <c:strRef>
              <c:f>Sheet1!$B$1:$M$1</c:f>
              <c:strCache>
                <c:ptCount val="12"/>
                <c:pt idx="0">
                  <c:v>Q1 2019</c:v>
                </c:pt>
                <c:pt idx="1">
                  <c:v>Q2 2019</c:v>
                </c:pt>
                <c:pt idx="2">
                  <c:v>Q3 2019</c:v>
                </c:pt>
                <c:pt idx="3">
                  <c:v>Q4 2019</c:v>
                </c:pt>
                <c:pt idx="4">
                  <c:v>Q1 2020</c:v>
                </c:pt>
                <c:pt idx="5">
                  <c:v>Q2 2020</c:v>
                </c:pt>
                <c:pt idx="6">
                  <c:v>Q3 2020</c:v>
                </c:pt>
                <c:pt idx="7">
                  <c:v>Q4 2020</c:v>
                </c:pt>
                <c:pt idx="8">
                  <c:v>Q1 2021</c:v>
                </c:pt>
                <c:pt idx="9">
                  <c:v>Q2 2021</c:v>
                </c:pt>
                <c:pt idx="10">
                  <c:v>Q3 2021</c:v>
                </c:pt>
                <c:pt idx="11">
                  <c:v>Q4 2021</c:v>
                </c:pt>
              </c:strCache>
            </c:strRef>
          </c:cat>
          <c:val>
            <c:numRef>
              <c:f>Sheet1!$B$5:$M$5</c:f>
              <c:numCache>
                <c:formatCode>0%</c:formatCode>
                <c:ptCount val="12"/>
                <c:pt idx="0">
                  <c:v>0.25</c:v>
                </c:pt>
                <c:pt idx="1">
                  <c:v>0.28000000000000003</c:v>
                </c:pt>
                <c:pt idx="2">
                  <c:v>0.23</c:v>
                </c:pt>
                <c:pt idx="3">
                  <c:v>0.22</c:v>
                </c:pt>
                <c:pt idx="4">
                  <c:v>0.25</c:v>
                </c:pt>
                <c:pt idx="5">
                  <c:v>0.28000000000000003</c:v>
                </c:pt>
                <c:pt idx="6">
                  <c:v>0.23</c:v>
                </c:pt>
                <c:pt idx="7">
                  <c:v>0.22</c:v>
                </c:pt>
                <c:pt idx="8">
                  <c:v>0.2</c:v>
                </c:pt>
                <c:pt idx="9">
                  <c:v>0.24</c:v>
                </c:pt>
                <c:pt idx="10">
                  <c:v>0.23</c:v>
                </c:pt>
                <c:pt idx="11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C0E-4915-9E52-43A7FCCDBA97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Insert text here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accent4"/>
              </a:solidFill>
            </a:ln>
            <a:effectLst/>
          </c:spPr>
          <c:cat>
            <c:strRef>
              <c:f>Sheet1!$B$1:$M$1</c:f>
              <c:strCache>
                <c:ptCount val="12"/>
                <c:pt idx="0">
                  <c:v>Q1 2019</c:v>
                </c:pt>
                <c:pt idx="1">
                  <c:v>Q2 2019</c:v>
                </c:pt>
                <c:pt idx="2">
                  <c:v>Q3 2019</c:v>
                </c:pt>
                <c:pt idx="3">
                  <c:v>Q4 2019</c:v>
                </c:pt>
                <c:pt idx="4">
                  <c:v>Q1 2020</c:v>
                </c:pt>
                <c:pt idx="5">
                  <c:v>Q2 2020</c:v>
                </c:pt>
                <c:pt idx="6">
                  <c:v>Q3 2020</c:v>
                </c:pt>
                <c:pt idx="7">
                  <c:v>Q4 2020</c:v>
                </c:pt>
                <c:pt idx="8">
                  <c:v>Q1 2021</c:v>
                </c:pt>
                <c:pt idx="9">
                  <c:v>Q2 2021</c:v>
                </c:pt>
                <c:pt idx="10">
                  <c:v>Q3 2021</c:v>
                </c:pt>
                <c:pt idx="11">
                  <c:v>Q4 2021</c:v>
                </c:pt>
              </c:strCache>
            </c:strRef>
          </c:cat>
          <c:val>
            <c:numRef>
              <c:f>Sheet1!$B$6:$M$6</c:f>
              <c:numCache>
                <c:formatCode>0%</c:formatCode>
                <c:ptCount val="12"/>
                <c:pt idx="0">
                  <c:v>0.36</c:v>
                </c:pt>
                <c:pt idx="1">
                  <c:v>0.28999999999999992</c:v>
                </c:pt>
                <c:pt idx="2">
                  <c:v>0.30000000000000004</c:v>
                </c:pt>
                <c:pt idx="3">
                  <c:v>0.29000000000000004</c:v>
                </c:pt>
                <c:pt idx="4">
                  <c:v>0.17999999999999994</c:v>
                </c:pt>
                <c:pt idx="5">
                  <c:v>0.1399999999999999</c:v>
                </c:pt>
                <c:pt idx="6">
                  <c:v>0.17000000000000004</c:v>
                </c:pt>
                <c:pt idx="7">
                  <c:v>0.16000000000000003</c:v>
                </c:pt>
                <c:pt idx="8">
                  <c:v>9.000000000000008E-2</c:v>
                </c:pt>
                <c:pt idx="9">
                  <c:v>2.0000000000000018E-2</c:v>
                </c:pt>
                <c:pt idx="10">
                  <c:v>0.13</c:v>
                </c:pt>
                <c:pt idx="11">
                  <c:v>0.35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C0E-4915-9E52-43A7FCCDBA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66611312"/>
        <c:axId val="1366617392"/>
      </c:areaChart>
      <c:catAx>
        <c:axId val="13666113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1366617392"/>
        <c:crosses val="autoZero"/>
        <c:auto val="1"/>
        <c:lblAlgn val="ctr"/>
        <c:lblOffset val="100"/>
        <c:noMultiLvlLbl val="0"/>
      </c:catAx>
      <c:valAx>
        <c:axId val="1366617392"/>
        <c:scaling>
          <c:orientation val="minMax"/>
        </c:scaling>
        <c:delete val="0"/>
        <c:axPos val="l"/>
        <c:numFmt formatCode="0%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136661131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776643797973087E-2"/>
          <c:y val="0.91959586211251831"/>
          <c:w val="0.89177366937015556"/>
          <c:h val="5.52256738802532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  <a:latin typeface="+mn-lt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AB-4019-9F5A-EA81CCC028D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0AB-4019-9F5A-EA81CCC028D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0AB-4019-9F5A-EA81CCC028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37382943"/>
        <c:axId val="1"/>
      </c:barChart>
      <c:catAx>
        <c:axId val="3373829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496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3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3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7382943"/>
        <c:crosses val="autoZero"/>
        <c:crossBetween val="between"/>
      </c:valAx>
      <c:spPr>
        <a:noFill/>
        <a:ln w="25324">
          <a:noFill/>
        </a:ln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66A1-43EB-B614-57B1425AFACA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1E-43B4-8733-C49606CB93E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1E-43B4-8733-C49606CB93E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21E-43B4-8733-C49606CB93EE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1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21E-43B4-8733-C49606CB93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35253552"/>
        <c:axId val="1"/>
      </c:barChart>
      <c:catAx>
        <c:axId val="935253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66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3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6335">
            <a:solidFill>
              <a:schemeClr val="tx1"/>
            </a:solidFill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193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35253552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12473420189350272"/>
          <c:y val="0.89999045166322611"/>
          <c:w val="0.35505677392361001"/>
          <c:h val="7.3368343901504193E-2"/>
        </c:manualLayout>
      </c:layout>
      <c:overlay val="0"/>
      <c:spPr>
        <a:noFill/>
        <a:ln w="25340">
          <a:noFill/>
        </a:ln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Series 1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4"/>
                      <c:pt idx="0">
                        <c:v>Category 1</c:v>
                      </c:pt>
                      <c:pt idx="1">
                        <c:v>Category 2</c:v>
                      </c:pt>
                      <c:pt idx="2">
                        <c:v>Category 3</c:v>
                      </c:pt>
                      <c:pt idx="3">
                        <c:v>Category 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0-1BD1-4D20-9EA5-5CAC5768AEEA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Sheet1!$C$1</c15:sqref>
                        </c15:formulaRef>
                      </c:ext>
                    </c:extLst>
                    <c:strCache>
                      <c:ptCount val="1"/>
                      <c:pt idx="0">
                        <c:v>Series 2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4"/>
                      <c:pt idx="0">
                        <c:v>Category 1</c:v>
                      </c:pt>
                      <c:pt idx="1">
                        <c:v>Category 2</c:v>
                      </c:pt>
                      <c:pt idx="2">
                        <c:v>Category 3</c:v>
                      </c:pt>
                      <c:pt idx="3">
                        <c:v>Category 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1-1BD1-4D20-9EA5-5CAC5768AEEA}"/>
            </c:ext>
          </c:extLst>
        </c:ser>
        <c:ser>
          <c:idx val="2"/>
          <c:order val="2"/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1BD1-4D20-9EA5-5CAC5768AEE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Sheet1!$D$1</c15:sqref>
                        </c15:formulaRef>
                      </c:ext>
                    </c:extLst>
                    <c:strCache>
                      <c:ptCount val="1"/>
                      <c:pt idx="0">
                        <c:v>Series 3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4"/>
                      <c:pt idx="0">
                        <c:v>Category 1</c:v>
                      </c:pt>
                      <c:pt idx="1">
                        <c:v>Category 2</c:v>
                      </c:pt>
                      <c:pt idx="2">
                        <c:v>Category 3</c:v>
                      </c:pt>
                      <c:pt idx="3">
                        <c:v>Category 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2-1BD1-4D20-9EA5-5CAC5768AE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304799"/>
        <c:axId val="1"/>
      </c:barChart>
      <c:catAx>
        <c:axId val="413047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680" cap="flat" cmpd="sng" algn="ctr">
            <a:solidFill>
              <a:schemeClr val="tx1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3047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6628123010909674"/>
          <c:y val="0.92539391498088719"/>
          <c:w val="0.25047844994502877"/>
          <c:h val="5.700464156954247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6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0F-44A8-BAB8-96D7FDD9E74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6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E0F-44A8-BAB8-96D7FDD9E74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6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E0F-44A8-BAB8-96D7FDD9E74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6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4</c:v>
                </c:pt>
                <c:pt idx="1">
                  <c:v>5</c:v>
                </c:pt>
                <c:pt idx="2">
                  <c:v>4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E0F-44A8-BAB8-96D7FDD9E7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92138271"/>
        <c:axId val="1"/>
      </c:barChart>
      <c:catAx>
        <c:axId val="1092138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14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6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92138271"/>
        <c:crosses val="autoZero"/>
        <c:crossBetween val="between"/>
      </c:valAx>
      <c:spPr>
        <a:noFill/>
        <a:ln w="25370">
          <a:noFill/>
        </a:ln>
      </c:spPr>
    </c:plotArea>
    <c:legend>
      <c:legendPos val="b"/>
      <c:layout>
        <c:manualLayout>
          <c:xMode val="edge"/>
          <c:yMode val="edge"/>
          <c:x val="0.11410390745289602"/>
          <c:y val="0.92172936329978616"/>
          <c:w val="0.80297063903281518"/>
          <c:h val="6.861475648877224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348">
                <a:solidFill>
                  <a:schemeClr val="accen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F01-459E-9FBB-38F2E4F7A7C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348">
                <a:solidFill>
                  <a:schemeClr val="accent2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BF01-459E-9FBB-38F2E4F7A7C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348">
                <a:solidFill>
                  <a:schemeClr val="accent3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BF01-459E-9FBB-38F2E4F7A7C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348">
                <a:solidFill>
                  <a:schemeClr val="accent4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BF01-459E-9FBB-38F2E4F7A7C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796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0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0.6</c:v>
                </c:pt>
                <c:pt idx="1">
                  <c:v>0.3</c:v>
                </c:pt>
                <c:pt idx="2">
                  <c:v>0.2</c:v>
                </c:pt>
                <c:pt idx="3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F01-459E-9FBB-38F2E4F7A7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2"/>
            </a:solidFill>
          </c:spPr>
          <c:dPt>
            <c:idx val="0"/>
            <c:bubble3D val="0"/>
            <c:spPr>
              <a:solidFill>
                <a:schemeClr val="accent3"/>
              </a:solidFill>
              <a:ln w="19050"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729-4D61-83FF-3E495448E3ED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729-4D61-83FF-3E495448E3ED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729-4D61-83FF-3E495448E3E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Neue Haas Unica"/>
                    <a:cs typeface="Neue Haas Unica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48</c:v>
                </c:pt>
                <c:pt idx="1">
                  <c:v>20</c:v>
                </c:pt>
                <c:pt idx="2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729-4D61-83FF-3E495448E3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000">
          <a:solidFill>
            <a:schemeClr val="tx1"/>
          </a:solidFill>
          <a:latin typeface="+mn-lt"/>
          <a:ea typeface="Neue Haas Unica"/>
          <a:cs typeface="Neue Haas Unica"/>
        </a:defRPr>
      </a:pPr>
      <a:endParaRPr lang="en-US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3.2962332100332906E-2"/>
          <c:w val="1"/>
          <c:h val="0.9340753357993342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3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A90-4847-9B9A-93502F0480D4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A90-4847-9B9A-93502F0480D4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A90-4847-9B9A-93502F0480D4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A90-4847-9B9A-93502F0480D4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A90-4847-9B9A-93502F0480D4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A90-4847-9B9A-93502F0480D4}"/>
              </c:ext>
            </c:extLst>
          </c:dPt>
          <c:cat>
            <c:strRef>
              <c:f>Sheet1!$A$2:$A$7</c:f>
              <c:strCache>
                <c:ptCount val="6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  <c:pt idx="5">
                  <c:v>Text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-20</c:v>
                </c:pt>
                <c:pt idx="1">
                  <c:v>-15</c:v>
                </c:pt>
                <c:pt idx="2">
                  <c:v>-12</c:v>
                </c:pt>
                <c:pt idx="3">
                  <c:v>-10</c:v>
                </c:pt>
                <c:pt idx="4">
                  <c:v>-6</c:v>
                </c:pt>
                <c:pt idx="5">
                  <c:v>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A90-4847-9B9A-93502F0480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586957424"/>
        <c:axId val="586954800"/>
      </c:barChart>
      <c:catAx>
        <c:axId val="5869574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high"/>
        <c:crossAx val="586954800"/>
        <c:crosses val="autoZero"/>
        <c:auto val="1"/>
        <c:lblAlgn val="ctr"/>
        <c:lblOffset val="200"/>
        <c:noMultiLvlLbl val="0"/>
      </c:catAx>
      <c:valAx>
        <c:axId val="586954800"/>
        <c:scaling>
          <c:orientation val="minMax"/>
          <c:max val="0"/>
        </c:scaling>
        <c:delete val="1"/>
        <c:axPos val="b"/>
        <c:numFmt formatCode="General" sourceLinked="1"/>
        <c:majorTickMark val="none"/>
        <c:minorTickMark val="none"/>
        <c:tickLblPos val="low"/>
        <c:crossAx val="586957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Neue Haas Unica"/>
          <a:ea typeface="Neue Haas Unica"/>
          <a:cs typeface="Neue Haas Unica"/>
        </a:defRPr>
      </a:pPr>
      <a:endParaRPr lang="en-US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1814138479925315E-2"/>
          <c:y val="3.2962332100332906E-2"/>
          <c:w val="0.9781858615200747"/>
          <c:h val="0.9340753357993342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3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49B-49AB-841F-C54BF62CEE4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49B-49AB-841F-C54BF62CEE43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49B-49AB-841F-C54BF62CEE43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49B-49AB-841F-C54BF62CEE43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49B-49AB-841F-C54BF62CEE43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49B-49AB-841F-C54BF62CEE43}"/>
              </c:ext>
            </c:extLst>
          </c:dPt>
          <c:cat>
            <c:strRef>
              <c:f>Sheet1!$A$2:$A$7</c:f>
              <c:strCache>
                <c:ptCount val="6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  <c:pt idx="5">
                  <c:v>Text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20</c:v>
                </c:pt>
                <c:pt idx="1">
                  <c:v>15</c:v>
                </c:pt>
                <c:pt idx="2">
                  <c:v>12</c:v>
                </c:pt>
                <c:pt idx="3">
                  <c:v>10</c:v>
                </c:pt>
                <c:pt idx="4">
                  <c:v>6</c:v>
                </c:pt>
                <c:pt idx="5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49B-49AB-841F-C54BF62CEE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586957424"/>
        <c:axId val="586954800"/>
      </c:barChart>
      <c:catAx>
        <c:axId val="5869574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accent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Neue Haas Unica"/>
                <a:ea typeface="Neue Haas Unica"/>
                <a:cs typeface="Neue Haas Unica"/>
              </a:defRPr>
            </a:pPr>
            <a:endParaRPr lang="en-US"/>
          </a:p>
        </c:txPr>
        <c:crossAx val="586954800"/>
        <c:crosses val="autoZero"/>
        <c:auto val="1"/>
        <c:lblAlgn val="ctr"/>
        <c:lblOffset val="100"/>
        <c:noMultiLvlLbl val="0"/>
      </c:catAx>
      <c:valAx>
        <c:axId val="586954800"/>
        <c:scaling>
          <c:orientation val="minMax"/>
          <c:max val="20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Neue Haas Unica"/>
                <a:ea typeface="Neue Haas Unica"/>
                <a:cs typeface="Neue Haas Unica"/>
              </a:defRPr>
            </a:pPr>
            <a:endParaRPr lang="en-US"/>
          </a:p>
        </c:txPr>
        <c:crossAx val="586957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Neue Haas Unica"/>
          <a:ea typeface="Neue Haas Unica"/>
          <a:cs typeface="Neue Haas Unica"/>
        </a:defRPr>
      </a:pPr>
      <a:endParaRPr lang="en-US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5968596173074704E-2"/>
          <c:w val="1"/>
          <c:h val="0.9705656153080431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0A7-49E5-A6F4-56DB23F52B2A}"/>
              </c:ext>
            </c:extLst>
          </c:dPt>
          <c:dPt>
            <c:idx val="1"/>
            <c:bubble3D val="0"/>
            <c:explosion val="1"/>
            <c:spPr>
              <a:solidFill>
                <a:schemeClr val="accent2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0A7-49E5-A6F4-56DB23F52B2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0A7-49E5-A6F4-56DB23F52B2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0A7-49E5-A6F4-56DB23F52B2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0A7-49E5-A6F4-56DB23F52B2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0.33300000000000002</c:v>
                </c:pt>
                <c:pt idx="1">
                  <c:v>0.33300000000000002</c:v>
                </c:pt>
                <c:pt idx="2">
                  <c:v>0.33300000000000002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0A7-49E5-A6F4-56DB23F52B2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baseline="0">
          <a:latin typeface="Arial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28" b="0" i="0" u="none" strike="noStrike" kern="1200" spc="0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r>
              <a:rPr lang="en-IN"/>
              <a:t>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28" b="0" i="0" u="none" strike="noStrike" kern="1200" spc="0" baseline="0">
              <a:solidFill>
                <a:schemeClr val="tx1"/>
              </a:solidFill>
              <a:latin typeface="+mn-lt"/>
              <a:ea typeface="Arial"/>
              <a:cs typeface="Arial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1243863257288506E-2"/>
          <c:y val="0.10930166469250431"/>
          <c:w val="0.927494640523572"/>
          <c:h val="0.63079068241469816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Insert text here</c:v>
                </c:pt>
              </c:strCache>
            </c:strRef>
          </c:tx>
          <c:spPr>
            <a:ln w="381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Sheet1!$B$1:$I$1</c:f>
              <c:strCache>
                <c:ptCount val="8"/>
                <c:pt idx="0">
                  <c:v>Q1 2020</c:v>
                </c:pt>
                <c:pt idx="1">
                  <c:v>Q2 2020</c:v>
                </c:pt>
                <c:pt idx="2">
                  <c:v>Q3 2020</c:v>
                </c:pt>
                <c:pt idx="3">
                  <c:v>Q4 2020</c:v>
                </c:pt>
                <c:pt idx="4">
                  <c:v>Q1 2021</c:v>
                </c:pt>
                <c:pt idx="5">
                  <c:v>Q2 2021</c:v>
                </c:pt>
                <c:pt idx="6">
                  <c:v>Q3 2021</c:v>
                </c:pt>
                <c:pt idx="7">
                  <c:v>Q4 2021</c:v>
                </c:pt>
              </c:strCache>
            </c:strRef>
          </c:cat>
          <c:val>
            <c:numRef>
              <c:f>Sheet1!$B$2:$I$2</c:f>
              <c:numCache>
                <c:formatCode>0%</c:formatCode>
                <c:ptCount val="8"/>
                <c:pt idx="0">
                  <c:v>4.2999999999999997E-2</c:v>
                </c:pt>
                <c:pt idx="1">
                  <c:v>0.05</c:v>
                </c:pt>
                <c:pt idx="2">
                  <c:v>5.8000000000000003E-2</c:v>
                </c:pt>
                <c:pt idx="3">
                  <c:v>6.2E-2</c:v>
                </c:pt>
                <c:pt idx="4">
                  <c:v>0.05</c:v>
                </c:pt>
                <c:pt idx="5">
                  <c:v>5.6000000000000001E-2</c:v>
                </c:pt>
                <c:pt idx="6">
                  <c:v>0.23</c:v>
                </c:pt>
                <c:pt idx="7">
                  <c:v>0.25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8DC-4D2A-9B31-E18A87A5923E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Insert text here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Sheet1!$B$1:$I$1</c:f>
              <c:strCache>
                <c:ptCount val="8"/>
                <c:pt idx="0">
                  <c:v>Q1 2020</c:v>
                </c:pt>
                <c:pt idx="1">
                  <c:v>Q2 2020</c:v>
                </c:pt>
                <c:pt idx="2">
                  <c:v>Q3 2020</c:v>
                </c:pt>
                <c:pt idx="3">
                  <c:v>Q4 2020</c:v>
                </c:pt>
                <c:pt idx="4">
                  <c:v>Q1 2021</c:v>
                </c:pt>
                <c:pt idx="5">
                  <c:v>Q2 2021</c:v>
                </c:pt>
                <c:pt idx="6">
                  <c:v>Q3 2021</c:v>
                </c:pt>
                <c:pt idx="7">
                  <c:v>Q4 2021</c:v>
                </c:pt>
              </c:strCache>
            </c:strRef>
          </c:cat>
          <c:val>
            <c:numRef>
              <c:f>Sheet1!$B$3:$I$3</c:f>
              <c:numCache>
                <c:formatCode>0%</c:formatCode>
                <c:ptCount val="8"/>
                <c:pt idx="0">
                  <c:v>0.12</c:v>
                </c:pt>
                <c:pt idx="1">
                  <c:v>0.1</c:v>
                </c:pt>
                <c:pt idx="2">
                  <c:v>0.12</c:v>
                </c:pt>
                <c:pt idx="3">
                  <c:v>0.1</c:v>
                </c:pt>
                <c:pt idx="4">
                  <c:v>0.12</c:v>
                </c:pt>
                <c:pt idx="5">
                  <c:v>0.14000000000000001</c:v>
                </c:pt>
                <c:pt idx="6">
                  <c:v>0.09</c:v>
                </c:pt>
                <c:pt idx="7">
                  <c:v>7.0000000000000007E-2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8DC-4D2A-9B31-E18A87A5923E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Insert text here</c:v>
                </c:pt>
              </c:strCache>
            </c:strRef>
          </c:tx>
          <c:spPr>
            <a:ln w="3810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Sheet1!$B$1:$I$1</c:f>
              <c:strCache>
                <c:ptCount val="8"/>
                <c:pt idx="0">
                  <c:v>Q1 2020</c:v>
                </c:pt>
                <c:pt idx="1">
                  <c:v>Q2 2020</c:v>
                </c:pt>
                <c:pt idx="2">
                  <c:v>Q3 2020</c:v>
                </c:pt>
                <c:pt idx="3">
                  <c:v>Q4 2020</c:v>
                </c:pt>
                <c:pt idx="4">
                  <c:v>Q1 2021</c:v>
                </c:pt>
                <c:pt idx="5">
                  <c:v>Q2 2021</c:v>
                </c:pt>
                <c:pt idx="6">
                  <c:v>Q3 2021</c:v>
                </c:pt>
                <c:pt idx="7">
                  <c:v>Q4 2021</c:v>
                </c:pt>
              </c:strCache>
            </c:strRef>
          </c:cat>
          <c:val>
            <c:numRef>
              <c:f>Sheet1!$B$4:$I$4</c:f>
              <c:numCache>
                <c:formatCode>0%</c:formatCode>
                <c:ptCount val="8"/>
                <c:pt idx="0">
                  <c:v>0.27</c:v>
                </c:pt>
                <c:pt idx="1">
                  <c:v>0.28000000000000003</c:v>
                </c:pt>
                <c:pt idx="2">
                  <c:v>0.25</c:v>
                </c:pt>
                <c:pt idx="3">
                  <c:v>0.24</c:v>
                </c:pt>
                <c:pt idx="4">
                  <c:v>0.28999999999999998</c:v>
                </c:pt>
                <c:pt idx="5">
                  <c:v>0.25</c:v>
                </c:pt>
                <c:pt idx="6">
                  <c:v>0.23</c:v>
                </c:pt>
                <c:pt idx="7">
                  <c:v>0.2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8DC-4D2A-9B31-E18A87A592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66611312"/>
        <c:axId val="1366617392"/>
      </c:lineChart>
      <c:catAx>
        <c:axId val="13666113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0" b="0" i="0" u="none" strike="noStrike" kern="1200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1366617392"/>
        <c:crosses val="autoZero"/>
        <c:auto val="1"/>
        <c:lblAlgn val="ctr"/>
        <c:lblOffset val="100"/>
        <c:noMultiLvlLbl val="0"/>
      </c:catAx>
      <c:valAx>
        <c:axId val="1366617392"/>
        <c:scaling>
          <c:orientation val="minMax"/>
        </c:scaling>
        <c:delete val="0"/>
        <c:axPos val="l"/>
        <c:numFmt formatCode="0%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0" b="0" i="0" u="none" strike="noStrike" kern="1200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1366611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5086316951288639E-2"/>
          <c:y val="0.84996540205201621"/>
          <c:w val="0.86358994467310113"/>
          <c:h val="0.1438616112862946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190">
          <a:solidFill>
            <a:schemeClr val="tx1"/>
          </a:solidFill>
          <a:latin typeface="+mn-lt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C417-4DBD-BC2E-CC429AE05F9D}"/>
              </c:ext>
            </c:extLst>
          </c:dPt>
          <c:dPt>
            <c:idx val="1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417-4DBD-BC2E-CC429AE05F9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0.35</c:v>
                </c:pt>
                <c:pt idx="1">
                  <c:v>0.65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417-4DBD-BC2E-CC429AE05F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44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B1-459F-B2E8-2C93EF387CA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B1-459F-B2E8-2C93EF387CA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9B1-459F-B2E8-2C93EF387CA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9B1-459F-B2E8-2C93EF387CA0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9B1-459F-B2E8-2C93EF387CA0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9B1-459F-B2E8-2C93EF387CA0}"/>
              </c:ext>
            </c:extLst>
          </c:dPt>
          <c:cat>
            <c:strRef>
              <c:f>Sheet1!$A$2:$A$7</c:f>
              <c:strCache>
                <c:ptCount val="6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  <c:pt idx="3">
                  <c:v>Year 4</c:v>
                </c:pt>
                <c:pt idx="4">
                  <c:v>Year 5</c:v>
                </c:pt>
                <c:pt idx="5">
                  <c:v>Year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50</c:v>
                </c:pt>
                <c:pt idx="1">
                  <c:v>60</c:v>
                </c:pt>
                <c:pt idx="2">
                  <c:v>45</c:v>
                </c:pt>
                <c:pt idx="3">
                  <c:v>55</c:v>
                </c:pt>
                <c:pt idx="4">
                  <c:v>70</c:v>
                </c:pt>
                <c:pt idx="5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9B1-459F-B2E8-2C93EF387C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4"/>
        <c:overlap val="-39"/>
        <c:axId val="81654815"/>
        <c:axId val="461216463"/>
      </c:barChart>
      <c:catAx>
        <c:axId val="8165481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61216463"/>
        <c:crosses val="autoZero"/>
        <c:auto val="1"/>
        <c:lblAlgn val="ctr"/>
        <c:lblOffset val="100"/>
        <c:noMultiLvlLbl val="0"/>
      </c:catAx>
      <c:valAx>
        <c:axId val="461216463"/>
        <c:scaling>
          <c:orientation val="minMax"/>
          <c:max val="8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81654815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0"/>
            <c:marker>
              <c:symbol val="circle"/>
              <c:size val="10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E0E3-443B-80CE-D9BBCE85A8DB}"/>
              </c:ext>
            </c:extLst>
          </c:dPt>
          <c:dPt>
            <c:idx val="1"/>
            <c:marker>
              <c:symbol val="circle"/>
              <c:size val="10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E0E3-443B-80CE-D9BBCE85A8DB}"/>
              </c:ext>
            </c:extLst>
          </c:dPt>
          <c:dPt>
            <c:idx val="2"/>
            <c:marker>
              <c:symbol val="circle"/>
              <c:size val="10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E0E3-443B-80CE-D9BBCE85A8DB}"/>
              </c:ext>
            </c:extLst>
          </c:dPt>
          <c:dPt>
            <c:idx val="3"/>
            <c:marker>
              <c:symbol val="circle"/>
              <c:size val="10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E0E3-443B-80CE-D9BBCE85A8DB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0</c:v>
                </c:pt>
                <c:pt idx="1">
                  <c:v>2</c:v>
                </c:pt>
                <c:pt idx="2">
                  <c:v>1</c:v>
                </c:pt>
                <c:pt idx="3">
                  <c:v>4.5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8-E0E3-443B-80CE-D9BBCE85A8D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Pt>
            <c:idx val="0"/>
            <c:marker>
              <c:symbol val="circle"/>
              <c:size val="10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A-E0E3-443B-80CE-D9BBCE85A8DB}"/>
              </c:ext>
            </c:extLst>
          </c:dPt>
          <c:dPt>
            <c:idx val="1"/>
            <c:marker>
              <c:symbol val="circle"/>
              <c:size val="10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C-E0E3-443B-80CE-D9BBCE85A8DB}"/>
              </c:ext>
            </c:extLst>
          </c:dPt>
          <c:dPt>
            <c:idx val="2"/>
            <c:marker>
              <c:symbol val="circle"/>
              <c:size val="10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E-E0E3-443B-80CE-D9BBCE85A8DB}"/>
              </c:ext>
            </c:extLst>
          </c:dPt>
          <c:dPt>
            <c:idx val="3"/>
            <c:marker>
              <c:symbol val="circle"/>
              <c:size val="10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0-E0E3-443B-80CE-D9BBCE85A8DB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0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11-E0E3-443B-80CE-D9BBCE85A8D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Pt>
            <c:idx val="0"/>
            <c:marker>
              <c:symbol val="circle"/>
              <c:size val="10"/>
              <c:spPr>
                <a:solidFill>
                  <a:schemeClr val="accent3"/>
                </a:solidFill>
                <a:ln w="9525">
                  <a:solidFill>
                    <a:schemeClr val="accent3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3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3-E0E3-443B-80CE-D9BBCE85A8DB}"/>
              </c:ext>
            </c:extLst>
          </c:dPt>
          <c:dPt>
            <c:idx val="1"/>
            <c:marker>
              <c:symbol val="circle"/>
              <c:size val="10"/>
              <c:spPr>
                <a:solidFill>
                  <a:schemeClr val="accent3"/>
                </a:solidFill>
                <a:ln w="9525">
                  <a:solidFill>
                    <a:schemeClr val="accent3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3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5-E0E3-443B-80CE-D9BBCE85A8DB}"/>
              </c:ext>
            </c:extLst>
          </c:dPt>
          <c:dPt>
            <c:idx val="2"/>
            <c:marker>
              <c:symbol val="circle"/>
              <c:size val="10"/>
              <c:spPr>
                <a:solidFill>
                  <a:schemeClr val="accent3"/>
                </a:solidFill>
                <a:ln w="9525">
                  <a:solidFill>
                    <a:schemeClr val="accent3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3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7-E0E3-443B-80CE-D9BBCE85A8DB}"/>
              </c:ext>
            </c:extLst>
          </c:dPt>
          <c:dPt>
            <c:idx val="3"/>
            <c:marker>
              <c:symbol val="circle"/>
              <c:size val="10"/>
              <c:spPr>
                <a:solidFill>
                  <a:schemeClr val="accent3"/>
                </a:solidFill>
                <a:ln w="9525">
                  <a:solidFill>
                    <a:schemeClr val="accent3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3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9-E0E3-443B-80CE-D9BBCE85A8DB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2</c:v>
                </c:pt>
                <c:pt idx="3">
                  <c:v>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1A-E0E3-443B-80CE-D9BBCE85A8D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0</c:v>
                </c:pt>
                <c:pt idx="1">
                  <c:v>6.1</c:v>
                </c:pt>
                <c:pt idx="2">
                  <c:v>4</c:v>
                </c:pt>
                <c:pt idx="3">
                  <c:v>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1B-E0E3-443B-80CE-D9BBCE85A8DB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Pt>
            <c:idx val="0"/>
            <c:marker>
              <c:symbol val="circle"/>
              <c:size val="10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5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D-E0E3-443B-80CE-D9BBCE85A8DB}"/>
              </c:ext>
            </c:extLst>
          </c:dPt>
          <c:dPt>
            <c:idx val="1"/>
            <c:marker>
              <c:symbol val="circle"/>
              <c:size val="10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5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F-E0E3-443B-80CE-D9BBCE85A8DB}"/>
              </c:ext>
            </c:extLst>
          </c:dPt>
          <c:dPt>
            <c:idx val="2"/>
            <c:marker>
              <c:symbol val="circle"/>
              <c:size val="10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5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1-E0E3-443B-80CE-D9BBCE85A8DB}"/>
              </c:ext>
            </c:extLst>
          </c:dPt>
          <c:dPt>
            <c:idx val="3"/>
            <c:marker>
              <c:symbol val="circle"/>
              <c:size val="10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5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3-E0E3-443B-80CE-D9BBCE85A8DB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Sheet1!$F$2:$F$5</c:f>
              <c:numCache>
                <c:formatCode>General</c:formatCode>
                <c:ptCount val="4"/>
                <c:pt idx="0">
                  <c:v>0</c:v>
                </c:pt>
                <c:pt idx="1">
                  <c:v>7</c:v>
                </c:pt>
                <c:pt idx="2">
                  <c:v>5</c:v>
                </c:pt>
                <c:pt idx="3">
                  <c:v>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24-E0E3-443B-80CE-D9BBCE85A8DB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Series 6</c:v>
                </c:pt>
              </c:strCache>
            </c:strRef>
          </c:tx>
          <c:spPr>
            <a:ln w="28575" cap="rnd">
              <a:solidFill>
                <a:schemeClr val="bg2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bg2"/>
              </a:solidFill>
              <a:ln w="9525">
                <a:solidFill>
                  <a:schemeClr val="bg2"/>
                </a:solidFill>
              </a:ln>
              <a:effectLst/>
            </c:spPr>
          </c:marker>
          <c:dPt>
            <c:idx val="0"/>
            <c:marker>
              <c:symbol val="circle"/>
              <c:size val="10"/>
              <c:spPr>
                <a:solidFill>
                  <a:schemeClr val="bg2"/>
                </a:solidFill>
                <a:ln w="9525">
                  <a:solidFill>
                    <a:schemeClr val="bg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bg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6-E0E3-443B-80CE-D9BBCE85A8DB}"/>
              </c:ext>
            </c:extLst>
          </c:dPt>
          <c:dPt>
            <c:idx val="1"/>
            <c:marker>
              <c:symbol val="circle"/>
              <c:size val="10"/>
              <c:spPr>
                <a:solidFill>
                  <a:schemeClr val="bg2"/>
                </a:solidFill>
                <a:ln w="9525">
                  <a:solidFill>
                    <a:schemeClr val="bg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bg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8-E0E3-443B-80CE-D9BBCE85A8DB}"/>
              </c:ext>
            </c:extLst>
          </c:dPt>
          <c:dPt>
            <c:idx val="2"/>
            <c:marker>
              <c:symbol val="circle"/>
              <c:size val="10"/>
              <c:spPr>
                <a:solidFill>
                  <a:schemeClr val="bg2"/>
                </a:solidFill>
                <a:ln w="9525">
                  <a:solidFill>
                    <a:schemeClr val="bg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bg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A-E0E3-443B-80CE-D9BBCE85A8DB}"/>
              </c:ext>
            </c:extLst>
          </c:dPt>
          <c:dPt>
            <c:idx val="3"/>
            <c:marker>
              <c:symbol val="circle"/>
              <c:size val="10"/>
              <c:spPr>
                <a:solidFill>
                  <a:schemeClr val="bg2"/>
                </a:solidFill>
                <a:ln w="9525">
                  <a:solidFill>
                    <a:schemeClr val="bg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bg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C-E0E3-443B-80CE-D9BBCE85A8DB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Sheet1!$G$2:$G$5</c:f>
              <c:numCache>
                <c:formatCode>General</c:formatCode>
                <c:ptCount val="4"/>
                <c:pt idx="0">
                  <c:v>0</c:v>
                </c:pt>
                <c:pt idx="1">
                  <c:v>5</c:v>
                </c:pt>
                <c:pt idx="2">
                  <c:v>6</c:v>
                </c:pt>
                <c:pt idx="3">
                  <c:v>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2D-E0E3-443B-80CE-D9BBCE85A8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449919"/>
        <c:axId val="1999047327"/>
      </c:lineChart>
      <c:catAx>
        <c:axId val="224499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1999047327"/>
        <c:crosses val="autoZero"/>
        <c:auto val="1"/>
        <c:lblAlgn val="ctr"/>
        <c:lblOffset val="100"/>
        <c:noMultiLvlLbl val="0"/>
      </c:catAx>
      <c:valAx>
        <c:axId val="199904732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22449919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1" i="0" u="none" strike="noStrike" kern="1200" spc="0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r>
              <a:rPr lang="en-IN" b="1"/>
              <a:t>Title</a:t>
            </a:r>
          </a:p>
        </c:rich>
      </c:tx>
      <c:layout>
        <c:manualLayout>
          <c:xMode val="edge"/>
          <c:yMode val="edge"/>
          <c:x val="0.45498223551633615"/>
          <c:y val="2.39618572514806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1" i="0" u="none" strike="noStrike" kern="1200" spc="0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8251545891767368E-2"/>
          <c:y val="0.14237777094351228"/>
          <c:w val="0.92916428888978697"/>
          <c:h val="0.560833872632351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Insert Text Here</c:v>
                </c:pt>
                <c:pt idx="1">
                  <c:v>Insert Text Here</c:v>
                </c:pt>
                <c:pt idx="2">
                  <c:v>Insert Text Here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EF-4D30-AEEA-45825892609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Insert Text Here</c:v>
                </c:pt>
                <c:pt idx="1">
                  <c:v>Insert Text Here</c:v>
                </c:pt>
                <c:pt idx="2">
                  <c:v>Insert Text Here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AEF-4D30-AEEA-4582589260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64246255"/>
        <c:axId val="12568959"/>
      </c:barChart>
      <c:catAx>
        <c:axId val="4642462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2568959"/>
        <c:crosses val="autoZero"/>
        <c:auto val="1"/>
        <c:lblAlgn val="ctr"/>
        <c:lblOffset val="100"/>
        <c:noMultiLvlLbl val="0"/>
      </c:catAx>
      <c:valAx>
        <c:axId val="12568959"/>
        <c:scaling>
          <c:orientation val="minMax"/>
          <c:max val="5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64246255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48373002640692"/>
          <c:y val="0.88895071990491603"/>
          <c:w val="0.50675002958412163"/>
          <c:h val="0.1088288123409225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Insert text here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Sheet1!$A$2:$A$4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FF-4242-8783-CC61BAC491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520784616"/>
        <c:axId val="520784288"/>
      </c:barChart>
      <c:catAx>
        <c:axId val="520784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0784288"/>
        <c:crosses val="autoZero"/>
        <c:auto val="1"/>
        <c:lblAlgn val="ctr"/>
        <c:lblOffset val="100"/>
        <c:noMultiLvlLbl val="0"/>
      </c:catAx>
      <c:valAx>
        <c:axId val="5207842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0784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25299">
                <a:noFill/>
              </a:ln>
            </c:spPr>
            <c:extLst>
              <c:ext xmlns:c16="http://schemas.microsoft.com/office/drawing/2014/chart" uri="{C3380CC4-5D6E-409C-BE32-E72D297353CC}">
                <c16:uniqueId val="{00000000-1097-4BBC-B654-6CC18FC5492D}"/>
              </c:ext>
            </c:extLst>
          </c:dPt>
          <c:dPt>
            <c:idx val="1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097-4BBC-B654-6CC18FC5492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0.5</c:v>
                </c:pt>
                <c:pt idx="1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097-4BBC-B654-6CC18FC549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299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area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cat>
            <c:numRef>
              <c:f>Sheet1!$A$2:$A$6</c:f>
              <c:numCache>
                <c:formatCode>m/d/yyyy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68-48F3-8783-5F673FA3E3A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cat>
            <c:numRef>
              <c:f>Sheet1!$A$2:$A$6</c:f>
              <c:numCache>
                <c:formatCode>m/d/yyyy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568-48F3-8783-5F673FA3E3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05038480"/>
        <c:axId val="1"/>
      </c:areaChart>
      <c:dateAx>
        <c:axId val="2005038480"/>
        <c:scaling>
          <c:orientation val="minMax"/>
        </c:scaling>
        <c:delete val="0"/>
        <c:axPos val="b"/>
        <c:numFmt formatCode="m/d/yyyy" sourceLinked="0"/>
        <c:majorTickMark val="out"/>
        <c:minorTickMark val="none"/>
        <c:tickLblPos val="nextTo"/>
        <c:spPr>
          <a:noFill/>
          <a:ln w="951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5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"/>
        <c:crosses val="autoZero"/>
        <c:auto val="1"/>
        <c:lblOffset val="100"/>
        <c:baseTimeUnit val="months"/>
      </c:dateAx>
      <c:valAx>
        <c:axId val="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5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05038480"/>
        <c:crosses val="autoZero"/>
        <c:crossBetween val="midCat"/>
      </c:valAx>
      <c:spPr>
        <a:noFill/>
        <a:ln>
          <a:noFill/>
        </a:ln>
        <a:effectLst/>
        <a:sp3d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302-405D-B894-0433916C447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302-405D-B894-0433916C447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302-405D-B894-0433916C447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302-405D-B894-0433916C447F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0.15</c:v>
                </c:pt>
                <c:pt idx="1">
                  <c:v>0.2</c:v>
                </c:pt>
                <c:pt idx="2">
                  <c:v>0.3</c:v>
                </c:pt>
                <c:pt idx="3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302-405D-B894-0433916C44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59">
          <a:noFill/>
        </a:ln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1B0-4A72-8419-B5D68B67170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1B0-4A72-8419-B5D68B67170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1B0-4A72-8419-B5D68B67170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1B0-4A72-8419-B5D68B671700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41B0-4A72-8419-B5D68B671700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41B0-4A72-8419-B5D68B671700}"/>
              </c:ext>
            </c:extLst>
          </c:dPt>
          <c:dLbls>
            <c:delete val="1"/>
          </c:dLbls>
          <c:cat>
            <c:strRef>
              <c:f>Sheet1!$A$2:$A$7</c:f>
              <c:strCache>
                <c:ptCount val="6"/>
                <c:pt idx="0">
                  <c:v>Logo</c:v>
                </c:pt>
                <c:pt idx="1">
                  <c:v>Logo</c:v>
                </c:pt>
                <c:pt idx="2">
                  <c:v>Logo</c:v>
                </c:pt>
                <c:pt idx="3">
                  <c:v>Logo</c:v>
                </c:pt>
                <c:pt idx="4">
                  <c:v>Logo</c:v>
                </c:pt>
                <c:pt idx="5">
                  <c:v>Logo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0.24</c:v>
                </c:pt>
                <c:pt idx="1">
                  <c:v>0.51</c:v>
                </c:pt>
                <c:pt idx="2">
                  <c:v>0.78</c:v>
                </c:pt>
                <c:pt idx="3">
                  <c:v>0.8</c:v>
                </c:pt>
                <c:pt idx="4">
                  <c:v>0.83</c:v>
                </c:pt>
                <c:pt idx="5">
                  <c:v>0.89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1B0-4A72-8419-B5D68B67170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15"/>
        <c:overlap val="100"/>
        <c:axId val="744375864"/>
        <c:axId val="744376520"/>
      </c:barChart>
      <c:catAx>
        <c:axId val="7443758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60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744376520"/>
        <c:crosses val="autoZero"/>
        <c:auto val="1"/>
        <c:lblAlgn val="ctr"/>
        <c:lblOffset val="100"/>
        <c:noMultiLvlLbl val="0"/>
      </c:catAx>
      <c:valAx>
        <c:axId val="744376520"/>
        <c:scaling>
          <c:orientation val="minMax"/>
        </c:scaling>
        <c:delete val="0"/>
        <c:axPos val="b"/>
        <c:numFmt formatCode="0%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60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744375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lang="en-US" sz="1600" b="0" i="0" u="none" strike="noStrike" kern="1200" baseline="0">
          <a:solidFill>
            <a:schemeClr val="tx1"/>
          </a:solidFill>
          <a:latin typeface="+mn-lt"/>
          <a:ea typeface="Neue Haas Unica"/>
          <a:cs typeface="Neue Haas Unica"/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75DB-4EAB-95EB-6A45D97F5FE9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75DB-4EAB-95EB-6A45D97F5FE9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75DB-4EAB-95EB-6A45D97F5FE9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75DB-4EAB-95EB-6A45D97F5FE9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75DB-4EAB-95EB-6A45D97F5FE9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75DB-4EAB-95EB-6A45D97F5FE9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75DB-4EAB-95EB-6A45D97F5FE9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75DB-4EAB-95EB-6A45D97F5FE9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75DB-4EAB-95EB-6A45D97F5FE9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75DB-4EAB-95EB-6A45D97F5FE9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75DB-4EAB-95EB-6A45D97F5FE9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75DB-4EAB-95EB-6A45D97F5FE9}"/>
              </c:ext>
            </c:extLst>
          </c:dPt>
          <c:dLbls>
            <c:spPr>
              <a:noFill/>
              <a:ln>
                <a:noFill/>
              </a:ln>
            </c:spPr>
            <c:txPr>
              <a:bodyPr rot="0" vert="horz"/>
              <a:lstStyle/>
              <a:p>
                <a:pPr>
                  <a:defRPr>
                    <a:latin typeface="+mn-l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</c:ext>
            </c:extLst>
          </c:dLbls>
          <c:cat>
            <c:strRef>
              <c:f>Sheet1!$A$2:$A$13</c:f>
              <c:strCache>
                <c:ptCount val="12"/>
                <c:pt idx="0">
                  <c:v>December</c:v>
                </c:pt>
                <c:pt idx="1">
                  <c:v>November</c:v>
                </c:pt>
                <c:pt idx="2">
                  <c:v>October</c:v>
                </c:pt>
                <c:pt idx="3">
                  <c:v>September</c:v>
                </c:pt>
                <c:pt idx="4">
                  <c:v>August</c:v>
                </c:pt>
                <c:pt idx="5">
                  <c:v>July</c:v>
                </c:pt>
                <c:pt idx="6">
                  <c:v>June</c:v>
                </c:pt>
                <c:pt idx="7">
                  <c:v>May</c:v>
                </c:pt>
                <c:pt idx="8">
                  <c:v>April</c:v>
                </c:pt>
                <c:pt idx="9">
                  <c:v>March</c:v>
                </c:pt>
                <c:pt idx="10">
                  <c:v>February</c:v>
                </c:pt>
                <c:pt idx="11">
                  <c:v>January</c:v>
                </c:pt>
              </c:strCache>
            </c:strRef>
          </c:cat>
          <c:val>
            <c:numRef>
              <c:f>Sheet1!$B$2:$B$13</c:f>
              <c:numCache>
                <c:formatCode>0%</c:formatCode>
                <c:ptCount val="12"/>
                <c:pt idx="0">
                  <c:v>0.25</c:v>
                </c:pt>
                <c:pt idx="1">
                  <c:v>0.36</c:v>
                </c:pt>
                <c:pt idx="2">
                  <c:v>0.85</c:v>
                </c:pt>
                <c:pt idx="3">
                  <c:v>0.41</c:v>
                </c:pt>
                <c:pt idx="4">
                  <c:v>0.62</c:v>
                </c:pt>
                <c:pt idx="5">
                  <c:v>0.75</c:v>
                </c:pt>
                <c:pt idx="6">
                  <c:v>0.46</c:v>
                </c:pt>
                <c:pt idx="7">
                  <c:v>0.55000000000000004</c:v>
                </c:pt>
                <c:pt idx="8">
                  <c:v>0.2</c:v>
                </c:pt>
                <c:pt idx="9">
                  <c:v>0.15</c:v>
                </c:pt>
                <c:pt idx="10">
                  <c:v>0.3</c:v>
                </c:pt>
                <c:pt idx="11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5DB-4EAB-95EB-6A45D97F5F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1"/>
        <c:axId val="484980879"/>
        <c:axId val="461215631"/>
      </c:barChart>
      <c:catAx>
        <c:axId val="48498087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solidFill>
              <a:schemeClr val="tx1"/>
            </a:solidFill>
          </a:ln>
        </c:spPr>
        <c:txPr>
          <a:bodyPr rot="-60000000" vert="horz"/>
          <a:lstStyle/>
          <a:p>
            <a:pPr>
              <a:defRPr>
                <a:latin typeface="+mn-lt"/>
              </a:defRPr>
            </a:pPr>
            <a:endParaRPr lang="en-US"/>
          </a:p>
        </c:txPr>
        <c:crossAx val="461215631"/>
        <c:crosses val="autoZero"/>
        <c:auto val="1"/>
        <c:lblAlgn val="ctr"/>
        <c:lblOffset val="100"/>
        <c:noMultiLvlLbl val="0"/>
      </c:catAx>
      <c:valAx>
        <c:axId val="461215631"/>
        <c:scaling>
          <c:orientation val="minMax"/>
        </c:scaling>
        <c:delete val="0"/>
        <c:axPos val="b"/>
        <c:numFmt formatCode="0%" sourceLinked="1"/>
        <c:majorTickMark val="none"/>
        <c:minorTickMark val="none"/>
        <c:tickLblPos val="nextTo"/>
        <c:spPr>
          <a:ln>
            <a:solidFill>
              <a:schemeClr val="tx1"/>
            </a:solidFill>
          </a:ln>
        </c:spPr>
        <c:txPr>
          <a:bodyPr rot="-60000000" vert="horz"/>
          <a:lstStyle/>
          <a:p>
            <a:pPr>
              <a:defRPr>
                <a:latin typeface="+mn-lt"/>
              </a:defRPr>
            </a:pPr>
            <a:endParaRPr lang="en-US"/>
          </a:p>
        </c:txPr>
        <c:crossAx val="484980879"/>
        <c:crosses val="autoZero"/>
        <c:crossBetween val="between"/>
      </c:valAx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txPr>
    <a:bodyPr/>
    <a:lstStyle/>
    <a:p>
      <a:pPr>
        <a:defRPr sz="110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0.16825</cdr:x>
      <cdr:y>0.62292</cdr:y>
    </cdr:from>
    <cdr:to>
      <cdr:x>0.21294</cdr:x>
      <cdr:y>0.73484</cdr:y>
    </cdr:to>
    <cdr:sp macro="" textlink="">
      <cdr:nvSpPr>
        <cdr:cNvPr id="2" name="Oval 1"/>
        <cdr:cNvSpPr/>
      </cdr:nvSpPr>
      <cdr:spPr>
        <a:xfrm xmlns:a="http://schemas.openxmlformats.org/drawingml/2006/main">
          <a:off x="1908693" y="2482120"/>
          <a:ext cx="506967" cy="445959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accent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0.39975</cdr:x>
      <cdr:y>0.33147</cdr:y>
    </cdr:from>
    <cdr:to>
      <cdr:x>0.44444</cdr:x>
      <cdr:y>0.44339</cdr:y>
    </cdr:to>
    <cdr:sp macro="" textlink="">
      <cdr:nvSpPr>
        <cdr:cNvPr id="3" name="Oval 2"/>
        <cdr:cNvSpPr/>
      </cdr:nvSpPr>
      <cdr:spPr>
        <a:xfrm xmlns:a="http://schemas.openxmlformats.org/drawingml/2006/main">
          <a:off x="4534773" y="1320800"/>
          <a:ext cx="506968" cy="445959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accent3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 dirty="0"/>
        </a:p>
      </cdr:txBody>
    </cdr:sp>
  </cdr:relSizeAnchor>
  <cdr:relSizeAnchor xmlns:cdr="http://schemas.openxmlformats.org/drawingml/2006/chartDrawing">
    <cdr:from>
      <cdr:x>0.61871</cdr:x>
      <cdr:y>0.27551</cdr:y>
    </cdr:from>
    <cdr:to>
      <cdr:x>0.66315</cdr:x>
      <cdr:y>0.38743</cdr:y>
    </cdr:to>
    <cdr:sp macro="" textlink="">
      <cdr:nvSpPr>
        <cdr:cNvPr id="4" name="Oval 3"/>
        <cdr:cNvSpPr/>
      </cdr:nvSpPr>
      <cdr:spPr>
        <a:xfrm xmlns:a="http://schemas.openxmlformats.org/drawingml/2006/main">
          <a:off x="7018685" y="1097820"/>
          <a:ext cx="504133" cy="445959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accent4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" name="Google Shape;30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8" name="Shape 3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9" name="Google Shape;3209;p10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0" name="Google Shape;3210;p10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2" name="Shape 3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3" name="Google Shape;3283;p10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4" name="Google Shape;3284;p10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5" name="Shape 3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6" name="Google Shape;3336;p10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7" name="Google Shape;3337;p10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1" name="Shape 3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2" name="Google Shape;3362;p10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3" name="Google Shape;3363;p10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7" name="Shape 3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8" name="Google Shape;3398;p10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9" name="Google Shape;3399;p10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9" name="Shape 3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" name="Google Shape;3420;p10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1" name="Google Shape;3421;p10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9" name="Shape 3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0" name="Google Shape;3460;p10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1" name="Google Shape;3461;p10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7" name="Shape 3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8" name="Google Shape;3478;p10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9" name="Google Shape;3479;p10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0" name="Shape 3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1" name="Google Shape;3511;p10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2" name="Google Shape;3512;p10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0" name="Shape 3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1" name="Google Shape;3551;p10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2" name="Google Shape;3552;p10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4" name="Shape 3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5" name="Google Shape;3605;p1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6" name="Google Shape;3606;p1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1" name="Shape 3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2" name="Google Shape;3642;p1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3" name="Google Shape;3643;p1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88" name="Shape 3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9" name="Google Shape;3689;p1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0" name="Google Shape;3690;p1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9" name="Shape 3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0" name="Google Shape;3720;p1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1" name="Google Shape;3721;p1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6" name="Shape 3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" name="Google Shape;3747;p1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8" name="Google Shape;3748;p1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0" name="Shape 3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1" name="Google Shape;3791;p1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2" name="Google Shape;3792;p1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1" name="Shape 3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2" name="Google Shape;3822;p1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3" name="Google Shape;3823;p1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7" name="Shape 3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8" name="Google Shape;3848;p1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9" name="Google Shape;3849;p1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0" name="Shape 3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1" name="Google Shape;3871;p1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2" name="Google Shape;3872;p1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0" name="Shape 3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1" name="Google Shape;3911;p1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2" name="Google Shape;3912;p1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04" name="Shape 4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5" name="Google Shape;4005;p1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06" name="Google Shape;4006;p1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39" name="Shape 4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0" name="Google Shape;4040;p1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1" name="Google Shape;4041;p1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65" name="Shape 4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6" name="Google Shape;4066;p1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7" name="Google Shape;4067;p1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01" name="Shape 4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Google Shape;4102;p1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3" name="Google Shape;4103;p1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30" name="Shape 4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1" name="Google Shape;4131;p1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2" name="Google Shape;4132;p1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4" name="Shape 4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5" name="Google Shape;4155;p1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56" name="Google Shape;4156;p1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7" name="Shape 4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" name="Google Shape;4198;p1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9" name="Google Shape;4199;p1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19" name="Shape 4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0" name="Google Shape;4220;p1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1" name="Google Shape;4221;p1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45" name="Shape 4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6" name="Google Shape;4246;p1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47" name="Google Shape;4247;p1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67" name="Shape 4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8" name="Google Shape;4268;p1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9" name="Google Shape;4269;p1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96" name="Shape 4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7" name="Google Shape;4297;p1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98" name="Google Shape;4298;p1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8" name="Shape 4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9" name="Google Shape;4329;p1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0" name="Google Shape;4330;p1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70" name="Shape 4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1" name="Google Shape;4371;p1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72" name="Google Shape;4372;p1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10" name="Shape 4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1" name="Google Shape;4411;p1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12" name="Google Shape;4412;p1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30" name="Shape 4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1" name="Google Shape;4431;p1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32" name="Google Shape;4432;p1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55" name="Shape 4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6" name="Google Shape;4456;p1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57" name="Google Shape;4457;p1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74" name="Shape 4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5" name="Google Shape;4475;p1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76" name="Google Shape;4476;p1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94" name="Shape 4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5" name="Google Shape;4495;p1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96" name="Google Shape;4496;p1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37" name="Shape 4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8" name="Google Shape;4538;p13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39" name="Google Shape;4539;p1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63" name="Shape 4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4" name="Google Shape;4564;p13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65" name="Google Shape;4565;p1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" name="Google Shape;405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74" name="Shape 4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5" name="Google Shape;4575;p14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76" name="Google Shape;4576;p1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87" name="Shape 4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8" name="Google Shape;4588;p14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89" name="Google Shape;4589;p1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02" name="Shape 4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3" name="Google Shape;4603;p14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04" name="Google Shape;4604;p1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18" name="Shape 4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9" name="Google Shape;4619;p14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20" name="Google Shape;4620;p1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36" name="Shape 4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7" name="Google Shape;4637;p14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8" name="Google Shape;4638;p1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57" name="Shape 4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8" name="Google Shape;4658;p14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59" name="Google Shape;4659;p1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80" name="Shape 4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1" name="Google Shape;4681;p14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82" name="Google Shape;4682;p1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44" name="Shape 4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5" name="Google Shape;4745;p14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46" name="Google Shape;4746;p1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87" name="Shape 4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8" name="Google Shape;4788;p14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89" name="Google Shape;4789;p1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24" name="Shape 4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5" name="Google Shape;4825;p14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26" name="Google Shape;4826;p1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7" name="Google Shape;417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42" name="Shape 4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3" name="Google Shape;4843;p15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44" name="Google Shape;4844;p1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88" name="Shape 4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9" name="Google Shape;4889;p15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90" name="Google Shape;4890;p1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31" name="Shape 4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2" name="Google Shape;4932;p15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33" name="Google Shape;4933;p15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75" name="Shape 4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6" name="Google Shape;4976;p15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77" name="Google Shape;4977;p1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20" name="Shape 5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1" name="Google Shape;5021;p15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22" name="Google Shape;5022;p15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38" name="Shape 5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9" name="Google Shape;5039;p15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40" name="Google Shape;5040;p1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91" name="Shape 5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2" name="Google Shape;5092;p15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93" name="Google Shape;5093;p15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45" name="Shape 5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6" name="Google Shape;5146;p15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47" name="Google Shape;5147;p15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05" name="Shape 5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6" name="Google Shape;5206;p15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07" name="Google Shape;5207;p15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37" name="Shape 5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8" name="Google Shape;5238;p15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39" name="Google Shape;5239;p15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2" name="Google Shape;432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67" name="Shape 5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8" name="Google Shape;5268;p16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69" name="Google Shape;5269;p16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03" name="Shape 5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4" name="Google Shape;5304;p16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05" name="Google Shape;5305;p16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49" name="Shape 5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0" name="Google Shape;5350;p16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51" name="Google Shape;5351;p16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01" name="Shape 5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2" name="Google Shape;5402;p16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03" name="Google Shape;5403;p1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63" name="Shape 5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4" name="Google Shape;5464;p16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65" name="Google Shape;5465;p16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33" name="Shape 5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4" name="Google Shape;5534;p16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35" name="Google Shape;5535;p16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03" name="Shape 5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4" name="Google Shape;5604;p16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05" name="Google Shape;5605;p16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27" name="Shape 5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8" name="Google Shape;5628;p16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29" name="Google Shape;5629;p16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57" name="Shape 5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8" name="Google Shape;5658;p16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59" name="Google Shape;5659;p16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77" name="Shape 5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8" name="Google Shape;5678;p16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79" name="Google Shape;5679;p16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2" name="Google Shape;442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4" name="Google Shape;454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1" name="Google Shape;471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4" name="Google Shape;494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1" name="Google Shape;521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9" name="Google Shape;549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6" name="Google Shape;556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3" name="Google Shape;563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0" name="Google Shape;570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1" name="Google Shape;591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8" name="Google Shape;638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2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4" name="Google Shape;774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8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0" name="Google Shape;840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9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1" name="Google Shape;941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9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" name="Google Shape;1020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1" name="Google Shape;1021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0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1" name="Google Shape;1151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2" name="Google Shape;1152;p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6" name="Shape 1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7" name="Google Shape;1307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8" name="Google Shape;1308;p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7" name="Shape 1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8" name="Google Shape;1328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9" name="Google Shape;1329;p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8" name="Shape 1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9" name="Google Shape;1369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0" name="Google Shape;1370;p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7" name="Shape 1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8" name="Google Shape;1448;p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9" name="Google Shape;1449;p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5" name="Shape 1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6" name="Google Shape;1496;p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7" name="Google Shape;1497;p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1" name="Shape 1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2" name="Google Shape;1532;p3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3" name="Google Shape;1533;p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4" name="Shape 1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5" name="Google Shape;1555;p3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6" name="Google Shape;1556;p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8" name="Shape 1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9" name="Google Shape;1569;p4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0" name="Google Shape;1570;p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0" name="Shape 1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1" name="Google Shape;1581;p4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2" name="Google Shape;1582;p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3" name="Shape 1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4" name="Google Shape;1594;p4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5" name="Google Shape;1595;p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7" name="Shape 1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" name="Google Shape;1648;p4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9" name="Google Shape;1649;p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1" name="Shape 1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2" name="Google Shape;1722;p4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3" name="Google Shape;1723;p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6" name="Shape 1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7" name="Google Shape;1817;p4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8" name="Google Shape;1818;p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3" name="Shape 1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" name="Google Shape;1844;p4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5" name="Google Shape;1845;p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4" name="Shape 1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5" name="Google Shape;1875;p4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6" name="Google Shape;1876;p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6" name="Shape 1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7" name="Google Shape;1897;p4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8" name="Google Shape;1898;p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7" name="Shape 1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8" name="Google Shape;1928;p4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9" name="Google Shape;1929;p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7" name="Shape 1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8" name="Google Shape;1958;p5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9" name="Google Shape;1959;p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1" name="Shape 1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2" name="Google Shape;1992;p5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3" name="Google Shape;1993;p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5" name="Shape 2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6" name="Google Shape;2016;p5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7" name="Google Shape;2017;p5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7" name="Shape 2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" name="Google Shape;2048;p5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9" name="Google Shape;2049;p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1" name="Shape 2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2" name="Google Shape;2072;p5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3" name="Google Shape;2073;p5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3" name="Shape 2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4" name="Google Shape;2094;p5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5" name="Google Shape;2095;p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5" name="Shape 2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6" name="Google Shape;2126;p5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7" name="Google Shape;2127;p5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5" name="Shape 2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6" name="Google Shape;2146;p5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7" name="Google Shape;2147;p5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6" name="Shape 2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7" name="Google Shape;2167;p5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8" name="Google Shape;2168;p5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3" name="Shape 2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4" name="Google Shape;2204;p5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5" name="Google Shape;2205;p5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9" name="Shape 2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0" name="Google Shape;2240;p6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1" name="Google Shape;2241;p6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8" name="Shape 2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9" name="Google Shape;2259;p6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0" name="Google Shape;2260;p6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9" name="Shape 2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0" name="Google Shape;2310;p6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1" name="Google Shape;2311;p6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8" name="Shape 2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9" name="Google Shape;2339;p6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0" name="Google Shape;2340;p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2" name="Shape 2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3" name="Google Shape;2353;p6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4" name="Google Shape;2354;p6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4" name="Shape 2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" name="Google Shape;2365;p6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6" name="Google Shape;2366;p6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2" name="Shape 2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3" name="Google Shape;2413;p6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4" name="Google Shape;2414;p6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5" name="Shape 2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" name="Google Shape;2426;p6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7" name="Google Shape;2427;p6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1" name="Shape 2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2" name="Google Shape;2432;p6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3" name="Google Shape;2433;p6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9" name="Shape 2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0" name="Google Shape;2440;p6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1" name="Google Shape;2441;p6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2" name="Shape 2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3" name="Google Shape;2463;p7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4" name="Google Shape;2464;p7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9" name="Shape 2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0" name="Google Shape;2470;p7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1" name="Google Shape;2471;p7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8" name="Shape 2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9" name="Google Shape;2489;p7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0" name="Google Shape;2490;p7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6" name="Shape 2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7" name="Google Shape;2497;p7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8" name="Google Shape;2498;p7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5" name="Shape 2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6" name="Google Shape;2516;p7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7" name="Google Shape;2517;p7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2" name="Shape 2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3" name="Google Shape;2523;p7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4" name="Google Shape;2524;p7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2" name="Shape 2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3" name="Google Shape;2533;p7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4" name="Google Shape;2534;p7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6" name="Shape 2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7" name="Google Shape;2547;p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8" name="Google Shape;2548;p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8" name="Shape 2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9" name="Google Shape;2569;p7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0" name="Google Shape;2570;p7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1" name="Shape 2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2" name="Google Shape;2592;p7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3" name="Google Shape;2593;p7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8" name="Shape 2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9" name="Google Shape;2599;p8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0" name="Google Shape;2600;p8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9" name="Shape 2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0" name="Google Shape;2610;p8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1" name="Google Shape;2611;p8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7" name="Shape 2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8" name="Google Shape;2668;p8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9" name="Google Shape;2669;p8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4" name="Shape 2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5" name="Google Shape;2675;p8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6" name="Google Shape;2676;p8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3" name="Shape 2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4" name="Google Shape;2694;p8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5" name="Google Shape;2695;p8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4" name="Shape 2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5" name="Google Shape;2725;p8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6" name="Google Shape;2726;p8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3" name="Shape 2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" name="Google Shape;2744;p8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5" name="Google Shape;2745;p8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0" name="Shape 2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1" name="Google Shape;2751;p8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2" name="Google Shape;2752;p8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8" name="Shape 2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9" name="Google Shape;2759;p8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0" name="Google Shape;2760;p8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9" name="Shape 2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0" name="Google Shape;2780;p8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1" name="Google Shape;2781;p8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2" name="Shape 2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3" name="Google Shape;2823;p9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4" name="Google Shape;2824;p9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9" name="Shape 2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0" name="Google Shape;2830;p9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1" name="Google Shape;2831;p9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6" name="Shape 2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7" name="Google Shape;2857;p9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8" name="Google Shape;2858;p9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9" name="Shape 2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0" name="Google Shape;2880;p9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1" name="Google Shape;2881;p9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0" name="Shape 2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1" name="Google Shape;2921;p9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2" name="Google Shape;2922;p9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1" name="Shape 2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2" name="Google Shape;2982;p9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3" name="Google Shape;2983;p9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0" name="Shape 3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" name="Google Shape;3041;p9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2" name="Google Shape;3042;p9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6" name="Shape 3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7" name="Google Shape;3047;p9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8" name="Google Shape;3048;p9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9" name="Shape 3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0" name="Google Shape;3090;p9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1" name="Google Shape;3091;p9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7" name="Shape 3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8" name="Google Shape;3138;p9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9" name="Google Shape;3139;p9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171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" name="Google Shape;12;p171"/>
          <p:cNvSpPr txBox="1"/>
          <p:nvPr>
            <p:ph idx="1" type="body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rimson Pro"/>
              <a:buChar char="−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Char char="o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71"/>
          <p:cNvSpPr/>
          <p:nvPr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171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rimson Pro"/>
                <a:ea typeface="Crimson Pro"/>
                <a:cs typeface="Crimson Pro"/>
                <a:sym typeface="Crimson Pro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rimson Pro"/>
                <a:ea typeface="Crimson Pro"/>
                <a:cs typeface="Crimson Pro"/>
                <a:sym typeface="Crimson Pro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rimson Pro"/>
                <a:ea typeface="Crimson Pro"/>
                <a:cs typeface="Crimson Pro"/>
                <a:sym typeface="Crimson Pro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rimson Pro"/>
                <a:ea typeface="Crimson Pro"/>
                <a:cs typeface="Crimson Pro"/>
                <a:sym typeface="Crimson Pro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rimson Pro"/>
                <a:ea typeface="Crimson Pro"/>
                <a:cs typeface="Crimson Pro"/>
                <a:sym typeface="Crimson Pro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rimson Pro"/>
                <a:ea typeface="Crimson Pro"/>
                <a:cs typeface="Crimson Pro"/>
                <a:sym typeface="Crimson Pro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rimson Pro"/>
                <a:ea typeface="Crimson Pro"/>
                <a:cs typeface="Crimson Pro"/>
                <a:sym typeface="Crimson Pro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rimson Pro"/>
                <a:ea typeface="Crimson Pro"/>
                <a:cs typeface="Crimson Pro"/>
                <a:sym typeface="Crimson Pro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rimson Pro"/>
                <a:ea typeface="Crimson Pro"/>
                <a:cs typeface="Crimson Pro"/>
                <a:sym typeface="Crimson Pro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" name="Google Shape;15;p171"/>
          <p:cNvSpPr/>
          <p:nvPr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 cap="flat" cmpd="sng" w="127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72"/>
          <p:cNvSpPr/>
          <p:nvPr/>
        </p:nvSpPr>
        <p:spPr>
          <a:xfrm>
            <a:off x="2786" y="1967"/>
            <a:ext cx="12189215" cy="5132220"/>
          </a:xfrm>
          <a:custGeom>
            <a:rect b="b" l="l" r="r" t="t"/>
            <a:pathLst>
              <a:path extrusionOk="0" h="4734198" w="9143999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>
            <a:gsLst>
              <a:gs pos="0">
                <a:srgbClr val="002959"/>
              </a:gs>
              <a:gs pos="50000">
                <a:srgbClr val="003C80"/>
              </a:gs>
              <a:gs pos="100000">
                <a:srgbClr val="00489A"/>
              </a:gs>
            </a:gsLst>
            <a:lin ang="27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" name="Google Shape;18;p172"/>
          <p:cNvSpPr/>
          <p:nvPr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172"/>
          <p:cNvSpPr/>
          <p:nvPr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73"/>
          <p:cNvSpPr/>
          <p:nvPr/>
        </p:nvSpPr>
        <p:spPr>
          <a:xfrm>
            <a:off x="5412708" y="0"/>
            <a:ext cx="6779292" cy="6858000"/>
          </a:xfrm>
          <a:custGeom>
            <a:rect b="b" l="l" r="r" t="t"/>
            <a:pathLst>
              <a:path extrusionOk="0" h="6858000" w="6779292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>
            <a:gsLst>
              <a:gs pos="0">
                <a:srgbClr val="002959"/>
              </a:gs>
              <a:gs pos="50000">
                <a:srgbClr val="003C80"/>
              </a:gs>
              <a:gs pos="100000">
                <a:srgbClr val="00489A"/>
              </a:gs>
            </a:gsLst>
            <a:lin ang="27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" name="Google Shape;22;p173"/>
          <p:cNvSpPr/>
          <p:nvPr/>
        </p:nvSpPr>
        <p:spPr>
          <a:xfrm>
            <a:off x="10632898" y="-19404"/>
            <a:ext cx="1559102" cy="1924468"/>
          </a:xfrm>
          <a:custGeom>
            <a:rect b="b" l="l" r="r" t="t"/>
            <a:pathLst>
              <a:path extrusionOk="0" h="1924468" w="1559102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" name="Google Shape;23;p173"/>
          <p:cNvSpPr/>
          <p:nvPr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74"/>
          <p:cNvSpPr/>
          <p:nvPr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0">
                <a:srgbClr val="002959"/>
              </a:gs>
              <a:gs pos="50000">
                <a:srgbClr val="003C80"/>
              </a:gs>
              <a:gs pos="100000">
                <a:srgbClr val="00489A"/>
              </a:gs>
            </a:gsLst>
            <a:lin ang="27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" name="Google Shape;26;p174"/>
          <p:cNvSpPr txBox="1"/>
          <p:nvPr>
            <p:ph type="title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b="1" i="0" sz="5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7" name="Google Shape;27;p174"/>
          <p:cNvSpPr txBox="1"/>
          <p:nvPr>
            <p:ph idx="1" type="body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rimson Pro"/>
              <a:buNone/>
              <a:defRPr b="1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None/>
              <a:defRPr b="1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ourier New"/>
              <a:buNone/>
              <a:defRPr b="1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forms.gle/ALLZf3hUpsebCGJJA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0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0.xml"/><Relationship Id="rId3" Type="http://schemas.openxmlformats.org/officeDocument/2006/relationships/chart" Target="../charts/chart43.xml"/></Relationships>
</file>

<file path=ppt/slides/_rels/slide10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1.xml"/></Relationships>
</file>

<file path=ppt/slides/_rels/slide10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2.xml"/></Relationships>
</file>

<file path=ppt/slides/_rels/slide10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3.xml"/></Relationships>
</file>

<file path=ppt/slides/_rels/slide10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4.xml"/></Relationships>
</file>

<file path=ppt/slides/_rels/slide10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5.xml"/></Relationships>
</file>

<file path=ppt/slides/_rels/slide10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6.xml"/></Relationships>
</file>

<file path=ppt/slides/_rels/slide10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7.xml"/></Relationships>
</file>

<file path=ppt/slides/_rels/slide10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8.xml"/></Relationships>
</file>

<file path=ppt/slides/_rels/slide10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9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0.xml"/></Relationships>
</file>

<file path=ppt/slides/_rels/slide1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1.xml"/></Relationships>
</file>

<file path=ppt/slides/_rels/slide1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2.xml"/></Relationships>
</file>

<file path=ppt/slides/_rels/slide1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3.xml"/></Relationships>
</file>

<file path=ppt/slides/_rels/slide1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4.xml"/></Relationships>
</file>

<file path=ppt/slides/_rels/slide1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5.xml"/></Relationships>
</file>

<file path=ppt/slides/_rels/slide1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6.xml"/></Relationships>
</file>

<file path=ppt/slides/_rels/slide1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7.xml"/></Relationships>
</file>

<file path=ppt/slides/_rels/slide1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8.xml"/></Relationships>
</file>

<file path=ppt/slides/_rels/slide1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9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0.xml"/></Relationships>
</file>

<file path=ppt/slides/_rels/slide1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1.xml"/></Relationships>
</file>

<file path=ppt/slides/_rels/slide1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2.xml"/></Relationships>
</file>

<file path=ppt/slides/_rels/slide1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3.xml"/></Relationships>
</file>

<file path=ppt/slides/_rels/slide1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4.xml"/></Relationships>
</file>

<file path=ppt/slides/_rels/slide1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5.xml"/></Relationships>
</file>

<file path=ppt/slides/_rels/slide1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6.xml"/></Relationships>
</file>

<file path=ppt/slides/_rels/slide1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7.xml"/></Relationships>
</file>

<file path=ppt/slides/_rels/slide1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8.xml"/></Relationships>
</file>

<file path=ppt/slides/_rels/slide1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9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0.xml"/></Relationships>
</file>

<file path=ppt/slides/_rels/slide1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1.xml"/></Relationships>
</file>

<file path=ppt/slides/_rels/slide1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2.xml"/></Relationships>
</file>

<file path=ppt/slides/_rels/slide1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3.xml"/></Relationships>
</file>

<file path=ppt/slides/_rels/slide1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4.xml"/></Relationships>
</file>

<file path=ppt/slides/_rels/slide1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5.xml"/></Relationships>
</file>

<file path=ppt/slides/_rels/slide1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6.xml"/></Relationships>
</file>

<file path=ppt/slides/_rels/slide1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7.xml"/></Relationships>
</file>

<file path=ppt/slides/_rels/slide1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8.xml"/></Relationships>
</file>

<file path=ppt/slides/_rels/slide1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9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0.xml"/></Relationships>
</file>

<file path=ppt/slides/_rels/slide1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1.xml"/></Relationships>
</file>

<file path=ppt/slides/_rels/slide1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2.xml"/></Relationships>
</file>

<file path=ppt/slides/_rels/slide1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3.xml"/></Relationships>
</file>

<file path=ppt/slides/_rels/slide1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4.xml"/></Relationships>
</file>

<file path=ppt/slides/_rels/slide1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5.xml"/></Relationships>
</file>

<file path=ppt/slides/_rels/slide1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6.xml"/></Relationships>
</file>

<file path=ppt/slides/_rels/slide1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7.xml"/></Relationships>
</file>

<file path=ppt/slides/_rels/slide1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8.xml"/></Relationships>
</file>

<file path=ppt/slides/_rels/slide1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9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0.xml"/></Relationships>
</file>

<file path=ppt/slides/_rels/slide1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1.xml"/></Relationships>
</file>

<file path=ppt/slides/_rels/slide1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2.xml"/></Relationships>
</file>

<file path=ppt/slides/_rels/slide1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3.xml"/><Relationship Id="rId3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1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4.xml"/></Relationships>
</file>

<file path=ppt/slides/_rels/slide1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5.xml"/></Relationships>
</file>

<file path=ppt/slides/_rels/slide1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6.xml"/></Relationships>
</file>

<file path=ppt/slides/_rels/slide1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7.xml"/></Relationships>
</file>

<file path=ppt/slides/_rels/slide1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8.xml"/></Relationships>
</file>

<file path=ppt/slides/_rels/slide1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9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0.xml"/></Relationships>
</file>

<file path=ppt/slides/_rels/slide1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1.xml"/></Relationships>
</file>

<file path=ppt/slides/_rels/slide1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2.xml"/></Relationships>
</file>

<file path=ppt/slides/_rels/slide1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3.xml"/></Relationships>
</file>

<file path=ppt/slides/_rels/slide1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4.xml"/></Relationships>
</file>

<file path=ppt/slides/_rels/slide1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5.xml"/></Relationships>
</file>

<file path=ppt/slides/_rels/slide1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6.xml"/></Relationships>
</file>

<file path=ppt/slides/_rels/slide1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7.xml"/><Relationship Id="rId3" Type="http://schemas.openxmlformats.org/officeDocument/2006/relationships/image" Target="../media/image5.png"/></Relationships>
</file>

<file path=ppt/slides/_rels/slide1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8.xml"/></Relationships>
</file>

<file path=ppt/slides/_rels/slide1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9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.xml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1.xml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2.xml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3.xml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4.xml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2.pn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6.xml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7.xml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8.xml"/><Relationship Id="rId3" Type="http://schemas.openxmlformats.org/officeDocument/2006/relationships/chart" Target="../charts/chart1.xml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9.xml"/><Relationship Id="rId3" Type="http://schemas.openxmlformats.org/officeDocument/2006/relationships/chart" Target="../charts/chart2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0.xml"/><Relationship Id="rId3" Type="http://schemas.openxmlformats.org/officeDocument/2006/relationships/chart" Target="../charts/chart3.xml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1.xml"/><Relationship Id="rId3" Type="http://schemas.openxmlformats.org/officeDocument/2006/relationships/chart" Target="../charts/chart4.xml"/><Relationship Id="rId4" Type="http://schemas.openxmlformats.org/officeDocument/2006/relationships/chart" Target="../charts/chart5.xml"/><Relationship Id="rId5" Type="http://schemas.openxmlformats.org/officeDocument/2006/relationships/chart" Target="../charts/chart6.xml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1.png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3.xml"/><Relationship Id="rId3" Type="http://schemas.openxmlformats.org/officeDocument/2006/relationships/chart" Target="../charts/chart7.xml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4.xml"/><Relationship Id="rId3" Type="http://schemas.openxmlformats.org/officeDocument/2006/relationships/chart" Target="../charts/chart8.xml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5.xml"/><Relationship Id="rId3" Type="http://schemas.openxmlformats.org/officeDocument/2006/relationships/chart" Target="../charts/chart9.xml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6.xml"/><Relationship Id="rId3" Type="http://schemas.openxmlformats.org/officeDocument/2006/relationships/chart" Target="../charts/chart10.xml"/><Relationship Id="rId4" Type="http://schemas.openxmlformats.org/officeDocument/2006/relationships/chart" Target="../charts/chart11.xml"/><Relationship Id="rId9" Type="http://schemas.openxmlformats.org/officeDocument/2006/relationships/chart" Target="../charts/chart16.xml"/><Relationship Id="rId5" Type="http://schemas.openxmlformats.org/officeDocument/2006/relationships/chart" Target="../charts/chart12.xml"/><Relationship Id="rId6" Type="http://schemas.openxmlformats.org/officeDocument/2006/relationships/chart" Target="../charts/chart13.xml"/><Relationship Id="rId7" Type="http://schemas.openxmlformats.org/officeDocument/2006/relationships/chart" Target="../charts/chart14.xml"/><Relationship Id="rId8" Type="http://schemas.openxmlformats.org/officeDocument/2006/relationships/chart" Target="../charts/chart15.xml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7.xml"/><Relationship Id="rId3" Type="http://schemas.openxmlformats.org/officeDocument/2006/relationships/chart" Target="../charts/chart17.xml"/><Relationship Id="rId4" Type="http://schemas.openxmlformats.org/officeDocument/2006/relationships/chart" Target="../charts/chart18.xml"/><Relationship Id="rId5" Type="http://schemas.openxmlformats.org/officeDocument/2006/relationships/chart" Target="../charts/chart19.xml"/><Relationship Id="rId6" Type="http://schemas.openxmlformats.org/officeDocument/2006/relationships/chart" Target="../charts/chart20.xml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8.xml"/><Relationship Id="rId3" Type="http://schemas.openxmlformats.org/officeDocument/2006/relationships/chart" Target="../charts/chart21.xml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9.xml"/><Relationship Id="rId3" Type="http://schemas.openxmlformats.org/officeDocument/2006/relationships/chart" Target="../charts/chart22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0.xml"/><Relationship Id="rId3" Type="http://schemas.openxmlformats.org/officeDocument/2006/relationships/chart" Target="../charts/chart23.xml"/></Relationships>
</file>

<file path=ppt/slides/_rels/slide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1.xml"/><Relationship Id="rId3" Type="http://schemas.openxmlformats.org/officeDocument/2006/relationships/chart" Target="../charts/chart24.xml"/><Relationship Id="rId4" Type="http://schemas.openxmlformats.org/officeDocument/2006/relationships/chart" Target="../charts/chart25.xml"/><Relationship Id="rId5" Type="http://schemas.openxmlformats.org/officeDocument/2006/relationships/chart" Target="../charts/chart26.xml"/><Relationship Id="rId6" Type="http://schemas.openxmlformats.org/officeDocument/2006/relationships/chart" Target="../charts/chart27.xml"/></Relationships>
</file>

<file path=ppt/slides/_rels/slide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2.xml"/><Relationship Id="rId3" Type="http://schemas.openxmlformats.org/officeDocument/2006/relationships/chart" Target="../charts/chart28.xml"/></Relationships>
</file>

<file path=ppt/slides/_rels/slide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3.xml"/><Relationship Id="rId3" Type="http://schemas.openxmlformats.org/officeDocument/2006/relationships/chart" Target="../charts/chart29.xml"/></Relationships>
</file>

<file path=ppt/slides/_rels/slide8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4.xml"/><Relationship Id="rId3" Type="http://schemas.openxmlformats.org/officeDocument/2006/relationships/chart" Target="../charts/chart30.xml"/></Relationships>
</file>

<file path=ppt/slides/_rels/slide8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5.xml"/><Relationship Id="rId3" Type="http://schemas.openxmlformats.org/officeDocument/2006/relationships/chart" Target="../charts/chart31.xml"/></Relationships>
</file>

<file path=ppt/slides/_rels/slide8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6.xml"/><Relationship Id="rId3" Type="http://schemas.openxmlformats.org/officeDocument/2006/relationships/chart" Target="../charts/chart32.xml"/></Relationships>
</file>

<file path=ppt/slides/_rels/slide8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7.xml"/><Relationship Id="rId3" Type="http://schemas.openxmlformats.org/officeDocument/2006/relationships/chart" Target="../charts/chart33.xml"/><Relationship Id="rId4" Type="http://schemas.openxmlformats.org/officeDocument/2006/relationships/chart" Target="../charts/chart34.xml"/></Relationships>
</file>

<file path=ppt/slides/_rels/slide8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8.xml"/><Relationship Id="rId3" Type="http://schemas.openxmlformats.org/officeDocument/2006/relationships/chart" Target="../charts/chart35.xml"/><Relationship Id="rId4" Type="http://schemas.openxmlformats.org/officeDocument/2006/relationships/chart" Target="../charts/chart36.xml"/><Relationship Id="rId5" Type="http://schemas.openxmlformats.org/officeDocument/2006/relationships/chart" Target="../charts/chart37.xml"/></Relationships>
</file>

<file path=ppt/slides/_rels/slide8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9.xml"/><Relationship Id="rId3" Type="http://schemas.openxmlformats.org/officeDocument/2006/relationships/chart" Target="../charts/chart3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_rels/slide9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0.xml"/><Relationship Id="rId3" Type="http://schemas.openxmlformats.org/officeDocument/2006/relationships/chart" Target="../charts/chart39.xml"/></Relationships>
</file>

<file path=ppt/slides/_rels/slide9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1.xml"/><Relationship Id="rId3" Type="http://schemas.openxmlformats.org/officeDocument/2006/relationships/chart" Target="../charts/chart40.xml"/><Relationship Id="rId4" Type="http://schemas.openxmlformats.org/officeDocument/2006/relationships/chart" Target="../charts/chart41.xml"/></Relationships>
</file>

<file path=ppt/slides/_rels/slide9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2.xml"/></Relationships>
</file>

<file path=ppt/slides/_rels/slide9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3.xml"/></Relationships>
</file>

<file path=ppt/slides/_rels/slide9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4.xml"/></Relationships>
</file>

<file path=ppt/slides/_rels/slide9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5.xml"/></Relationships>
</file>

<file path=ppt/slides/_rels/slide9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6.xml"/></Relationships>
</file>

<file path=ppt/slides/_rels/slide9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7.xml"/><Relationship Id="rId3" Type="http://schemas.openxmlformats.org/officeDocument/2006/relationships/chart" Target="../charts/chart42.xml"/></Relationships>
</file>

<file path=ppt/slides/_rels/slide9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8.xml"/></Relationships>
</file>

<file path=ppt/slides/_rels/slide9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How to use this template</a:t>
            </a:r>
            <a:endParaRPr/>
          </a:p>
        </p:txBody>
      </p:sp>
      <p:sp>
        <p:nvSpPr>
          <p:cNvPr id="33" name="Google Shape;33;p1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1"/>
          <p:cNvSpPr txBox="1"/>
          <p:nvPr/>
        </p:nvSpPr>
        <p:spPr>
          <a:xfrm>
            <a:off x="609600" y="1633165"/>
            <a:ext cx="7203311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template is designed for flexibility — customize it to suit your business needs while maintaining the clean, structured design for clarity and consistency.</a:t>
            </a:r>
            <a:endParaRPr/>
          </a:p>
        </p:txBody>
      </p:sp>
      <p:sp>
        <p:nvSpPr>
          <p:cNvPr id="35" name="Google Shape;35;p1"/>
          <p:cNvSpPr/>
          <p:nvPr/>
        </p:nvSpPr>
        <p:spPr>
          <a:xfrm>
            <a:off x="609600" y="2804612"/>
            <a:ext cx="2074310" cy="2909396"/>
          </a:xfrm>
          <a:prstGeom prst="roundRect">
            <a:avLst>
              <a:gd fmla="val 9421" name="adj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182875" lIns="91425" spcFirstLastPara="1" rIns="91425" wrap="square" tIns="13716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Click on any text box to enter your own titles, subtitles, and content. Follow the existing formatting for a consistent, professional look.</a:t>
            </a:r>
            <a:endParaRPr/>
          </a:p>
        </p:txBody>
      </p:sp>
      <p:sp>
        <p:nvSpPr>
          <p:cNvPr id="36" name="Google Shape;36;p1"/>
          <p:cNvSpPr/>
          <p:nvPr/>
        </p:nvSpPr>
        <p:spPr>
          <a:xfrm>
            <a:off x="2834222" y="2804612"/>
            <a:ext cx="2074310" cy="2909396"/>
          </a:xfrm>
          <a:prstGeom prst="roundRect">
            <a:avLst>
              <a:gd fmla="val 9421" name="adj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182875" lIns="91425" spcFirstLastPara="1" rIns="91425" wrap="square" tIns="13716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Right-click on any chart, select </a:t>
            </a:r>
            <a:r>
              <a:rPr i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Edit Data</a:t>
            </a: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and input your actual figures in the linked Excel sheet. The charts will update automatically.</a:t>
            </a:r>
            <a:endParaRPr/>
          </a:p>
        </p:txBody>
      </p:sp>
      <p:sp>
        <p:nvSpPr>
          <p:cNvPr id="37" name="Google Shape;37;p1"/>
          <p:cNvSpPr/>
          <p:nvPr/>
        </p:nvSpPr>
        <p:spPr>
          <a:xfrm>
            <a:off x="5058845" y="2804612"/>
            <a:ext cx="2074310" cy="2909396"/>
          </a:xfrm>
          <a:prstGeom prst="roundRect">
            <a:avLst>
              <a:gd fmla="val 9421" name="adj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182875" lIns="91425" spcFirstLastPara="1" rIns="91425" wrap="square" tIns="13716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Click on any image placeholder, choose </a:t>
            </a:r>
            <a:r>
              <a:rPr i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Change Picture</a:t>
            </a: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and insert your own visuals. Use high-resolution, relevant images for maximum impact.</a:t>
            </a:r>
            <a:endParaRPr/>
          </a:p>
        </p:txBody>
      </p:sp>
      <p:sp>
        <p:nvSpPr>
          <p:cNvPr id="38" name="Google Shape;38;p1"/>
          <p:cNvSpPr/>
          <p:nvPr/>
        </p:nvSpPr>
        <p:spPr>
          <a:xfrm>
            <a:off x="7283467" y="2804612"/>
            <a:ext cx="2074310" cy="2909396"/>
          </a:xfrm>
          <a:prstGeom prst="roundRect">
            <a:avLst>
              <a:gd fmla="val 9421" name="adj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182875" lIns="91425" spcFirstLastPara="1" rIns="91425" wrap="square" tIns="13716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If needed, adjust accent colors or fonts via the </a:t>
            </a:r>
            <a:r>
              <a:rPr i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Design</a:t>
            </a: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or </a:t>
            </a:r>
            <a:r>
              <a:rPr i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View &gt; Slide Master</a:t>
            </a: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tab to match your brand guidelines.</a:t>
            </a:r>
            <a:endParaRPr/>
          </a:p>
        </p:txBody>
      </p:sp>
      <p:sp>
        <p:nvSpPr>
          <p:cNvPr id="39" name="Google Shape;39;p1"/>
          <p:cNvSpPr/>
          <p:nvPr/>
        </p:nvSpPr>
        <p:spPr>
          <a:xfrm>
            <a:off x="9508090" y="2804612"/>
            <a:ext cx="2074310" cy="2909396"/>
          </a:xfrm>
          <a:prstGeom prst="roundRect">
            <a:avLst>
              <a:gd fmla="val 9421" name="adj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182875" lIns="91425" spcFirstLastPara="1" rIns="91425" wrap="square" tIns="13716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new sections or remove slides that aren’t relevant by right-clicking in the slide sorter view.</a:t>
            </a:r>
            <a:endParaRPr/>
          </a:p>
        </p:txBody>
      </p:sp>
      <p:sp>
        <p:nvSpPr>
          <p:cNvPr id="40" name="Google Shape;40;p1"/>
          <p:cNvSpPr txBox="1"/>
          <p:nvPr/>
        </p:nvSpPr>
        <p:spPr>
          <a:xfrm>
            <a:off x="609599" y="3342179"/>
            <a:ext cx="207430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82875" spcFirstLastPara="1" rIns="18287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Replace Placeholder text</a:t>
            </a:r>
            <a:endParaRPr/>
          </a:p>
        </p:txBody>
      </p:sp>
      <p:sp>
        <p:nvSpPr>
          <p:cNvPr id="41" name="Google Shape;41;p1"/>
          <p:cNvSpPr txBox="1"/>
          <p:nvPr/>
        </p:nvSpPr>
        <p:spPr>
          <a:xfrm>
            <a:off x="2834220" y="3342179"/>
            <a:ext cx="207430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82875" spcFirstLastPara="1" rIns="18287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Update Data in Charts</a:t>
            </a:r>
            <a:endParaRPr/>
          </a:p>
        </p:txBody>
      </p:sp>
      <p:sp>
        <p:nvSpPr>
          <p:cNvPr id="42" name="Google Shape;42;p1"/>
          <p:cNvSpPr txBox="1"/>
          <p:nvPr/>
        </p:nvSpPr>
        <p:spPr>
          <a:xfrm>
            <a:off x="5058839" y="3342179"/>
            <a:ext cx="207430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82875" spcFirstLastPara="1" rIns="18287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Swap Out Images</a:t>
            </a:r>
            <a:endParaRPr/>
          </a:p>
        </p:txBody>
      </p:sp>
      <p:sp>
        <p:nvSpPr>
          <p:cNvPr id="43" name="Google Shape;43;p1"/>
          <p:cNvSpPr txBox="1"/>
          <p:nvPr/>
        </p:nvSpPr>
        <p:spPr>
          <a:xfrm>
            <a:off x="7283468" y="3342179"/>
            <a:ext cx="207430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82875" spcFirstLastPara="1" rIns="18287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Adjust Colors and Styles</a:t>
            </a:r>
            <a:endParaRPr/>
          </a:p>
        </p:txBody>
      </p:sp>
      <p:sp>
        <p:nvSpPr>
          <p:cNvPr id="44" name="Google Shape;44;p1"/>
          <p:cNvSpPr txBox="1"/>
          <p:nvPr/>
        </p:nvSpPr>
        <p:spPr>
          <a:xfrm>
            <a:off x="9508091" y="3342179"/>
            <a:ext cx="207430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82875" spcFirstLastPara="1" rIns="18287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Duplicate or Remove Slides</a:t>
            </a:r>
            <a:endParaRPr/>
          </a:p>
        </p:txBody>
      </p:sp>
      <p:sp>
        <p:nvSpPr>
          <p:cNvPr id="45" name="Google Shape;45;p1"/>
          <p:cNvSpPr txBox="1"/>
          <p:nvPr/>
        </p:nvSpPr>
        <p:spPr>
          <a:xfrm>
            <a:off x="609600" y="3033833"/>
            <a:ext cx="62512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8287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1.</a:t>
            </a:r>
            <a:endParaRPr/>
          </a:p>
        </p:txBody>
      </p:sp>
      <p:sp>
        <p:nvSpPr>
          <p:cNvPr id="46" name="Google Shape;46;p1"/>
          <p:cNvSpPr txBox="1"/>
          <p:nvPr/>
        </p:nvSpPr>
        <p:spPr>
          <a:xfrm>
            <a:off x="2834213" y="3033833"/>
            <a:ext cx="62512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8287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2.</a:t>
            </a:r>
            <a:endParaRPr/>
          </a:p>
        </p:txBody>
      </p:sp>
      <p:sp>
        <p:nvSpPr>
          <p:cNvPr id="47" name="Google Shape;47;p1"/>
          <p:cNvSpPr txBox="1"/>
          <p:nvPr/>
        </p:nvSpPr>
        <p:spPr>
          <a:xfrm>
            <a:off x="5058832" y="3033833"/>
            <a:ext cx="62512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8287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3.</a:t>
            </a:r>
            <a:endParaRPr/>
          </a:p>
        </p:txBody>
      </p:sp>
      <p:sp>
        <p:nvSpPr>
          <p:cNvPr id="48" name="Google Shape;48;p1"/>
          <p:cNvSpPr txBox="1"/>
          <p:nvPr/>
        </p:nvSpPr>
        <p:spPr>
          <a:xfrm>
            <a:off x="7283455" y="3033833"/>
            <a:ext cx="62512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8287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4.</a:t>
            </a:r>
            <a:endParaRPr/>
          </a:p>
        </p:txBody>
      </p:sp>
      <p:sp>
        <p:nvSpPr>
          <p:cNvPr id="49" name="Google Shape;49;p1"/>
          <p:cNvSpPr txBox="1"/>
          <p:nvPr/>
        </p:nvSpPr>
        <p:spPr>
          <a:xfrm>
            <a:off x="9508089" y="3033833"/>
            <a:ext cx="62512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8287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5.</a:t>
            </a:r>
            <a:endParaRPr/>
          </a:p>
        </p:txBody>
      </p:sp>
      <p:sp>
        <p:nvSpPr>
          <p:cNvPr id="50" name="Google Shape;50;p1"/>
          <p:cNvSpPr txBox="1"/>
          <p:nvPr/>
        </p:nvSpPr>
        <p:spPr>
          <a:xfrm>
            <a:off x="8406347" y="103374"/>
            <a:ext cx="3673824" cy="2225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could make this template better? Please tell us </a:t>
            </a:r>
            <a:r>
              <a:rPr lang="en-US" sz="11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here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0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sp>
        <p:nvSpPr>
          <p:cNvPr id="312" name="Google Shape;312;p10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13" name="Google Shape;313;p10"/>
          <p:cNvCxnSpPr/>
          <p:nvPr/>
        </p:nvCxnSpPr>
        <p:spPr>
          <a:xfrm>
            <a:off x="3237027" y="2478520"/>
            <a:ext cx="8296757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4" name="Google Shape;314;p10"/>
          <p:cNvCxnSpPr/>
          <p:nvPr/>
        </p:nvCxnSpPr>
        <p:spPr>
          <a:xfrm>
            <a:off x="3237027" y="3567315"/>
            <a:ext cx="8296757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5" name="Google Shape;315;p10"/>
          <p:cNvCxnSpPr/>
          <p:nvPr/>
        </p:nvCxnSpPr>
        <p:spPr>
          <a:xfrm>
            <a:off x="3237027" y="4656116"/>
            <a:ext cx="8296757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16" name="Google Shape;316;p10"/>
          <p:cNvSpPr txBox="1"/>
          <p:nvPr/>
        </p:nvSpPr>
        <p:spPr>
          <a:xfrm>
            <a:off x="549928" y="1474618"/>
            <a:ext cx="2569376" cy="919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0800" lIns="70800" spcFirstLastPara="1" rIns="70800" wrap="square" tIns="7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10"/>
          <p:cNvSpPr txBox="1"/>
          <p:nvPr/>
        </p:nvSpPr>
        <p:spPr>
          <a:xfrm>
            <a:off x="3237030" y="1820951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18" name="Google Shape;318;p10"/>
          <p:cNvSpPr txBox="1"/>
          <p:nvPr/>
        </p:nvSpPr>
        <p:spPr>
          <a:xfrm>
            <a:off x="5383619" y="1820951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19" name="Google Shape;319;p10"/>
          <p:cNvSpPr txBox="1"/>
          <p:nvPr/>
        </p:nvSpPr>
        <p:spPr>
          <a:xfrm>
            <a:off x="7527718" y="1820951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20" name="Google Shape;320;p10"/>
          <p:cNvSpPr txBox="1"/>
          <p:nvPr/>
        </p:nvSpPr>
        <p:spPr>
          <a:xfrm>
            <a:off x="9671815" y="1820951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21" name="Google Shape;321;p10"/>
          <p:cNvSpPr txBox="1"/>
          <p:nvPr/>
        </p:nvSpPr>
        <p:spPr>
          <a:xfrm>
            <a:off x="549928" y="2563416"/>
            <a:ext cx="2569376" cy="919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0800" lIns="70800" spcFirstLastPara="1" rIns="70800" wrap="square" tIns="7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10"/>
          <p:cNvSpPr txBox="1"/>
          <p:nvPr/>
        </p:nvSpPr>
        <p:spPr>
          <a:xfrm>
            <a:off x="3237030" y="2909749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23" name="Google Shape;323;p10"/>
          <p:cNvSpPr txBox="1"/>
          <p:nvPr/>
        </p:nvSpPr>
        <p:spPr>
          <a:xfrm>
            <a:off x="5383619" y="2909749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24" name="Google Shape;324;p10"/>
          <p:cNvSpPr txBox="1"/>
          <p:nvPr/>
        </p:nvSpPr>
        <p:spPr>
          <a:xfrm>
            <a:off x="7527718" y="2909749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25" name="Google Shape;325;p10"/>
          <p:cNvSpPr txBox="1"/>
          <p:nvPr/>
        </p:nvSpPr>
        <p:spPr>
          <a:xfrm>
            <a:off x="9671815" y="2909749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26" name="Google Shape;326;p10"/>
          <p:cNvSpPr txBox="1"/>
          <p:nvPr/>
        </p:nvSpPr>
        <p:spPr>
          <a:xfrm>
            <a:off x="549928" y="3652223"/>
            <a:ext cx="2569376" cy="919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0800" lIns="70800" spcFirstLastPara="1" rIns="70800" wrap="square" tIns="7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10"/>
          <p:cNvSpPr txBox="1"/>
          <p:nvPr/>
        </p:nvSpPr>
        <p:spPr>
          <a:xfrm>
            <a:off x="3237030" y="3998546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28" name="Google Shape;328;p10"/>
          <p:cNvSpPr txBox="1"/>
          <p:nvPr/>
        </p:nvSpPr>
        <p:spPr>
          <a:xfrm>
            <a:off x="5383619" y="3998546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29" name="Google Shape;329;p10"/>
          <p:cNvSpPr txBox="1"/>
          <p:nvPr/>
        </p:nvSpPr>
        <p:spPr>
          <a:xfrm>
            <a:off x="7527718" y="3998546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30" name="Google Shape;330;p10"/>
          <p:cNvSpPr txBox="1"/>
          <p:nvPr/>
        </p:nvSpPr>
        <p:spPr>
          <a:xfrm>
            <a:off x="9671815" y="3998546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31" name="Google Shape;331;p10"/>
          <p:cNvSpPr txBox="1"/>
          <p:nvPr/>
        </p:nvSpPr>
        <p:spPr>
          <a:xfrm>
            <a:off x="549928" y="4741018"/>
            <a:ext cx="2569376" cy="919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0800" lIns="70800" spcFirstLastPara="1" rIns="70800" wrap="square" tIns="7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10"/>
          <p:cNvSpPr txBox="1"/>
          <p:nvPr/>
        </p:nvSpPr>
        <p:spPr>
          <a:xfrm>
            <a:off x="3237030" y="5087352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33" name="Google Shape;333;p10"/>
          <p:cNvSpPr txBox="1"/>
          <p:nvPr/>
        </p:nvSpPr>
        <p:spPr>
          <a:xfrm>
            <a:off x="5383619" y="5087352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34" name="Google Shape;334;p10"/>
          <p:cNvSpPr txBox="1"/>
          <p:nvPr/>
        </p:nvSpPr>
        <p:spPr>
          <a:xfrm>
            <a:off x="7527718" y="5087352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35" name="Google Shape;335;p10"/>
          <p:cNvSpPr txBox="1"/>
          <p:nvPr/>
        </p:nvSpPr>
        <p:spPr>
          <a:xfrm>
            <a:off x="9671815" y="5087352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36" name="Google Shape;336;p10"/>
          <p:cNvSpPr txBox="1"/>
          <p:nvPr/>
        </p:nvSpPr>
        <p:spPr>
          <a:xfrm>
            <a:off x="549928" y="1021283"/>
            <a:ext cx="2569376" cy="26970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10"/>
          <p:cNvSpPr txBox="1"/>
          <p:nvPr/>
        </p:nvSpPr>
        <p:spPr>
          <a:xfrm>
            <a:off x="5383619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38" name="Google Shape;338;p10"/>
          <p:cNvCxnSpPr/>
          <p:nvPr/>
        </p:nvCxnSpPr>
        <p:spPr>
          <a:xfrm>
            <a:off x="5383619" y="1360543"/>
            <a:ext cx="1856982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39" name="Google Shape;339;p10"/>
          <p:cNvSpPr txBox="1"/>
          <p:nvPr/>
        </p:nvSpPr>
        <p:spPr>
          <a:xfrm>
            <a:off x="7530211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40" name="Google Shape;340;p10"/>
          <p:cNvCxnSpPr/>
          <p:nvPr/>
        </p:nvCxnSpPr>
        <p:spPr>
          <a:xfrm>
            <a:off x="7530211" y="1360543"/>
            <a:ext cx="1856982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41" name="Google Shape;341;p10"/>
          <p:cNvSpPr txBox="1"/>
          <p:nvPr/>
        </p:nvSpPr>
        <p:spPr>
          <a:xfrm>
            <a:off x="9676804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42" name="Google Shape;342;p10"/>
          <p:cNvCxnSpPr/>
          <p:nvPr/>
        </p:nvCxnSpPr>
        <p:spPr>
          <a:xfrm>
            <a:off x="9676804" y="1360543"/>
            <a:ext cx="1856982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43" name="Google Shape;343;p10"/>
          <p:cNvSpPr txBox="1"/>
          <p:nvPr/>
        </p:nvSpPr>
        <p:spPr>
          <a:xfrm>
            <a:off x="3237030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44" name="Google Shape;344;p10"/>
          <p:cNvCxnSpPr/>
          <p:nvPr/>
        </p:nvCxnSpPr>
        <p:spPr>
          <a:xfrm>
            <a:off x="3237030" y="1360543"/>
            <a:ext cx="1856982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1" name="Shape 3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2" name="Google Shape;3212;p100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Case Study</a:t>
            </a:r>
            <a:endParaRPr/>
          </a:p>
        </p:txBody>
      </p:sp>
      <p:sp>
        <p:nvSpPr>
          <p:cNvPr id="3213" name="Google Shape;3213;p100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14" name="Google Shape;3214;p100"/>
          <p:cNvGrpSpPr/>
          <p:nvPr/>
        </p:nvGrpSpPr>
        <p:grpSpPr>
          <a:xfrm>
            <a:off x="4176717" y="1372038"/>
            <a:ext cx="3853073" cy="4619790"/>
            <a:chOff x="4176717" y="1476210"/>
            <a:chExt cx="3853073" cy="3453855"/>
          </a:xfrm>
        </p:grpSpPr>
        <p:cxnSp>
          <p:nvCxnSpPr>
            <p:cNvPr id="3215" name="Google Shape;3215;p100"/>
            <p:cNvCxnSpPr/>
            <p:nvPr/>
          </p:nvCxnSpPr>
          <p:spPr>
            <a:xfrm>
              <a:off x="8029790" y="1476210"/>
              <a:ext cx="0" cy="3453855"/>
            </a:xfrm>
            <a:prstGeom prst="straightConnector1">
              <a:avLst/>
            </a:prstGeom>
            <a:noFill/>
            <a:ln cap="flat" cmpd="sng" w="9525">
              <a:solidFill>
                <a:srgbClr val="BFBFBF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216" name="Google Shape;3216;p100"/>
            <p:cNvCxnSpPr/>
            <p:nvPr/>
          </p:nvCxnSpPr>
          <p:spPr>
            <a:xfrm>
              <a:off x="4176717" y="1476210"/>
              <a:ext cx="0" cy="3453855"/>
            </a:xfrm>
            <a:prstGeom prst="straightConnector1">
              <a:avLst/>
            </a:prstGeom>
            <a:noFill/>
            <a:ln cap="flat" cmpd="sng" w="9525">
              <a:solidFill>
                <a:srgbClr val="BFBFBF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3217" name="Google Shape;3217;p100"/>
          <p:cNvSpPr/>
          <p:nvPr/>
        </p:nvSpPr>
        <p:spPr>
          <a:xfrm>
            <a:off x="4297133" y="1372038"/>
            <a:ext cx="3608583" cy="4405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3218" name="Google Shape;3218;p100"/>
          <p:cNvSpPr/>
          <p:nvPr/>
        </p:nvSpPr>
        <p:spPr>
          <a:xfrm>
            <a:off x="8153879" y="1372038"/>
            <a:ext cx="3608583" cy="44058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3219" name="Google Shape;3219;p100"/>
          <p:cNvSpPr txBox="1"/>
          <p:nvPr/>
        </p:nvSpPr>
        <p:spPr>
          <a:xfrm>
            <a:off x="8340539" y="1935362"/>
            <a:ext cx="3235258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0" name="Google Shape;3220;p100"/>
          <p:cNvSpPr/>
          <p:nvPr/>
        </p:nvSpPr>
        <p:spPr>
          <a:xfrm>
            <a:off x="447728" y="1372038"/>
            <a:ext cx="3608583" cy="4405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3221" name="Google Shape;3221;p100"/>
          <p:cNvSpPr txBox="1"/>
          <p:nvPr/>
        </p:nvSpPr>
        <p:spPr>
          <a:xfrm>
            <a:off x="1226278" y="2143127"/>
            <a:ext cx="2830032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222" name="Google Shape;3222;p100"/>
          <p:cNvSpPr/>
          <p:nvPr/>
        </p:nvSpPr>
        <p:spPr>
          <a:xfrm>
            <a:off x="475561" y="1947018"/>
            <a:ext cx="643073" cy="638433"/>
          </a:xfrm>
          <a:custGeom>
            <a:rect b="b" l="l" r="r" t="t"/>
            <a:pathLst>
              <a:path extrusionOk="0" h="3713" w="3740">
                <a:moveTo>
                  <a:pt x="1870" y="125"/>
                </a:moveTo>
                <a:lnTo>
                  <a:pt x="1755" y="130"/>
                </a:lnTo>
                <a:lnTo>
                  <a:pt x="1642" y="141"/>
                </a:lnTo>
                <a:lnTo>
                  <a:pt x="1532" y="158"/>
                </a:lnTo>
                <a:lnTo>
                  <a:pt x="1424" y="183"/>
                </a:lnTo>
                <a:lnTo>
                  <a:pt x="1319" y="215"/>
                </a:lnTo>
                <a:lnTo>
                  <a:pt x="1217" y="251"/>
                </a:lnTo>
                <a:lnTo>
                  <a:pt x="1117" y="296"/>
                </a:lnTo>
                <a:lnTo>
                  <a:pt x="1022" y="345"/>
                </a:lnTo>
                <a:lnTo>
                  <a:pt x="929" y="399"/>
                </a:lnTo>
                <a:lnTo>
                  <a:pt x="840" y="461"/>
                </a:lnTo>
                <a:lnTo>
                  <a:pt x="756" y="525"/>
                </a:lnTo>
                <a:lnTo>
                  <a:pt x="675" y="596"/>
                </a:lnTo>
                <a:lnTo>
                  <a:pt x="600" y="671"/>
                </a:lnTo>
                <a:lnTo>
                  <a:pt x="529" y="751"/>
                </a:lnTo>
                <a:lnTo>
                  <a:pt x="463" y="835"/>
                </a:lnTo>
                <a:lnTo>
                  <a:pt x="402" y="923"/>
                </a:lnTo>
                <a:lnTo>
                  <a:pt x="347" y="1015"/>
                </a:lnTo>
                <a:lnTo>
                  <a:pt x="297" y="1110"/>
                </a:lnTo>
                <a:lnTo>
                  <a:pt x="254" y="1209"/>
                </a:lnTo>
                <a:lnTo>
                  <a:pt x="216" y="1310"/>
                </a:lnTo>
                <a:lnTo>
                  <a:pt x="184" y="1415"/>
                </a:lnTo>
                <a:lnTo>
                  <a:pt x="159" y="1522"/>
                </a:lnTo>
                <a:lnTo>
                  <a:pt x="141" y="1631"/>
                </a:lnTo>
                <a:lnTo>
                  <a:pt x="130" y="1743"/>
                </a:lnTo>
                <a:lnTo>
                  <a:pt x="127" y="1857"/>
                </a:lnTo>
                <a:lnTo>
                  <a:pt x="130" y="1970"/>
                </a:lnTo>
                <a:lnTo>
                  <a:pt x="141" y="2082"/>
                </a:lnTo>
                <a:lnTo>
                  <a:pt x="159" y="2191"/>
                </a:lnTo>
                <a:lnTo>
                  <a:pt x="184" y="2298"/>
                </a:lnTo>
                <a:lnTo>
                  <a:pt x="216" y="2403"/>
                </a:lnTo>
                <a:lnTo>
                  <a:pt x="254" y="2505"/>
                </a:lnTo>
                <a:lnTo>
                  <a:pt x="297" y="2603"/>
                </a:lnTo>
                <a:lnTo>
                  <a:pt x="347" y="2698"/>
                </a:lnTo>
                <a:lnTo>
                  <a:pt x="402" y="2790"/>
                </a:lnTo>
                <a:lnTo>
                  <a:pt x="463" y="2878"/>
                </a:lnTo>
                <a:lnTo>
                  <a:pt x="529" y="2962"/>
                </a:lnTo>
                <a:lnTo>
                  <a:pt x="600" y="3042"/>
                </a:lnTo>
                <a:lnTo>
                  <a:pt x="675" y="3117"/>
                </a:lnTo>
                <a:lnTo>
                  <a:pt x="756" y="3187"/>
                </a:lnTo>
                <a:lnTo>
                  <a:pt x="840" y="3253"/>
                </a:lnTo>
                <a:lnTo>
                  <a:pt x="929" y="3313"/>
                </a:lnTo>
                <a:lnTo>
                  <a:pt x="1022" y="3369"/>
                </a:lnTo>
                <a:lnTo>
                  <a:pt x="1117" y="3418"/>
                </a:lnTo>
                <a:lnTo>
                  <a:pt x="1217" y="3462"/>
                </a:lnTo>
                <a:lnTo>
                  <a:pt x="1319" y="3499"/>
                </a:lnTo>
                <a:lnTo>
                  <a:pt x="1424" y="3530"/>
                </a:lnTo>
                <a:lnTo>
                  <a:pt x="1532" y="3554"/>
                </a:lnTo>
                <a:lnTo>
                  <a:pt x="1642" y="3573"/>
                </a:lnTo>
                <a:lnTo>
                  <a:pt x="1755" y="3584"/>
                </a:lnTo>
                <a:lnTo>
                  <a:pt x="1870" y="3587"/>
                </a:lnTo>
                <a:lnTo>
                  <a:pt x="1984" y="3584"/>
                </a:lnTo>
                <a:lnTo>
                  <a:pt x="2096" y="3573"/>
                </a:lnTo>
                <a:lnTo>
                  <a:pt x="2207" y="3554"/>
                </a:lnTo>
                <a:lnTo>
                  <a:pt x="2314" y="3530"/>
                </a:lnTo>
                <a:lnTo>
                  <a:pt x="2420" y="3499"/>
                </a:lnTo>
                <a:lnTo>
                  <a:pt x="2523" y="3462"/>
                </a:lnTo>
                <a:lnTo>
                  <a:pt x="2621" y="3418"/>
                </a:lnTo>
                <a:lnTo>
                  <a:pt x="2717" y="3369"/>
                </a:lnTo>
                <a:lnTo>
                  <a:pt x="2810" y="3313"/>
                </a:lnTo>
                <a:lnTo>
                  <a:pt x="2899" y="3253"/>
                </a:lnTo>
                <a:lnTo>
                  <a:pt x="2983" y="3187"/>
                </a:lnTo>
                <a:lnTo>
                  <a:pt x="3063" y="3117"/>
                </a:lnTo>
                <a:lnTo>
                  <a:pt x="3139" y="3042"/>
                </a:lnTo>
                <a:lnTo>
                  <a:pt x="3210" y="2962"/>
                </a:lnTo>
                <a:lnTo>
                  <a:pt x="3277" y="2878"/>
                </a:lnTo>
                <a:lnTo>
                  <a:pt x="3337" y="2790"/>
                </a:lnTo>
                <a:lnTo>
                  <a:pt x="3393" y="2698"/>
                </a:lnTo>
                <a:lnTo>
                  <a:pt x="3443" y="2603"/>
                </a:lnTo>
                <a:lnTo>
                  <a:pt x="3486" y="2505"/>
                </a:lnTo>
                <a:lnTo>
                  <a:pt x="3524" y="2403"/>
                </a:lnTo>
                <a:lnTo>
                  <a:pt x="3555" y="2298"/>
                </a:lnTo>
                <a:lnTo>
                  <a:pt x="3580" y="2191"/>
                </a:lnTo>
                <a:lnTo>
                  <a:pt x="3598" y="2082"/>
                </a:lnTo>
                <a:lnTo>
                  <a:pt x="3610" y="1970"/>
                </a:lnTo>
                <a:lnTo>
                  <a:pt x="3613" y="1857"/>
                </a:lnTo>
                <a:lnTo>
                  <a:pt x="3610" y="1743"/>
                </a:lnTo>
                <a:lnTo>
                  <a:pt x="3598" y="1631"/>
                </a:lnTo>
                <a:lnTo>
                  <a:pt x="3580" y="1522"/>
                </a:lnTo>
                <a:lnTo>
                  <a:pt x="3555" y="1415"/>
                </a:lnTo>
                <a:lnTo>
                  <a:pt x="3524" y="1310"/>
                </a:lnTo>
                <a:lnTo>
                  <a:pt x="3486" y="1209"/>
                </a:lnTo>
                <a:lnTo>
                  <a:pt x="3443" y="1110"/>
                </a:lnTo>
                <a:lnTo>
                  <a:pt x="3393" y="1015"/>
                </a:lnTo>
                <a:lnTo>
                  <a:pt x="3337" y="923"/>
                </a:lnTo>
                <a:lnTo>
                  <a:pt x="3277" y="835"/>
                </a:lnTo>
                <a:lnTo>
                  <a:pt x="3210" y="751"/>
                </a:lnTo>
                <a:lnTo>
                  <a:pt x="3139" y="671"/>
                </a:lnTo>
                <a:lnTo>
                  <a:pt x="3063" y="596"/>
                </a:lnTo>
                <a:lnTo>
                  <a:pt x="2983" y="525"/>
                </a:lnTo>
                <a:lnTo>
                  <a:pt x="2899" y="461"/>
                </a:lnTo>
                <a:lnTo>
                  <a:pt x="2810" y="399"/>
                </a:lnTo>
                <a:lnTo>
                  <a:pt x="2717" y="345"/>
                </a:lnTo>
                <a:lnTo>
                  <a:pt x="2621" y="296"/>
                </a:lnTo>
                <a:lnTo>
                  <a:pt x="2523" y="251"/>
                </a:lnTo>
                <a:lnTo>
                  <a:pt x="2420" y="215"/>
                </a:lnTo>
                <a:lnTo>
                  <a:pt x="2314" y="183"/>
                </a:lnTo>
                <a:lnTo>
                  <a:pt x="2207" y="158"/>
                </a:lnTo>
                <a:lnTo>
                  <a:pt x="2096" y="141"/>
                </a:lnTo>
                <a:lnTo>
                  <a:pt x="1984" y="130"/>
                </a:lnTo>
                <a:lnTo>
                  <a:pt x="1870" y="125"/>
                </a:lnTo>
                <a:close/>
                <a:moveTo>
                  <a:pt x="1870" y="0"/>
                </a:moveTo>
                <a:lnTo>
                  <a:pt x="1870" y="0"/>
                </a:lnTo>
                <a:lnTo>
                  <a:pt x="1987" y="4"/>
                </a:lnTo>
                <a:lnTo>
                  <a:pt x="2105" y="15"/>
                </a:lnTo>
                <a:lnTo>
                  <a:pt x="2218" y="32"/>
                </a:lnTo>
                <a:lnTo>
                  <a:pt x="2330" y="57"/>
                </a:lnTo>
                <a:lnTo>
                  <a:pt x="2439" y="88"/>
                </a:lnTo>
                <a:lnTo>
                  <a:pt x="2545" y="125"/>
                </a:lnTo>
                <a:lnTo>
                  <a:pt x="2649" y="169"/>
                </a:lnTo>
                <a:lnTo>
                  <a:pt x="2748" y="218"/>
                </a:lnTo>
                <a:lnTo>
                  <a:pt x="2845" y="272"/>
                </a:lnTo>
                <a:lnTo>
                  <a:pt x="2938" y="334"/>
                </a:lnTo>
                <a:lnTo>
                  <a:pt x="3027" y="398"/>
                </a:lnTo>
                <a:lnTo>
                  <a:pt x="3111" y="469"/>
                </a:lnTo>
                <a:lnTo>
                  <a:pt x="3191" y="544"/>
                </a:lnTo>
                <a:lnTo>
                  <a:pt x="3267" y="624"/>
                </a:lnTo>
                <a:lnTo>
                  <a:pt x="3338" y="709"/>
                </a:lnTo>
                <a:lnTo>
                  <a:pt x="3405" y="797"/>
                </a:lnTo>
                <a:lnTo>
                  <a:pt x="3465" y="889"/>
                </a:lnTo>
                <a:lnTo>
                  <a:pt x="3521" y="984"/>
                </a:lnTo>
                <a:lnTo>
                  <a:pt x="3571" y="1084"/>
                </a:lnTo>
                <a:lnTo>
                  <a:pt x="3614" y="1186"/>
                </a:lnTo>
                <a:lnTo>
                  <a:pt x="3651" y="1291"/>
                </a:lnTo>
                <a:lnTo>
                  <a:pt x="3683" y="1401"/>
                </a:lnTo>
                <a:lnTo>
                  <a:pt x="3708" y="1511"/>
                </a:lnTo>
                <a:lnTo>
                  <a:pt x="3726" y="1624"/>
                </a:lnTo>
                <a:lnTo>
                  <a:pt x="3736" y="1739"/>
                </a:lnTo>
                <a:lnTo>
                  <a:pt x="3740" y="1857"/>
                </a:lnTo>
                <a:lnTo>
                  <a:pt x="3736" y="1973"/>
                </a:lnTo>
                <a:lnTo>
                  <a:pt x="3726" y="2089"/>
                </a:lnTo>
                <a:lnTo>
                  <a:pt x="3708" y="2203"/>
                </a:lnTo>
                <a:lnTo>
                  <a:pt x="3683" y="2313"/>
                </a:lnTo>
                <a:lnTo>
                  <a:pt x="3651" y="2422"/>
                </a:lnTo>
                <a:lnTo>
                  <a:pt x="3614" y="2528"/>
                </a:lnTo>
                <a:lnTo>
                  <a:pt x="3571" y="2630"/>
                </a:lnTo>
                <a:lnTo>
                  <a:pt x="3521" y="2729"/>
                </a:lnTo>
                <a:lnTo>
                  <a:pt x="3465" y="2824"/>
                </a:lnTo>
                <a:lnTo>
                  <a:pt x="3405" y="2917"/>
                </a:lnTo>
                <a:lnTo>
                  <a:pt x="3338" y="3005"/>
                </a:lnTo>
                <a:lnTo>
                  <a:pt x="3267" y="3089"/>
                </a:lnTo>
                <a:lnTo>
                  <a:pt x="3191" y="3169"/>
                </a:lnTo>
                <a:lnTo>
                  <a:pt x="3111" y="3244"/>
                </a:lnTo>
                <a:lnTo>
                  <a:pt x="3027" y="3315"/>
                </a:lnTo>
                <a:lnTo>
                  <a:pt x="2938" y="3380"/>
                </a:lnTo>
                <a:lnTo>
                  <a:pt x="2845" y="3440"/>
                </a:lnTo>
                <a:lnTo>
                  <a:pt x="2748" y="3496"/>
                </a:lnTo>
                <a:lnTo>
                  <a:pt x="2649" y="3545"/>
                </a:lnTo>
                <a:lnTo>
                  <a:pt x="2545" y="3589"/>
                </a:lnTo>
                <a:lnTo>
                  <a:pt x="2439" y="3625"/>
                </a:lnTo>
                <a:lnTo>
                  <a:pt x="2330" y="3657"/>
                </a:lnTo>
                <a:lnTo>
                  <a:pt x="2218" y="3680"/>
                </a:lnTo>
                <a:lnTo>
                  <a:pt x="2105" y="3699"/>
                </a:lnTo>
                <a:lnTo>
                  <a:pt x="1987" y="3710"/>
                </a:lnTo>
                <a:lnTo>
                  <a:pt x="1870" y="3713"/>
                </a:lnTo>
                <a:lnTo>
                  <a:pt x="1751" y="3710"/>
                </a:lnTo>
                <a:lnTo>
                  <a:pt x="1635" y="3699"/>
                </a:lnTo>
                <a:lnTo>
                  <a:pt x="1522" y="3680"/>
                </a:lnTo>
                <a:lnTo>
                  <a:pt x="1410" y="3657"/>
                </a:lnTo>
                <a:lnTo>
                  <a:pt x="1301" y="3625"/>
                </a:lnTo>
                <a:lnTo>
                  <a:pt x="1195" y="3589"/>
                </a:lnTo>
                <a:lnTo>
                  <a:pt x="1091" y="3545"/>
                </a:lnTo>
                <a:lnTo>
                  <a:pt x="991" y="3496"/>
                </a:lnTo>
                <a:lnTo>
                  <a:pt x="895" y="3440"/>
                </a:lnTo>
                <a:lnTo>
                  <a:pt x="802" y="3380"/>
                </a:lnTo>
                <a:lnTo>
                  <a:pt x="713" y="3315"/>
                </a:lnTo>
                <a:lnTo>
                  <a:pt x="628" y="3244"/>
                </a:lnTo>
                <a:lnTo>
                  <a:pt x="547" y="3169"/>
                </a:lnTo>
                <a:lnTo>
                  <a:pt x="472" y="3089"/>
                </a:lnTo>
                <a:lnTo>
                  <a:pt x="401" y="3005"/>
                </a:lnTo>
                <a:lnTo>
                  <a:pt x="335" y="2917"/>
                </a:lnTo>
                <a:lnTo>
                  <a:pt x="274" y="2824"/>
                </a:lnTo>
                <a:lnTo>
                  <a:pt x="219" y="2729"/>
                </a:lnTo>
                <a:lnTo>
                  <a:pt x="169" y="2630"/>
                </a:lnTo>
                <a:lnTo>
                  <a:pt x="126" y="2528"/>
                </a:lnTo>
                <a:lnTo>
                  <a:pt x="88" y="2422"/>
                </a:lnTo>
                <a:lnTo>
                  <a:pt x="57" y="2313"/>
                </a:lnTo>
                <a:lnTo>
                  <a:pt x="32" y="2203"/>
                </a:lnTo>
                <a:lnTo>
                  <a:pt x="14" y="2089"/>
                </a:lnTo>
                <a:lnTo>
                  <a:pt x="4" y="1973"/>
                </a:lnTo>
                <a:lnTo>
                  <a:pt x="0" y="1857"/>
                </a:lnTo>
                <a:lnTo>
                  <a:pt x="4" y="1739"/>
                </a:lnTo>
                <a:lnTo>
                  <a:pt x="14" y="1624"/>
                </a:lnTo>
                <a:lnTo>
                  <a:pt x="32" y="1511"/>
                </a:lnTo>
                <a:lnTo>
                  <a:pt x="57" y="1401"/>
                </a:lnTo>
                <a:lnTo>
                  <a:pt x="88" y="1291"/>
                </a:lnTo>
                <a:lnTo>
                  <a:pt x="126" y="1186"/>
                </a:lnTo>
                <a:lnTo>
                  <a:pt x="169" y="1084"/>
                </a:lnTo>
                <a:lnTo>
                  <a:pt x="219" y="984"/>
                </a:lnTo>
                <a:lnTo>
                  <a:pt x="274" y="889"/>
                </a:lnTo>
                <a:lnTo>
                  <a:pt x="335" y="797"/>
                </a:lnTo>
                <a:lnTo>
                  <a:pt x="401" y="709"/>
                </a:lnTo>
                <a:lnTo>
                  <a:pt x="472" y="624"/>
                </a:lnTo>
                <a:lnTo>
                  <a:pt x="547" y="544"/>
                </a:lnTo>
                <a:lnTo>
                  <a:pt x="628" y="469"/>
                </a:lnTo>
                <a:lnTo>
                  <a:pt x="713" y="398"/>
                </a:lnTo>
                <a:lnTo>
                  <a:pt x="802" y="334"/>
                </a:lnTo>
                <a:lnTo>
                  <a:pt x="895" y="272"/>
                </a:lnTo>
                <a:lnTo>
                  <a:pt x="991" y="218"/>
                </a:lnTo>
                <a:lnTo>
                  <a:pt x="1091" y="169"/>
                </a:lnTo>
                <a:lnTo>
                  <a:pt x="1195" y="125"/>
                </a:lnTo>
                <a:lnTo>
                  <a:pt x="1301" y="88"/>
                </a:lnTo>
                <a:lnTo>
                  <a:pt x="1410" y="57"/>
                </a:lnTo>
                <a:lnTo>
                  <a:pt x="1522" y="32"/>
                </a:lnTo>
                <a:lnTo>
                  <a:pt x="1635" y="15"/>
                </a:lnTo>
                <a:lnTo>
                  <a:pt x="1751" y="4"/>
                </a:lnTo>
                <a:lnTo>
                  <a:pt x="1870" y="0"/>
                </a:lnTo>
                <a:close/>
              </a:path>
            </a:pathLst>
          </a:custGeom>
          <a:solidFill>
            <a:schemeClr val="accent2"/>
          </a:solidFill>
          <a:ln cap="flat" cmpd="sng" w="19050">
            <a:solidFill>
              <a:srgbClr val="1951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23" name="Google Shape;3223;p100"/>
          <p:cNvGrpSpPr/>
          <p:nvPr/>
        </p:nvGrpSpPr>
        <p:grpSpPr>
          <a:xfrm>
            <a:off x="624173" y="2094750"/>
            <a:ext cx="345852" cy="342973"/>
            <a:chOff x="624173" y="2198922"/>
            <a:chExt cx="345852" cy="342973"/>
          </a:xfrm>
        </p:grpSpPr>
        <p:sp>
          <p:nvSpPr>
            <p:cNvPr id="3224" name="Google Shape;3224;p100"/>
            <p:cNvSpPr/>
            <p:nvPr/>
          </p:nvSpPr>
          <p:spPr>
            <a:xfrm>
              <a:off x="861577" y="2433816"/>
              <a:ext cx="84998" cy="83582"/>
            </a:xfrm>
            <a:custGeom>
              <a:rect b="b" l="l" r="r" t="t"/>
              <a:pathLst>
                <a:path extrusionOk="0" h="41" w="41">
                  <a:moveTo>
                    <a:pt x="16" y="41"/>
                  </a:moveTo>
                  <a:cubicBezTo>
                    <a:pt x="15" y="41"/>
                    <a:pt x="14" y="41"/>
                    <a:pt x="13" y="40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7"/>
                    <a:pt x="0" y="26"/>
                    <a:pt x="0" y="24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6"/>
                    <a:pt x="6" y="5"/>
                    <a:pt x="7" y="5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7" y="0"/>
                    <a:pt x="28" y="1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1" y="15"/>
                    <a:pt x="41" y="16"/>
                    <a:pt x="41" y="17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5"/>
                    <a:pt x="35" y="36"/>
                    <a:pt x="34" y="37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6" y="41"/>
                    <a:pt x="16" y="41"/>
                  </a:cubicBezTo>
                  <a:close/>
                  <a:moveTo>
                    <a:pt x="5" y="25"/>
                  </a:moveTo>
                  <a:cubicBezTo>
                    <a:pt x="16" y="36"/>
                    <a:pt x="16" y="36"/>
                    <a:pt x="16" y="36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9" y="9"/>
                    <a:pt x="9" y="9"/>
                    <a:pt x="9" y="9"/>
                  </a:cubicBezTo>
                  <a:lnTo>
                    <a:pt x="5" y="25"/>
                  </a:lnTo>
                  <a:close/>
                  <a:moveTo>
                    <a:pt x="32" y="33"/>
                  </a:moveTo>
                  <a:cubicBezTo>
                    <a:pt x="32" y="33"/>
                    <a:pt x="32" y="33"/>
                    <a:pt x="32" y="33"/>
                  </a:cubicBezTo>
                  <a:close/>
                  <a:moveTo>
                    <a:pt x="5" y="26"/>
                  </a:moveTo>
                  <a:cubicBezTo>
                    <a:pt x="5" y="26"/>
                    <a:pt x="5" y="26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lose/>
                  <a:moveTo>
                    <a:pt x="36" y="16"/>
                  </a:moveTo>
                  <a:cubicBezTo>
                    <a:pt x="36" y="16"/>
                    <a:pt x="36" y="16"/>
                    <a:pt x="36" y="16"/>
                  </a:cubicBezTo>
                  <a:close/>
                  <a:moveTo>
                    <a:pt x="9" y="9"/>
                  </a:move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5" name="Google Shape;3225;p100"/>
            <p:cNvSpPr/>
            <p:nvPr/>
          </p:nvSpPr>
          <p:spPr>
            <a:xfrm>
              <a:off x="627104" y="2201803"/>
              <a:ext cx="95258" cy="93669"/>
            </a:xfrm>
            <a:custGeom>
              <a:rect b="b" l="l" r="r" t="t"/>
              <a:pathLst>
                <a:path extrusionOk="0" h="46" w="46">
                  <a:moveTo>
                    <a:pt x="18" y="46"/>
                  </a:moveTo>
                  <a:cubicBezTo>
                    <a:pt x="18" y="46"/>
                    <a:pt x="17" y="46"/>
                    <a:pt x="16" y="45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29"/>
                    <a:pt x="0" y="27"/>
                    <a:pt x="1" y="26"/>
                  </a:cubicBezTo>
                  <a:cubicBezTo>
                    <a:pt x="2" y="25"/>
                    <a:pt x="4" y="25"/>
                    <a:pt x="5" y="26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5" y="4"/>
                    <a:pt x="25" y="2"/>
                    <a:pt x="26" y="1"/>
                  </a:cubicBezTo>
                  <a:cubicBezTo>
                    <a:pt x="27" y="0"/>
                    <a:pt x="29" y="0"/>
                    <a:pt x="30" y="1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5" y="17"/>
                    <a:pt x="46" y="18"/>
                    <a:pt x="45" y="19"/>
                  </a:cubicBezTo>
                  <a:cubicBezTo>
                    <a:pt x="40" y="39"/>
                    <a:pt x="40" y="39"/>
                    <a:pt x="40" y="39"/>
                  </a:cubicBezTo>
                  <a:cubicBezTo>
                    <a:pt x="40" y="40"/>
                    <a:pt x="39" y="40"/>
                    <a:pt x="38" y="40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9" y="46"/>
                    <a:pt x="18" y="46"/>
                    <a:pt x="18" y="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6" name="Google Shape;3226;p100"/>
            <p:cNvSpPr/>
            <p:nvPr/>
          </p:nvSpPr>
          <p:spPr>
            <a:xfrm>
              <a:off x="624173" y="2252239"/>
              <a:ext cx="106981" cy="82142"/>
            </a:xfrm>
            <a:custGeom>
              <a:rect b="b" l="l" r="r" t="t"/>
              <a:pathLst>
                <a:path extrusionOk="0" h="40" w="51">
                  <a:moveTo>
                    <a:pt x="33" y="40"/>
                  </a:moveTo>
                  <a:cubicBezTo>
                    <a:pt x="25" y="40"/>
                    <a:pt x="17" y="36"/>
                    <a:pt x="11" y="30"/>
                  </a:cubicBezTo>
                  <a:cubicBezTo>
                    <a:pt x="3" y="23"/>
                    <a:pt x="0" y="13"/>
                    <a:pt x="1" y="3"/>
                  </a:cubicBezTo>
                  <a:cubicBezTo>
                    <a:pt x="2" y="1"/>
                    <a:pt x="3" y="0"/>
                    <a:pt x="4" y="1"/>
                  </a:cubicBezTo>
                  <a:cubicBezTo>
                    <a:pt x="6" y="1"/>
                    <a:pt x="7" y="2"/>
                    <a:pt x="6" y="3"/>
                  </a:cubicBezTo>
                  <a:cubicBezTo>
                    <a:pt x="5" y="12"/>
                    <a:pt x="8" y="21"/>
                    <a:pt x="14" y="27"/>
                  </a:cubicBezTo>
                  <a:cubicBezTo>
                    <a:pt x="23" y="36"/>
                    <a:pt x="36" y="37"/>
                    <a:pt x="47" y="31"/>
                  </a:cubicBezTo>
                  <a:cubicBezTo>
                    <a:pt x="48" y="30"/>
                    <a:pt x="50" y="31"/>
                    <a:pt x="50" y="32"/>
                  </a:cubicBezTo>
                  <a:cubicBezTo>
                    <a:pt x="51" y="33"/>
                    <a:pt x="51" y="34"/>
                    <a:pt x="50" y="35"/>
                  </a:cubicBezTo>
                  <a:cubicBezTo>
                    <a:pt x="45" y="38"/>
                    <a:pt x="39" y="40"/>
                    <a:pt x="33" y="4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7" name="Google Shape;3227;p100"/>
            <p:cNvSpPr/>
            <p:nvPr/>
          </p:nvSpPr>
          <p:spPr>
            <a:xfrm>
              <a:off x="678398" y="2198922"/>
              <a:ext cx="87929" cy="105197"/>
            </a:xfrm>
            <a:custGeom>
              <a:rect b="b" l="l" r="r" t="t"/>
              <a:pathLst>
                <a:path extrusionOk="0" h="51" w="42">
                  <a:moveTo>
                    <a:pt x="33" y="51"/>
                  </a:moveTo>
                  <a:cubicBezTo>
                    <a:pt x="32" y="51"/>
                    <a:pt x="32" y="51"/>
                    <a:pt x="31" y="51"/>
                  </a:cubicBezTo>
                  <a:cubicBezTo>
                    <a:pt x="30" y="50"/>
                    <a:pt x="30" y="49"/>
                    <a:pt x="31" y="47"/>
                  </a:cubicBezTo>
                  <a:cubicBezTo>
                    <a:pt x="37" y="37"/>
                    <a:pt x="35" y="23"/>
                    <a:pt x="26" y="14"/>
                  </a:cubicBezTo>
                  <a:cubicBezTo>
                    <a:pt x="20" y="8"/>
                    <a:pt x="12" y="5"/>
                    <a:pt x="3" y="7"/>
                  </a:cubicBezTo>
                  <a:cubicBezTo>
                    <a:pt x="2" y="7"/>
                    <a:pt x="1" y="6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12" y="0"/>
                    <a:pt x="23" y="4"/>
                    <a:pt x="30" y="11"/>
                  </a:cubicBezTo>
                  <a:cubicBezTo>
                    <a:pt x="40" y="21"/>
                    <a:pt x="42" y="37"/>
                    <a:pt x="35" y="50"/>
                  </a:cubicBezTo>
                  <a:cubicBezTo>
                    <a:pt x="34" y="51"/>
                    <a:pt x="34" y="51"/>
                    <a:pt x="33" y="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8" name="Google Shape;3228;p100"/>
            <p:cNvSpPr/>
            <p:nvPr/>
          </p:nvSpPr>
          <p:spPr>
            <a:xfrm>
              <a:off x="720893" y="2317089"/>
              <a:ext cx="54223" cy="50437"/>
            </a:xfrm>
            <a:custGeom>
              <a:rect b="b" l="l" r="r" t="t"/>
              <a:pathLst>
                <a:path extrusionOk="0" h="25" w="26">
                  <a:moveTo>
                    <a:pt x="23" y="25"/>
                  </a:moveTo>
                  <a:cubicBezTo>
                    <a:pt x="23" y="25"/>
                    <a:pt x="22" y="25"/>
                    <a:pt x="21" y="25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6" y="22"/>
                    <a:pt x="26" y="24"/>
                    <a:pt x="25" y="25"/>
                  </a:cubicBezTo>
                  <a:cubicBezTo>
                    <a:pt x="24" y="25"/>
                    <a:pt x="24" y="25"/>
                    <a:pt x="23" y="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9" name="Google Shape;3229;p100"/>
            <p:cNvSpPr/>
            <p:nvPr/>
          </p:nvSpPr>
          <p:spPr>
            <a:xfrm>
              <a:off x="801496" y="2396347"/>
              <a:ext cx="55689" cy="53320"/>
            </a:xfrm>
            <a:custGeom>
              <a:rect b="b" l="l" r="r" t="t"/>
              <a:pathLst>
                <a:path extrusionOk="0" h="26" w="27">
                  <a:moveTo>
                    <a:pt x="24" y="26"/>
                  </a:moveTo>
                  <a:cubicBezTo>
                    <a:pt x="24" y="26"/>
                    <a:pt x="23" y="26"/>
                    <a:pt x="22" y="26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7" y="23"/>
                    <a:pt x="27" y="25"/>
                    <a:pt x="26" y="26"/>
                  </a:cubicBezTo>
                  <a:cubicBezTo>
                    <a:pt x="25" y="26"/>
                    <a:pt x="25" y="26"/>
                    <a:pt x="24" y="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0" name="Google Shape;3230;p100"/>
            <p:cNvSpPr/>
            <p:nvPr/>
          </p:nvSpPr>
          <p:spPr>
            <a:xfrm>
              <a:off x="742878" y="2295472"/>
              <a:ext cx="136291" cy="134018"/>
            </a:xfrm>
            <a:custGeom>
              <a:rect b="b" l="l" r="r" t="t"/>
              <a:pathLst>
                <a:path extrusionOk="0" h="65" w="65">
                  <a:moveTo>
                    <a:pt x="63" y="65"/>
                  </a:moveTo>
                  <a:cubicBezTo>
                    <a:pt x="62" y="65"/>
                    <a:pt x="61" y="65"/>
                    <a:pt x="61" y="6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4" y="61"/>
                    <a:pt x="64" y="61"/>
                    <a:pt x="64" y="61"/>
                  </a:cubicBezTo>
                  <a:cubicBezTo>
                    <a:pt x="65" y="62"/>
                    <a:pt x="65" y="63"/>
                    <a:pt x="64" y="64"/>
                  </a:cubicBezTo>
                  <a:cubicBezTo>
                    <a:pt x="64" y="65"/>
                    <a:pt x="63" y="65"/>
                    <a:pt x="63" y="6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1" name="Google Shape;3231;p100"/>
            <p:cNvSpPr/>
            <p:nvPr/>
          </p:nvSpPr>
          <p:spPr>
            <a:xfrm>
              <a:off x="832269" y="2404994"/>
              <a:ext cx="137756" cy="136901"/>
            </a:xfrm>
            <a:custGeom>
              <a:rect b="b" l="l" r="r" t="t"/>
              <a:pathLst>
                <a:path extrusionOk="0" h="67" w="66">
                  <a:moveTo>
                    <a:pt x="34" y="67"/>
                  </a:moveTo>
                  <a:cubicBezTo>
                    <a:pt x="26" y="67"/>
                    <a:pt x="18" y="63"/>
                    <a:pt x="12" y="57"/>
                  </a:cubicBezTo>
                  <a:cubicBezTo>
                    <a:pt x="2" y="47"/>
                    <a:pt x="0" y="31"/>
                    <a:pt x="7" y="19"/>
                  </a:cubicBezTo>
                  <a:cubicBezTo>
                    <a:pt x="8" y="18"/>
                    <a:pt x="9" y="17"/>
                    <a:pt x="10" y="18"/>
                  </a:cubicBezTo>
                  <a:cubicBezTo>
                    <a:pt x="12" y="19"/>
                    <a:pt x="12" y="20"/>
                    <a:pt x="11" y="21"/>
                  </a:cubicBezTo>
                  <a:cubicBezTo>
                    <a:pt x="5" y="32"/>
                    <a:pt x="7" y="45"/>
                    <a:pt x="16" y="54"/>
                  </a:cubicBezTo>
                  <a:cubicBezTo>
                    <a:pt x="21" y="59"/>
                    <a:pt x="27" y="62"/>
                    <a:pt x="34" y="62"/>
                  </a:cubicBezTo>
                  <a:cubicBezTo>
                    <a:pt x="42" y="62"/>
                    <a:pt x="48" y="59"/>
                    <a:pt x="53" y="54"/>
                  </a:cubicBezTo>
                  <a:cubicBezTo>
                    <a:pt x="59" y="49"/>
                    <a:pt x="61" y="42"/>
                    <a:pt x="61" y="35"/>
                  </a:cubicBezTo>
                  <a:cubicBezTo>
                    <a:pt x="61" y="28"/>
                    <a:pt x="59" y="21"/>
                    <a:pt x="53" y="16"/>
                  </a:cubicBezTo>
                  <a:cubicBezTo>
                    <a:pt x="45" y="7"/>
                    <a:pt x="31" y="5"/>
                    <a:pt x="21" y="12"/>
                  </a:cubicBezTo>
                  <a:cubicBezTo>
                    <a:pt x="20" y="12"/>
                    <a:pt x="18" y="12"/>
                    <a:pt x="18" y="11"/>
                  </a:cubicBezTo>
                  <a:cubicBezTo>
                    <a:pt x="17" y="10"/>
                    <a:pt x="17" y="8"/>
                    <a:pt x="18" y="7"/>
                  </a:cubicBezTo>
                  <a:cubicBezTo>
                    <a:pt x="31" y="0"/>
                    <a:pt x="47" y="2"/>
                    <a:pt x="57" y="12"/>
                  </a:cubicBezTo>
                  <a:cubicBezTo>
                    <a:pt x="63" y="18"/>
                    <a:pt x="66" y="26"/>
                    <a:pt x="66" y="35"/>
                  </a:cubicBezTo>
                  <a:cubicBezTo>
                    <a:pt x="66" y="43"/>
                    <a:pt x="63" y="51"/>
                    <a:pt x="57" y="57"/>
                  </a:cubicBezTo>
                  <a:cubicBezTo>
                    <a:pt x="51" y="63"/>
                    <a:pt x="43" y="67"/>
                    <a:pt x="34" y="6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2" name="Google Shape;3232;p100"/>
            <p:cNvSpPr/>
            <p:nvPr/>
          </p:nvSpPr>
          <p:spPr>
            <a:xfrm>
              <a:off x="786840" y="2213333"/>
              <a:ext cx="171461" cy="171489"/>
            </a:xfrm>
            <a:custGeom>
              <a:rect b="b" l="l" r="r" t="t"/>
              <a:pathLst>
                <a:path extrusionOk="0" h="83" w="82">
                  <a:moveTo>
                    <a:pt x="2" y="83"/>
                  </a:moveTo>
                  <a:cubicBezTo>
                    <a:pt x="2" y="83"/>
                    <a:pt x="1" y="82"/>
                    <a:pt x="1" y="82"/>
                  </a:cubicBezTo>
                  <a:cubicBezTo>
                    <a:pt x="0" y="81"/>
                    <a:pt x="0" y="79"/>
                    <a:pt x="1" y="78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9" y="0"/>
                    <a:pt x="80" y="0"/>
                    <a:pt x="81" y="1"/>
                  </a:cubicBezTo>
                  <a:cubicBezTo>
                    <a:pt x="82" y="2"/>
                    <a:pt x="82" y="4"/>
                    <a:pt x="81" y="5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3" y="83"/>
                    <a:pt x="2" y="8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3" name="Google Shape;3233;p100"/>
            <p:cNvSpPr/>
            <p:nvPr/>
          </p:nvSpPr>
          <p:spPr>
            <a:xfrm>
              <a:off x="628568" y="2376174"/>
              <a:ext cx="167066" cy="159960"/>
            </a:xfrm>
            <a:custGeom>
              <a:rect b="b" l="l" r="r" t="t"/>
              <a:pathLst>
                <a:path extrusionOk="0" h="78" w="80">
                  <a:moveTo>
                    <a:pt x="26" y="78"/>
                  </a:moveTo>
                  <a:cubicBezTo>
                    <a:pt x="23" y="78"/>
                    <a:pt x="21" y="77"/>
                    <a:pt x="20" y="76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0" y="57"/>
                    <a:pt x="0" y="51"/>
                    <a:pt x="4" y="48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50" y="1"/>
                    <a:pt x="52" y="0"/>
                    <a:pt x="55" y="0"/>
                  </a:cubicBezTo>
                  <a:cubicBezTo>
                    <a:pt x="57" y="0"/>
                    <a:pt x="59" y="1"/>
                    <a:pt x="61" y="3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80" y="22"/>
                    <a:pt x="80" y="28"/>
                    <a:pt x="77" y="31"/>
                  </a:cubicBezTo>
                  <a:cubicBezTo>
                    <a:pt x="32" y="76"/>
                    <a:pt x="32" y="76"/>
                    <a:pt x="32" y="76"/>
                  </a:cubicBezTo>
                  <a:cubicBezTo>
                    <a:pt x="30" y="77"/>
                    <a:pt x="28" y="78"/>
                    <a:pt x="26" y="78"/>
                  </a:cubicBezTo>
                  <a:close/>
                  <a:moveTo>
                    <a:pt x="55" y="5"/>
                  </a:moveTo>
                  <a:cubicBezTo>
                    <a:pt x="54" y="5"/>
                    <a:pt x="53" y="6"/>
                    <a:pt x="52" y="7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6" y="53"/>
                    <a:pt x="6" y="55"/>
                    <a:pt x="7" y="57"/>
                  </a:cubicBezTo>
                  <a:cubicBezTo>
                    <a:pt x="23" y="72"/>
                    <a:pt x="23" y="72"/>
                    <a:pt x="23" y="72"/>
                  </a:cubicBezTo>
                  <a:cubicBezTo>
                    <a:pt x="24" y="74"/>
                    <a:pt x="27" y="74"/>
                    <a:pt x="28" y="72"/>
                  </a:cubicBezTo>
                  <a:cubicBezTo>
                    <a:pt x="73" y="28"/>
                    <a:pt x="73" y="28"/>
                    <a:pt x="73" y="28"/>
                  </a:cubicBezTo>
                  <a:cubicBezTo>
                    <a:pt x="75" y="26"/>
                    <a:pt x="75" y="24"/>
                    <a:pt x="73" y="22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57" y="6"/>
                    <a:pt x="56" y="5"/>
                    <a:pt x="55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4" name="Google Shape;3234;p100"/>
            <p:cNvSpPr/>
            <p:nvPr/>
          </p:nvSpPr>
          <p:spPr>
            <a:xfrm>
              <a:off x="747275" y="2357439"/>
              <a:ext cx="67410" cy="63406"/>
            </a:xfrm>
            <a:custGeom>
              <a:rect b="b" l="l" r="r" t="t"/>
              <a:pathLst>
                <a:path extrusionOk="0" h="31" w="32">
                  <a:moveTo>
                    <a:pt x="19" y="31"/>
                  </a:moveTo>
                  <a:cubicBezTo>
                    <a:pt x="17" y="31"/>
                    <a:pt x="16" y="31"/>
                    <a:pt x="14" y="29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1" y="16"/>
                    <a:pt x="0" y="14"/>
                    <a:pt x="0" y="12"/>
                  </a:cubicBezTo>
                  <a:cubicBezTo>
                    <a:pt x="0" y="10"/>
                    <a:pt x="1" y="9"/>
                    <a:pt x="2" y="7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1"/>
                    <a:pt x="10" y="0"/>
                    <a:pt x="12" y="0"/>
                  </a:cubicBezTo>
                  <a:cubicBezTo>
                    <a:pt x="14" y="0"/>
                    <a:pt x="16" y="1"/>
                    <a:pt x="17" y="3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2" y="17"/>
                    <a:pt x="32" y="22"/>
                    <a:pt x="29" y="24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3" y="31"/>
                    <a:pt x="21" y="31"/>
                    <a:pt x="19" y="31"/>
                  </a:cubicBezTo>
                  <a:close/>
                  <a:moveTo>
                    <a:pt x="12" y="5"/>
                  </a:moveTo>
                  <a:cubicBezTo>
                    <a:pt x="12" y="5"/>
                    <a:pt x="11" y="6"/>
                    <a:pt x="11" y="6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5" y="11"/>
                    <a:pt x="5" y="12"/>
                    <a:pt x="5" y="12"/>
                  </a:cubicBezTo>
                  <a:cubicBezTo>
                    <a:pt x="5" y="13"/>
                    <a:pt x="5" y="13"/>
                    <a:pt x="6" y="14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9" y="27"/>
                    <a:pt x="20" y="27"/>
                    <a:pt x="21" y="26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7" y="20"/>
                    <a:pt x="27" y="19"/>
                    <a:pt x="26" y="1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3" y="6"/>
                    <a:pt x="13" y="5"/>
                    <a:pt x="12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5" name="Google Shape;3235;p100"/>
            <p:cNvSpPr/>
            <p:nvPr/>
          </p:nvSpPr>
          <p:spPr>
            <a:xfrm>
              <a:off x="930458" y="2213333"/>
              <a:ext cx="29310" cy="28820"/>
            </a:xfrm>
            <a:custGeom>
              <a:rect b="b" l="l" r="r" t="t"/>
              <a:pathLst>
                <a:path extrusionOk="0" h="14" w="14">
                  <a:moveTo>
                    <a:pt x="4" y="14"/>
                  </a:moveTo>
                  <a:cubicBezTo>
                    <a:pt x="3" y="14"/>
                    <a:pt x="2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1"/>
                    <a:pt x="0" y="9"/>
                    <a:pt x="1" y="8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0"/>
                    <a:pt x="11" y="0"/>
                    <a:pt x="13" y="1"/>
                  </a:cubicBezTo>
                  <a:cubicBezTo>
                    <a:pt x="13" y="2"/>
                    <a:pt x="14" y="3"/>
                    <a:pt x="14" y="3"/>
                  </a:cubicBezTo>
                  <a:cubicBezTo>
                    <a:pt x="14" y="4"/>
                    <a:pt x="13" y="5"/>
                    <a:pt x="13" y="6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13"/>
                    <a:pt x="4" y="14"/>
                    <a:pt x="4" y="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aphicFrame>
        <p:nvGraphicFramePr>
          <p:cNvPr id="3236" name="Google Shape;3236;p100"/>
          <p:cNvGraphicFramePr/>
          <p:nvPr/>
        </p:nvGraphicFramePr>
        <p:xfrm>
          <a:off x="4304473" y="1961080"/>
          <a:ext cx="3608583" cy="3939308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3237" name="Google Shape;3237;p100"/>
          <p:cNvSpPr txBox="1"/>
          <p:nvPr/>
        </p:nvSpPr>
        <p:spPr>
          <a:xfrm>
            <a:off x="1226278" y="3112062"/>
            <a:ext cx="2830032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238" name="Google Shape;3238;p100"/>
          <p:cNvSpPr/>
          <p:nvPr/>
        </p:nvSpPr>
        <p:spPr>
          <a:xfrm>
            <a:off x="475561" y="2915953"/>
            <a:ext cx="643073" cy="638433"/>
          </a:xfrm>
          <a:custGeom>
            <a:rect b="b" l="l" r="r" t="t"/>
            <a:pathLst>
              <a:path extrusionOk="0" h="3713" w="3740">
                <a:moveTo>
                  <a:pt x="1870" y="125"/>
                </a:moveTo>
                <a:lnTo>
                  <a:pt x="1755" y="130"/>
                </a:lnTo>
                <a:lnTo>
                  <a:pt x="1642" y="141"/>
                </a:lnTo>
                <a:lnTo>
                  <a:pt x="1532" y="158"/>
                </a:lnTo>
                <a:lnTo>
                  <a:pt x="1424" y="183"/>
                </a:lnTo>
                <a:lnTo>
                  <a:pt x="1319" y="215"/>
                </a:lnTo>
                <a:lnTo>
                  <a:pt x="1217" y="251"/>
                </a:lnTo>
                <a:lnTo>
                  <a:pt x="1117" y="296"/>
                </a:lnTo>
                <a:lnTo>
                  <a:pt x="1022" y="345"/>
                </a:lnTo>
                <a:lnTo>
                  <a:pt x="929" y="399"/>
                </a:lnTo>
                <a:lnTo>
                  <a:pt x="840" y="461"/>
                </a:lnTo>
                <a:lnTo>
                  <a:pt x="756" y="525"/>
                </a:lnTo>
                <a:lnTo>
                  <a:pt x="675" y="596"/>
                </a:lnTo>
                <a:lnTo>
                  <a:pt x="600" y="671"/>
                </a:lnTo>
                <a:lnTo>
                  <a:pt x="529" y="751"/>
                </a:lnTo>
                <a:lnTo>
                  <a:pt x="463" y="835"/>
                </a:lnTo>
                <a:lnTo>
                  <a:pt x="402" y="923"/>
                </a:lnTo>
                <a:lnTo>
                  <a:pt x="347" y="1015"/>
                </a:lnTo>
                <a:lnTo>
                  <a:pt x="297" y="1110"/>
                </a:lnTo>
                <a:lnTo>
                  <a:pt x="254" y="1209"/>
                </a:lnTo>
                <a:lnTo>
                  <a:pt x="216" y="1310"/>
                </a:lnTo>
                <a:lnTo>
                  <a:pt x="184" y="1415"/>
                </a:lnTo>
                <a:lnTo>
                  <a:pt x="159" y="1522"/>
                </a:lnTo>
                <a:lnTo>
                  <a:pt x="141" y="1631"/>
                </a:lnTo>
                <a:lnTo>
                  <a:pt x="130" y="1743"/>
                </a:lnTo>
                <a:lnTo>
                  <a:pt x="127" y="1857"/>
                </a:lnTo>
                <a:lnTo>
                  <a:pt x="130" y="1970"/>
                </a:lnTo>
                <a:lnTo>
                  <a:pt x="141" y="2082"/>
                </a:lnTo>
                <a:lnTo>
                  <a:pt x="159" y="2191"/>
                </a:lnTo>
                <a:lnTo>
                  <a:pt x="184" y="2298"/>
                </a:lnTo>
                <a:lnTo>
                  <a:pt x="216" y="2403"/>
                </a:lnTo>
                <a:lnTo>
                  <a:pt x="254" y="2505"/>
                </a:lnTo>
                <a:lnTo>
                  <a:pt x="297" y="2603"/>
                </a:lnTo>
                <a:lnTo>
                  <a:pt x="347" y="2698"/>
                </a:lnTo>
                <a:lnTo>
                  <a:pt x="402" y="2790"/>
                </a:lnTo>
                <a:lnTo>
                  <a:pt x="463" y="2878"/>
                </a:lnTo>
                <a:lnTo>
                  <a:pt x="529" y="2962"/>
                </a:lnTo>
                <a:lnTo>
                  <a:pt x="600" y="3042"/>
                </a:lnTo>
                <a:lnTo>
                  <a:pt x="675" y="3117"/>
                </a:lnTo>
                <a:lnTo>
                  <a:pt x="756" y="3187"/>
                </a:lnTo>
                <a:lnTo>
                  <a:pt x="840" y="3253"/>
                </a:lnTo>
                <a:lnTo>
                  <a:pt x="929" y="3313"/>
                </a:lnTo>
                <a:lnTo>
                  <a:pt x="1022" y="3369"/>
                </a:lnTo>
                <a:lnTo>
                  <a:pt x="1117" y="3418"/>
                </a:lnTo>
                <a:lnTo>
                  <a:pt x="1217" y="3462"/>
                </a:lnTo>
                <a:lnTo>
                  <a:pt x="1319" y="3499"/>
                </a:lnTo>
                <a:lnTo>
                  <a:pt x="1424" y="3530"/>
                </a:lnTo>
                <a:lnTo>
                  <a:pt x="1532" y="3554"/>
                </a:lnTo>
                <a:lnTo>
                  <a:pt x="1642" y="3573"/>
                </a:lnTo>
                <a:lnTo>
                  <a:pt x="1755" y="3584"/>
                </a:lnTo>
                <a:lnTo>
                  <a:pt x="1870" y="3587"/>
                </a:lnTo>
                <a:lnTo>
                  <a:pt x="1984" y="3584"/>
                </a:lnTo>
                <a:lnTo>
                  <a:pt x="2096" y="3573"/>
                </a:lnTo>
                <a:lnTo>
                  <a:pt x="2207" y="3554"/>
                </a:lnTo>
                <a:lnTo>
                  <a:pt x="2314" y="3530"/>
                </a:lnTo>
                <a:lnTo>
                  <a:pt x="2420" y="3499"/>
                </a:lnTo>
                <a:lnTo>
                  <a:pt x="2523" y="3462"/>
                </a:lnTo>
                <a:lnTo>
                  <a:pt x="2621" y="3418"/>
                </a:lnTo>
                <a:lnTo>
                  <a:pt x="2717" y="3369"/>
                </a:lnTo>
                <a:lnTo>
                  <a:pt x="2810" y="3313"/>
                </a:lnTo>
                <a:lnTo>
                  <a:pt x="2899" y="3253"/>
                </a:lnTo>
                <a:lnTo>
                  <a:pt x="2983" y="3187"/>
                </a:lnTo>
                <a:lnTo>
                  <a:pt x="3063" y="3117"/>
                </a:lnTo>
                <a:lnTo>
                  <a:pt x="3139" y="3042"/>
                </a:lnTo>
                <a:lnTo>
                  <a:pt x="3210" y="2962"/>
                </a:lnTo>
                <a:lnTo>
                  <a:pt x="3277" y="2878"/>
                </a:lnTo>
                <a:lnTo>
                  <a:pt x="3337" y="2790"/>
                </a:lnTo>
                <a:lnTo>
                  <a:pt x="3393" y="2698"/>
                </a:lnTo>
                <a:lnTo>
                  <a:pt x="3443" y="2603"/>
                </a:lnTo>
                <a:lnTo>
                  <a:pt x="3486" y="2505"/>
                </a:lnTo>
                <a:lnTo>
                  <a:pt x="3524" y="2403"/>
                </a:lnTo>
                <a:lnTo>
                  <a:pt x="3555" y="2298"/>
                </a:lnTo>
                <a:lnTo>
                  <a:pt x="3580" y="2191"/>
                </a:lnTo>
                <a:lnTo>
                  <a:pt x="3598" y="2082"/>
                </a:lnTo>
                <a:lnTo>
                  <a:pt x="3610" y="1970"/>
                </a:lnTo>
                <a:lnTo>
                  <a:pt x="3613" y="1857"/>
                </a:lnTo>
                <a:lnTo>
                  <a:pt x="3610" y="1743"/>
                </a:lnTo>
                <a:lnTo>
                  <a:pt x="3598" y="1631"/>
                </a:lnTo>
                <a:lnTo>
                  <a:pt x="3580" y="1522"/>
                </a:lnTo>
                <a:lnTo>
                  <a:pt x="3555" y="1415"/>
                </a:lnTo>
                <a:lnTo>
                  <a:pt x="3524" y="1310"/>
                </a:lnTo>
                <a:lnTo>
                  <a:pt x="3486" y="1209"/>
                </a:lnTo>
                <a:lnTo>
                  <a:pt x="3443" y="1110"/>
                </a:lnTo>
                <a:lnTo>
                  <a:pt x="3393" y="1015"/>
                </a:lnTo>
                <a:lnTo>
                  <a:pt x="3337" y="923"/>
                </a:lnTo>
                <a:lnTo>
                  <a:pt x="3277" y="835"/>
                </a:lnTo>
                <a:lnTo>
                  <a:pt x="3210" y="751"/>
                </a:lnTo>
                <a:lnTo>
                  <a:pt x="3139" y="671"/>
                </a:lnTo>
                <a:lnTo>
                  <a:pt x="3063" y="596"/>
                </a:lnTo>
                <a:lnTo>
                  <a:pt x="2983" y="525"/>
                </a:lnTo>
                <a:lnTo>
                  <a:pt x="2899" y="461"/>
                </a:lnTo>
                <a:lnTo>
                  <a:pt x="2810" y="399"/>
                </a:lnTo>
                <a:lnTo>
                  <a:pt x="2717" y="345"/>
                </a:lnTo>
                <a:lnTo>
                  <a:pt x="2621" y="296"/>
                </a:lnTo>
                <a:lnTo>
                  <a:pt x="2523" y="251"/>
                </a:lnTo>
                <a:lnTo>
                  <a:pt x="2420" y="215"/>
                </a:lnTo>
                <a:lnTo>
                  <a:pt x="2314" y="183"/>
                </a:lnTo>
                <a:lnTo>
                  <a:pt x="2207" y="158"/>
                </a:lnTo>
                <a:lnTo>
                  <a:pt x="2096" y="141"/>
                </a:lnTo>
                <a:lnTo>
                  <a:pt x="1984" y="130"/>
                </a:lnTo>
                <a:lnTo>
                  <a:pt x="1870" y="125"/>
                </a:lnTo>
                <a:close/>
                <a:moveTo>
                  <a:pt x="1870" y="0"/>
                </a:moveTo>
                <a:lnTo>
                  <a:pt x="1870" y="0"/>
                </a:lnTo>
                <a:lnTo>
                  <a:pt x="1987" y="4"/>
                </a:lnTo>
                <a:lnTo>
                  <a:pt x="2105" y="15"/>
                </a:lnTo>
                <a:lnTo>
                  <a:pt x="2218" y="32"/>
                </a:lnTo>
                <a:lnTo>
                  <a:pt x="2330" y="57"/>
                </a:lnTo>
                <a:lnTo>
                  <a:pt x="2439" y="88"/>
                </a:lnTo>
                <a:lnTo>
                  <a:pt x="2545" y="125"/>
                </a:lnTo>
                <a:lnTo>
                  <a:pt x="2649" y="169"/>
                </a:lnTo>
                <a:lnTo>
                  <a:pt x="2748" y="218"/>
                </a:lnTo>
                <a:lnTo>
                  <a:pt x="2845" y="272"/>
                </a:lnTo>
                <a:lnTo>
                  <a:pt x="2938" y="334"/>
                </a:lnTo>
                <a:lnTo>
                  <a:pt x="3027" y="398"/>
                </a:lnTo>
                <a:lnTo>
                  <a:pt x="3111" y="469"/>
                </a:lnTo>
                <a:lnTo>
                  <a:pt x="3191" y="544"/>
                </a:lnTo>
                <a:lnTo>
                  <a:pt x="3267" y="624"/>
                </a:lnTo>
                <a:lnTo>
                  <a:pt x="3338" y="709"/>
                </a:lnTo>
                <a:lnTo>
                  <a:pt x="3405" y="797"/>
                </a:lnTo>
                <a:lnTo>
                  <a:pt x="3465" y="889"/>
                </a:lnTo>
                <a:lnTo>
                  <a:pt x="3521" y="984"/>
                </a:lnTo>
                <a:lnTo>
                  <a:pt x="3571" y="1084"/>
                </a:lnTo>
                <a:lnTo>
                  <a:pt x="3614" y="1186"/>
                </a:lnTo>
                <a:lnTo>
                  <a:pt x="3651" y="1291"/>
                </a:lnTo>
                <a:lnTo>
                  <a:pt x="3683" y="1401"/>
                </a:lnTo>
                <a:lnTo>
                  <a:pt x="3708" y="1511"/>
                </a:lnTo>
                <a:lnTo>
                  <a:pt x="3726" y="1624"/>
                </a:lnTo>
                <a:lnTo>
                  <a:pt x="3736" y="1739"/>
                </a:lnTo>
                <a:lnTo>
                  <a:pt x="3740" y="1857"/>
                </a:lnTo>
                <a:lnTo>
                  <a:pt x="3736" y="1973"/>
                </a:lnTo>
                <a:lnTo>
                  <a:pt x="3726" y="2089"/>
                </a:lnTo>
                <a:lnTo>
                  <a:pt x="3708" y="2203"/>
                </a:lnTo>
                <a:lnTo>
                  <a:pt x="3683" y="2313"/>
                </a:lnTo>
                <a:lnTo>
                  <a:pt x="3651" y="2422"/>
                </a:lnTo>
                <a:lnTo>
                  <a:pt x="3614" y="2528"/>
                </a:lnTo>
                <a:lnTo>
                  <a:pt x="3571" y="2630"/>
                </a:lnTo>
                <a:lnTo>
                  <a:pt x="3521" y="2729"/>
                </a:lnTo>
                <a:lnTo>
                  <a:pt x="3465" y="2824"/>
                </a:lnTo>
                <a:lnTo>
                  <a:pt x="3405" y="2917"/>
                </a:lnTo>
                <a:lnTo>
                  <a:pt x="3338" y="3005"/>
                </a:lnTo>
                <a:lnTo>
                  <a:pt x="3267" y="3089"/>
                </a:lnTo>
                <a:lnTo>
                  <a:pt x="3191" y="3169"/>
                </a:lnTo>
                <a:lnTo>
                  <a:pt x="3111" y="3244"/>
                </a:lnTo>
                <a:lnTo>
                  <a:pt x="3027" y="3315"/>
                </a:lnTo>
                <a:lnTo>
                  <a:pt x="2938" y="3380"/>
                </a:lnTo>
                <a:lnTo>
                  <a:pt x="2845" y="3440"/>
                </a:lnTo>
                <a:lnTo>
                  <a:pt x="2748" y="3496"/>
                </a:lnTo>
                <a:lnTo>
                  <a:pt x="2649" y="3545"/>
                </a:lnTo>
                <a:lnTo>
                  <a:pt x="2545" y="3589"/>
                </a:lnTo>
                <a:lnTo>
                  <a:pt x="2439" y="3625"/>
                </a:lnTo>
                <a:lnTo>
                  <a:pt x="2330" y="3657"/>
                </a:lnTo>
                <a:lnTo>
                  <a:pt x="2218" y="3680"/>
                </a:lnTo>
                <a:lnTo>
                  <a:pt x="2105" y="3699"/>
                </a:lnTo>
                <a:lnTo>
                  <a:pt x="1987" y="3710"/>
                </a:lnTo>
                <a:lnTo>
                  <a:pt x="1870" y="3713"/>
                </a:lnTo>
                <a:lnTo>
                  <a:pt x="1751" y="3710"/>
                </a:lnTo>
                <a:lnTo>
                  <a:pt x="1635" y="3699"/>
                </a:lnTo>
                <a:lnTo>
                  <a:pt x="1522" y="3680"/>
                </a:lnTo>
                <a:lnTo>
                  <a:pt x="1410" y="3657"/>
                </a:lnTo>
                <a:lnTo>
                  <a:pt x="1301" y="3625"/>
                </a:lnTo>
                <a:lnTo>
                  <a:pt x="1195" y="3589"/>
                </a:lnTo>
                <a:lnTo>
                  <a:pt x="1091" y="3545"/>
                </a:lnTo>
                <a:lnTo>
                  <a:pt x="991" y="3496"/>
                </a:lnTo>
                <a:lnTo>
                  <a:pt x="895" y="3440"/>
                </a:lnTo>
                <a:lnTo>
                  <a:pt x="802" y="3380"/>
                </a:lnTo>
                <a:lnTo>
                  <a:pt x="713" y="3315"/>
                </a:lnTo>
                <a:lnTo>
                  <a:pt x="628" y="3244"/>
                </a:lnTo>
                <a:lnTo>
                  <a:pt x="547" y="3169"/>
                </a:lnTo>
                <a:lnTo>
                  <a:pt x="472" y="3089"/>
                </a:lnTo>
                <a:lnTo>
                  <a:pt x="401" y="3005"/>
                </a:lnTo>
                <a:lnTo>
                  <a:pt x="335" y="2917"/>
                </a:lnTo>
                <a:lnTo>
                  <a:pt x="274" y="2824"/>
                </a:lnTo>
                <a:lnTo>
                  <a:pt x="219" y="2729"/>
                </a:lnTo>
                <a:lnTo>
                  <a:pt x="169" y="2630"/>
                </a:lnTo>
                <a:lnTo>
                  <a:pt x="126" y="2528"/>
                </a:lnTo>
                <a:lnTo>
                  <a:pt x="88" y="2422"/>
                </a:lnTo>
                <a:lnTo>
                  <a:pt x="57" y="2313"/>
                </a:lnTo>
                <a:lnTo>
                  <a:pt x="32" y="2203"/>
                </a:lnTo>
                <a:lnTo>
                  <a:pt x="14" y="2089"/>
                </a:lnTo>
                <a:lnTo>
                  <a:pt x="4" y="1973"/>
                </a:lnTo>
                <a:lnTo>
                  <a:pt x="0" y="1857"/>
                </a:lnTo>
                <a:lnTo>
                  <a:pt x="4" y="1739"/>
                </a:lnTo>
                <a:lnTo>
                  <a:pt x="14" y="1624"/>
                </a:lnTo>
                <a:lnTo>
                  <a:pt x="32" y="1511"/>
                </a:lnTo>
                <a:lnTo>
                  <a:pt x="57" y="1401"/>
                </a:lnTo>
                <a:lnTo>
                  <a:pt x="88" y="1291"/>
                </a:lnTo>
                <a:lnTo>
                  <a:pt x="126" y="1186"/>
                </a:lnTo>
                <a:lnTo>
                  <a:pt x="169" y="1084"/>
                </a:lnTo>
                <a:lnTo>
                  <a:pt x="219" y="984"/>
                </a:lnTo>
                <a:lnTo>
                  <a:pt x="274" y="889"/>
                </a:lnTo>
                <a:lnTo>
                  <a:pt x="335" y="797"/>
                </a:lnTo>
                <a:lnTo>
                  <a:pt x="401" y="709"/>
                </a:lnTo>
                <a:lnTo>
                  <a:pt x="472" y="624"/>
                </a:lnTo>
                <a:lnTo>
                  <a:pt x="547" y="544"/>
                </a:lnTo>
                <a:lnTo>
                  <a:pt x="628" y="469"/>
                </a:lnTo>
                <a:lnTo>
                  <a:pt x="713" y="398"/>
                </a:lnTo>
                <a:lnTo>
                  <a:pt x="802" y="334"/>
                </a:lnTo>
                <a:lnTo>
                  <a:pt x="895" y="272"/>
                </a:lnTo>
                <a:lnTo>
                  <a:pt x="991" y="218"/>
                </a:lnTo>
                <a:lnTo>
                  <a:pt x="1091" y="169"/>
                </a:lnTo>
                <a:lnTo>
                  <a:pt x="1195" y="125"/>
                </a:lnTo>
                <a:lnTo>
                  <a:pt x="1301" y="88"/>
                </a:lnTo>
                <a:lnTo>
                  <a:pt x="1410" y="57"/>
                </a:lnTo>
                <a:lnTo>
                  <a:pt x="1522" y="32"/>
                </a:lnTo>
                <a:lnTo>
                  <a:pt x="1635" y="15"/>
                </a:lnTo>
                <a:lnTo>
                  <a:pt x="1751" y="4"/>
                </a:lnTo>
                <a:lnTo>
                  <a:pt x="1870" y="0"/>
                </a:lnTo>
                <a:close/>
              </a:path>
            </a:pathLst>
          </a:custGeom>
          <a:solidFill>
            <a:schemeClr val="accent2"/>
          </a:solidFill>
          <a:ln cap="flat" cmpd="sng" w="19050">
            <a:solidFill>
              <a:srgbClr val="1951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39" name="Google Shape;3239;p100"/>
          <p:cNvGrpSpPr/>
          <p:nvPr/>
        </p:nvGrpSpPr>
        <p:grpSpPr>
          <a:xfrm>
            <a:off x="624173" y="3063685"/>
            <a:ext cx="345852" cy="342973"/>
            <a:chOff x="624173" y="2198922"/>
            <a:chExt cx="345852" cy="342973"/>
          </a:xfrm>
        </p:grpSpPr>
        <p:sp>
          <p:nvSpPr>
            <p:cNvPr id="3240" name="Google Shape;3240;p100"/>
            <p:cNvSpPr/>
            <p:nvPr/>
          </p:nvSpPr>
          <p:spPr>
            <a:xfrm>
              <a:off x="861577" y="2433816"/>
              <a:ext cx="84998" cy="83582"/>
            </a:xfrm>
            <a:custGeom>
              <a:rect b="b" l="l" r="r" t="t"/>
              <a:pathLst>
                <a:path extrusionOk="0" h="41" w="41">
                  <a:moveTo>
                    <a:pt x="16" y="41"/>
                  </a:moveTo>
                  <a:cubicBezTo>
                    <a:pt x="15" y="41"/>
                    <a:pt x="14" y="41"/>
                    <a:pt x="13" y="40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7"/>
                    <a:pt x="0" y="26"/>
                    <a:pt x="0" y="24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6"/>
                    <a:pt x="6" y="5"/>
                    <a:pt x="7" y="5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7" y="0"/>
                    <a:pt x="28" y="1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1" y="15"/>
                    <a:pt x="41" y="16"/>
                    <a:pt x="41" y="17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5"/>
                    <a:pt x="35" y="36"/>
                    <a:pt x="34" y="37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6" y="41"/>
                    <a:pt x="16" y="41"/>
                  </a:cubicBezTo>
                  <a:close/>
                  <a:moveTo>
                    <a:pt x="5" y="25"/>
                  </a:moveTo>
                  <a:cubicBezTo>
                    <a:pt x="16" y="36"/>
                    <a:pt x="16" y="36"/>
                    <a:pt x="16" y="36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9" y="9"/>
                    <a:pt x="9" y="9"/>
                    <a:pt x="9" y="9"/>
                  </a:cubicBezTo>
                  <a:lnTo>
                    <a:pt x="5" y="25"/>
                  </a:lnTo>
                  <a:close/>
                  <a:moveTo>
                    <a:pt x="32" y="33"/>
                  </a:moveTo>
                  <a:cubicBezTo>
                    <a:pt x="32" y="33"/>
                    <a:pt x="32" y="33"/>
                    <a:pt x="32" y="33"/>
                  </a:cubicBezTo>
                  <a:close/>
                  <a:moveTo>
                    <a:pt x="5" y="26"/>
                  </a:moveTo>
                  <a:cubicBezTo>
                    <a:pt x="5" y="26"/>
                    <a:pt x="5" y="26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lose/>
                  <a:moveTo>
                    <a:pt x="36" y="16"/>
                  </a:moveTo>
                  <a:cubicBezTo>
                    <a:pt x="36" y="16"/>
                    <a:pt x="36" y="16"/>
                    <a:pt x="36" y="16"/>
                  </a:cubicBezTo>
                  <a:close/>
                  <a:moveTo>
                    <a:pt x="9" y="9"/>
                  </a:move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1" name="Google Shape;3241;p100"/>
            <p:cNvSpPr/>
            <p:nvPr/>
          </p:nvSpPr>
          <p:spPr>
            <a:xfrm>
              <a:off x="627104" y="2201803"/>
              <a:ext cx="95258" cy="93669"/>
            </a:xfrm>
            <a:custGeom>
              <a:rect b="b" l="l" r="r" t="t"/>
              <a:pathLst>
                <a:path extrusionOk="0" h="46" w="46">
                  <a:moveTo>
                    <a:pt x="18" y="46"/>
                  </a:moveTo>
                  <a:cubicBezTo>
                    <a:pt x="18" y="46"/>
                    <a:pt x="17" y="46"/>
                    <a:pt x="16" y="45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29"/>
                    <a:pt x="0" y="27"/>
                    <a:pt x="1" y="26"/>
                  </a:cubicBezTo>
                  <a:cubicBezTo>
                    <a:pt x="2" y="25"/>
                    <a:pt x="4" y="25"/>
                    <a:pt x="5" y="26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5" y="4"/>
                    <a:pt x="25" y="2"/>
                    <a:pt x="26" y="1"/>
                  </a:cubicBezTo>
                  <a:cubicBezTo>
                    <a:pt x="27" y="0"/>
                    <a:pt x="29" y="0"/>
                    <a:pt x="30" y="1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5" y="17"/>
                    <a:pt x="46" y="18"/>
                    <a:pt x="45" y="19"/>
                  </a:cubicBezTo>
                  <a:cubicBezTo>
                    <a:pt x="40" y="39"/>
                    <a:pt x="40" y="39"/>
                    <a:pt x="40" y="39"/>
                  </a:cubicBezTo>
                  <a:cubicBezTo>
                    <a:pt x="40" y="40"/>
                    <a:pt x="39" y="40"/>
                    <a:pt x="38" y="40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9" y="46"/>
                    <a:pt x="18" y="46"/>
                    <a:pt x="18" y="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2" name="Google Shape;3242;p100"/>
            <p:cNvSpPr/>
            <p:nvPr/>
          </p:nvSpPr>
          <p:spPr>
            <a:xfrm>
              <a:off x="624173" y="2252239"/>
              <a:ext cx="106981" cy="82142"/>
            </a:xfrm>
            <a:custGeom>
              <a:rect b="b" l="l" r="r" t="t"/>
              <a:pathLst>
                <a:path extrusionOk="0" h="40" w="51">
                  <a:moveTo>
                    <a:pt x="33" y="40"/>
                  </a:moveTo>
                  <a:cubicBezTo>
                    <a:pt x="25" y="40"/>
                    <a:pt x="17" y="36"/>
                    <a:pt x="11" y="30"/>
                  </a:cubicBezTo>
                  <a:cubicBezTo>
                    <a:pt x="3" y="23"/>
                    <a:pt x="0" y="13"/>
                    <a:pt x="1" y="3"/>
                  </a:cubicBezTo>
                  <a:cubicBezTo>
                    <a:pt x="2" y="1"/>
                    <a:pt x="3" y="0"/>
                    <a:pt x="4" y="1"/>
                  </a:cubicBezTo>
                  <a:cubicBezTo>
                    <a:pt x="6" y="1"/>
                    <a:pt x="7" y="2"/>
                    <a:pt x="6" y="3"/>
                  </a:cubicBezTo>
                  <a:cubicBezTo>
                    <a:pt x="5" y="12"/>
                    <a:pt x="8" y="21"/>
                    <a:pt x="14" y="27"/>
                  </a:cubicBezTo>
                  <a:cubicBezTo>
                    <a:pt x="23" y="36"/>
                    <a:pt x="36" y="37"/>
                    <a:pt x="47" y="31"/>
                  </a:cubicBezTo>
                  <a:cubicBezTo>
                    <a:pt x="48" y="30"/>
                    <a:pt x="50" y="31"/>
                    <a:pt x="50" y="32"/>
                  </a:cubicBezTo>
                  <a:cubicBezTo>
                    <a:pt x="51" y="33"/>
                    <a:pt x="51" y="34"/>
                    <a:pt x="50" y="35"/>
                  </a:cubicBezTo>
                  <a:cubicBezTo>
                    <a:pt x="45" y="38"/>
                    <a:pt x="39" y="40"/>
                    <a:pt x="33" y="4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3" name="Google Shape;3243;p100"/>
            <p:cNvSpPr/>
            <p:nvPr/>
          </p:nvSpPr>
          <p:spPr>
            <a:xfrm>
              <a:off x="678398" y="2198922"/>
              <a:ext cx="87929" cy="105197"/>
            </a:xfrm>
            <a:custGeom>
              <a:rect b="b" l="l" r="r" t="t"/>
              <a:pathLst>
                <a:path extrusionOk="0" h="51" w="42">
                  <a:moveTo>
                    <a:pt x="33" y="51"/>
                  </a:moveTo>
                  <a:cubicBezTo>
                    <a:pt x="32" y="51"/>
                    <a:pt x="32" y="51"/>
                    <a:pt x="31" y="51"/>
                  </a:cubicBezTo>
                  <a:cubicBezTo>
                    <a:pt x="30" y="50"/>
                    <a:pt x="30" y="49"/>
                    <a:pt x="31" y="47"/>
                  </a:cubicBezTo>
                  <a:cubicBezTo>
                    <a:pt x="37" y="37"/>
                    <a:pt x="35" y="23"/>
                    <a:pt x="26" y="14"/>
                  </a:cubicBezTo>
                  <a:cubicBezTo>
                    <a:pt x="20" y="8"/>
                    <a:pt x="12" y="5"/>
                    <a:pt x="3" y="7"/>
                  </a:cubicBezTo>
                  <a:cubicBezTo>
                    <a:pt x="2" y="7"/>
                    <a:pt x="1" y="6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12" y="0"/>
                    <a:pt x="23" y="4"/>
                    <a:pt x="30" y="11"/>
                  </a:cubicBezTo>
                  <a:cubicBezTo>
                    <a:pt x="40" y="21"/>
                    <a:pt x="42" y="37"/>
                    <a:pt x="35" y="50"/>
                  </a:cubicBezTo>
                  <a:cubicBezTo>
                    <a:pt x="34" y="51"/>
                    <a:pt x="34" y="51"/>
                    <a:pt x="33" y="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4" name="Google Shape;3244;p100"/>
            <p:cNvSpPr/>
            <p:nvPr/>
          </p:nvSpPr>
          <p:spPr>
            <a:xfrm>
              <a:off x="720893" y="2317089"/>
              <a:ext cx="54223" cy="50437"/>
            </a:xfrm>
            <a:custGeom>
              <a:rect b="b" l="l" r="r" t="t"/>
              <a:pathLst>
                <a:path extrusionOk="0" h="25" w="26">
                  <a:moveTo>
                    <a:pt x="23" y="25"/>
                  </a:moveTo>
                  <a:cubicBezTo>
                    <a:pt x="23" y="25"/>
                    <a:pt x="22" y="25"/>
                    <a:pt x="21" y="25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6" y="22"/>
                    <a:pt x="26" y="24"/>
                    <a:pt x="25" y="25"/>
                  </a:cubicBezTo>
                  <a:cubicBezTo>
                    <a:pt x="24" y="25"/>
                    <a:pt x="24" y="25"/>
                    <a:pt x="23" y="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5" name="Google Shape;3245;p100"/>
            <p:cNvSpPr/>
            <p:nvPr/>
          </p:nvSpPr>
          <p:spPr>
            <a:xfrm>
              <a:off x="801496" y="2396347"/>
              <a:ext cx="55689" cy="53320"/>
            </a:xfrm>
            <a:custGeom>
              <a:rect b="b" l="l" r="r" t="t"/>
              <a:pathLst>
                <a:path extrusionOk="0" h="26" w="27">
                  <a:moveTo>
                    <a:pt x="24" y="26"/>
                  </a:moveTo>
                  <a:cubicBezTo>
                    <a:pt x="24" y="26"/>
                    <a:pt x="23" y="26"/>
                    <a:pt x="22" y="26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7" y="23"/>
                    <a:pt x="27" y="25"/>
                    <a:pt x="26" y="26"/>
                  </a:cubicBezTo>
                  <a:cubicBezTo>
                    <a:pt x="25" y="26"/>
                    <a:pt x="25" y="26"/>
                    <a:pt x="24" y="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6" name="Google Shape;3246;p100"/>
            <p:cNvSpPr/>
            <p:nvPr/>
          </p:nvSpPr>
          <p:spPr>
            <a:xfrm>
              <a:off x="742878" y="2295472"/>
              <a:ext cx="136291" cy="134018"/>
            </a:xfrm>
            <a:custGeom>
              <a:rect b="b" l="l" r="r" t="t"/>
              <a:pathLst>
                <a:path extrusionOk="0" h="65" w="65">
                  <a:moveTo>
                    <a:pt x="63" y="65"/>
                  </a:moveTo>
                  <a:cubicBezTo>
                    <a:pt x="62" y="65"/>
                    <a:pt x="61" y="65"/>
                    <a:pt x="61" y="6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4" y="61"/>
                    <a:pt x="64" y="61"/>
                    <a:pt x="64" y="61"/>
                  </a:cubicBezTo>
                  <a:cubicBezTo>
                    <a:pt x="65" y="62"/>
                    <a:pt x="65" y="63"/>
                    <a:pt x="64" y="64"/>
                  </a:cubicBezTo>
                  <a:cubicBezTo>
                    <a:pt x="64" y="65"/>
                    <a:pt x="63" y="65"/>
                    <a:pt x="63" y="6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7" name="Google Shape;3247;p100"/>
            <p:cNvSpPr/>
            <p:nvPr/>
          </p:nvSpPr>
          <p:spPr>
            <a:xfrm>
              <a:off x="832269" y="2404994"/>
              <a:ext cx="137756" cy="136901"/>
            </a:xfrm>
            <a:custGeom>
              <a:rect b="b" l="l" r="r" t="t"/>
              <a:pathLst>
                <a:path extrusionOk="0" h="67" w="66">
                  <a:moveTo>
                    <a:pt x="34" y="67"/>
                  </a:moveTo>
                  <a:cubicBezTo>
                    <a:pt x="26" y="67"/>
                    <a:pt x="18" y="63"/>
                    <a:pt x="12" y="57"/>
                  </a:cubicBezTo>
                  <a:cubicBezTo>
                    <a:pt x="2" y="47"/>
                    <a:pt x="0" y="31"/>
                    <a:pt x="7" y="19"/>
                  </a:cubicBezTo>
                  <a:cubicBezTo>
                    <a:pt x="8" y="18"/>
                    <a:pt x="9" y="17"/>
                    <a:pt x="10" y="18"/>
                  </a:cubicBezTo>
                  <a:cubicBezTo>
                    <a:pt x="12" y="19"/>
                    <a:pt x="12" y="20"/>
                    <a:pt x="11" y="21"/>
                  </a:cubicBezTo>
                  <a:cubicBezTo>
                    <a:pt x="5" y="32"/>
                    <a:pt x="7" y="45"/>
                    <a:pt x="16" y="54"/>
                  </a:cubicBezTo>
                  <a:cubicBezTo>
                    <a:pt x="21" y="59"/>
                    <a:pt x="27" y="62"/>
                    <a:pt x="34" y="62"/>
                  </a:cubicBezTo>
                  <a:cubicBezTo>
                    <a:pt x="42" y="62"/>
                    <a:pt x="48" y="59"/>
                    <a:pt x="53" y="54"/>
                  </a:cubicBezTo>
                  <a:cubicBezTo>
                    <a:pt x="59" y="49"/>
                    <a:pt x="61" y="42"/>
                    <a:pt x="61" y="35"/>
                  </a:cubicBezTo>
                  <a:cubicBezTo>
                    <a:pt x="61" y="28"/>
                    <a:pt x="59" y="21"/>
                    <a:pt x="53" y="16"/>
                  </a:cubicBezTo>
                  <a:cubicBezTo>
                    <a:pt x="45" y="7"/>
                    <a:pt x="31" y="5"/>
                    <a:pt x="21" y="12"/>
                  </a:cubicBezTo>
                  <a:cubicBezTo>
                    <a:pt x="20" y="12"/>
                    <a:pt x="18" y="12"/>
                    <a:pt x="18" y="11"/>
                  </a:cubicBezTo>
                  <a:cubicBezTo>
                    <a:pt x="17" y="10"/>
                    <a:pt x="17" y="8"/>
                    <a:pt x="18" y="7"/>
                  </a:cubicBezTo>
                  <a:cubicBezTo>
                    <a:pt x="31" y="0"/>
                    <a:pt x="47" y="2"/>
                    <a:pt x="57" y="12"/>
                  </a:cubicBezTo>
                  <a:cubicBezTo>
                    <a:pt x="63" y="18"/>
                    <a:pt x="66" y="26"/>
                    <a:pt x="66" y="35"/>
                  </a:cubicBezTo>
                  <a:cubicBezTo>
                    <a:pt x="66" y="43"/>
                    <a:pt x="63" y="51"/>
                    <a:pt x="57" y="57"/>
                  </a:cubicBezTo>
                  <a:cubicBezTo>
                    <a:pt x="51" y="63"/>
                    <a:pt x="43" y="67"/>
                    <a:pt x="34" y="6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8" name="Google Shape;3248;p100"/>
            <p:cNvSpPr/>
            <p:nvPr/>
          </p:nvSpPr>
          <p:spPr>
            <a:xfrm>
              <a:off x="786840" y="2213333"/>
              <a:ext cx="171461" cy="171489"/>
            </a:xfrm>
            <a:custGeom>
              <a:rect b="b" l="l" r="r" t="t"/>
              <a:pathLst>
                <a:path extrusionOk="0" h="83" w="82">
                  <a:moveTo>
                    <a:pt x="2" y="83"/>
                  </a:moveTo>
                  <a:cubicBezTo>
                    <a:pt x="2" y="83"/>
                    <a:pt x="1" y="82"/>
                    <a:pt x="1" y="82"/>
                  </a:cubicBezTo>
                  <a:cubicBezTo>
                    <a:pt x="0" y="81"/>
                    <a:pt x="0" y="79"/>
                    <a:pt x="1" y="78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9" y="0"/>
                    <a:pt x="80" y="0"/>
                    <a:pt x="81" y="1"/>
                  </a:cubicBezTo>
                  <a:cubicBezTo>
                    <a:pt x="82" y="2"/>
                    <a:pt x="82" y="4"/>
                    <a:pt x="81" y="5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3" y="83"/>
                    <a:pt x="2" y="8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9" name="Google Shape;3249;p100"/>
            <p:cNvSpPr/>
            <p:nvPr/>
          </p:nvSpPr>
          <p:spPr>
            <a:xfrm>
              <a:off x="628568" y="2376174"/>
              <a:ext cx="167066" cy="159960"/>
            </a:xfrm>
            <a:custGeom>
              <a:rect b="b" l="l" r="r" t="t"/>
              <a:pathLst>
                <a:path extrusionOk="0" h="78" w="80">
                  <a:moveTo>
                    <a:pt x="26" y="78"/>
                  </a:moveTo>
                  <a:cubicBezTo>
                    <a:pt x="23" y="78"/>
                    <a:pt x="21" y="77"/>
                    <a:pt x="20" y="76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0" y="57"/>
                    <a:pt x="0" y="51"/>
                    <a:pt x="4" y="48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50" y="1"/>
                    <a:pt x="52" y="0"/>
                    <a:pt x="55" y="0"/>
                  </a:cubicBezTo>
                  <a:cubicBezTo>
                    <a:pt x="57" y="0"/>
                    <a:pt x="59" y="1"/>
                    <a:pt x="61" y="3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80" y="22"/>
                    <a:pt x="80" y="28"/>
                    <a:pt x="77" y="31"/>
                  </a:cubicBezTo>
                  <a:cubicBezTo>
                    <a:pt x="32" y="76"/>
                    <a:pt x="32" y="76"/>
                    <a:pt x="32" y="76"/>
                  </a:cubicBezTo>
                  <a:cubicBezTo>
                    <a:pt x="30" y="77"/>
                    <a:pt x="28" y="78"/>
                    <a:pt x="26" y="78"/>
                  </a:cubicBezTo>
                  <a:close/>
                  <a:moveTo>
                    <a:pt x="55" y="5"/>
                  </a:moveTo>
                  <a:cubicBezTo>
                    <a:pt x="54" y="5"/>
                    <a:pt x="53" y="6"/>
                    <a:pt x="52" y="7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6" y="53"/>
                    <a:pt x="6" y="55"/>
                    <a:pt x="7" y="57"/>
                  </a:cubicBezTo>
                  <a:cubicBezTo>
                    <a:pt x="23" y="72"/>
                    <a:pt x="23" y="72"/>
                    <a:pt x="23" y="72"/>
                  </a:cubicBezTo>
                  <a:cubicBezTo>
                    <a:pt x="24" y="74"/>
                    <a:pt x="27" y="74"/>
                    <a:pt x="28" y="72"/>
                  </a:cubicBezTo>
                  <a:cubicBezTo>
                    <a:pt x="73" y="28"/>
                    <a:pt x="73" y="28"/>
                    <a:pt x="73" y="28"/>
                  </a:cubicBezTo>
                  <a:cubicBezTo>
                    <a:pt x="75" y="26"/>
                    <a:pt x="75" y="24"/>
                    <a:pt x="73" y="22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57" y="6"/>
                    <a:pt x="56" y="5"/>
                    <a:pt x="55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0" name="Google Shape;3250;p100"/>
            <p:cNvSpPr/>
            <p:nvPr/>
          </p:nvSpPr>
          <p:spPr>
            <a:xfrm>
              <a:off x="747275" y="2357439"/>
              <a:ext cx="67410" cy="63406"/>
            </a:xfrm>
            <a:custGeom>
              <a:rect b="b" l="l" r="r" t="t"/>
              <a:pathLst>
                <a:path extrusionOk="0" h="31" w="32">
                  <a:moveTo>
                    <a:pt x="19" y="31"/>
                  </a:moveTo>
                  <a:cubicBezTo>
                    <a:pt x="17" y="31"/>
                    <a:pt x="16" y="31"/>
                    <a:pt x="14" y="29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1" y="16"/>
                    <a:pt x="0" y="14"/>
                    <a:pt x="0" y="12"/>
                  </a:cubicBezTo>
                  <a:cubicBezTo>
                    <a:pt x="0" y="10"/>
                    <a:pt x="1" y="9"/>
                    <a:pt x="2" y="7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1"/>
                    <a:pt x="10" y="0"/>
                    <a:pt x="12" y="0"/>
                  </a:cubicBezTo>
                  <a:cubicBezTo>
                    <a:pt x="14" y="0"/>
                    <a:pt x="16" y="1"/>
                    <a:pt x="17" y="3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2" y="17"/>
                    <a:pt x="32" y="22"/>
                    <a:pt x="29" y="24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3" y="31"/>
                    <a:pt x="21" y="31"/>
                    <a:pt x="19" y="31"/>
                  </a:cubicBezTo>
                  <a:close/>
                  <a:moveTo>
                    <a:pt x="12" y="5"/>
                  </a:moveTo>
                  <a:cubicBezTo>
                    <a:pt x="12" y="5"/>
                    <a:pt x="11" y="6"/>
                    <a:pt x="11" y="6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5" y="11"/>
                    <a:pt x="5" y="12"/>
                    <a:pt x="5" y="12"/>
                  </a:cubicBezTo>
                  <a:cubicBezTo>
                    <a:pt x="5" y="13"/>
                    <a:pt x="5" y="13"/>
                    <a:pt x="6" y="14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9" y="27"/>
                    <a:pt x="20" y="27"/>
                    <a:pt x="21" y="26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7" y="20"/>
                    <a:pt x="27" y="19"/>
                    <a:pt x="26" y="1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3" y="6"/>
                    <a:pt x="13" y="5"/>
                    <a:pt x="12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1" name="Google Shape;3251;p100"/>
            <p:cNvSpPr/>
            <p:nvPr/>
          </p:nvSpPr>
          <p:spPr>
            <a:xfrm>
              <a:off x="930458" y="2213333"/>
              <a:ext cx="29310" cy="28820"/>
            </a:xfrm>
            <a:custGeom>
              <a:rect b="b" l="l" r="r" t="t"/>
              <a:pathLst>
                <a:path extrusionOk="0" h="14" w="14">
                  <a:moveTo>
                    <a:pt x="4" y="14"/>
                  </a:moveTo>
                  <a:cubicBezTo>
                    <a:pt x="3" y="14"/>
                    <a:pt x="2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1"/>
                    <a:pt x="0" y="9"/>
                    <a:pt x="1" y="8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0"/>
                    <a:pt x="11" y="0"/>
                    <a:pt x="13" y="1"/>
                  </a:cubicBezTo>
                  <a:cubicBezTo>
                    <a:pt x="13" y="2"/>
                    <a:pt x="14" y="3"/>
                    <a:pt x="14" y="3"/>
                  </a:cubicBezTo>
                  <a:cubicBezTo>
                    <a:pt x="14" y="4"/>
                    <a:pt x="13" y="5"/>
                    <a:pt x="13" y="6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13"/>
                    <a:pt x="4" y="14"/>
                    <a:pt x="4" y="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52" name="Google Shape;3252;p100"/>
          <p:cNvSpPr txBox="1"/>
          <p:nvPr/>
        </p:nvSpPr>
        <p:spPr>
          <a:xfrm>
            <a:off x="1226278" y="4149439"/>
            <a:ext cx="2830032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253" name="Google Shape;3253;p100"/>
          <p:cNvSpPr/>
          <p:nvPr/>
        </p:nvSpPr>
        <p:spPr>
          <a:xfrm>
            <a:off x="475561" y="3953330"/>
            <a:ext cx="643073" cy="638433"/>
          </a:xfrm>
          <a:custGeom>
            <a:rect b="b" l="l" r="r" t="t"/>
            <a:pathLst>
              <a:path extrusionOk="0" h="3713" w="3740">
                <a:moveTo>
                  <a:pt x="1870" y="125"/>
                </a:moveTo>
                <a:lnTo>
                  <a:pt x="1755" y="130"/>
                </a:lnTo>
                <a:lnTo>
                  <a:pt x="1642" y="141"/>
                </a:lnTo>
                <a:lnTo>
                  <a:pt x="1532" y="158"/>
                </a:lnTo>
                <a:lnTo>
                  <a:pt x="1424" y="183"/>
                </a:lnTo>
                <a:lnTo>
                  <a:pt x="1319" y="215"/>
                </a:lnTo>
                <a:lnTo>
                  <a:pt x="1217" y="251"/>
                </a:lnTo>
                <a:lnTo>
                  <a:pt x="1117" y="296"/>
                </a:lnTo>
                <a:lnTo>
                  <a:pt x="1022" y="345"/>
                </a:lnTo>
                <a:lnTo>
                  <a:pt x="929" y="399"/>
                </a:lnTo>
                <a:lnTo>
                  <a:pt x="840" y="461"/>
                </a:lnTo>
                <a:lnTo>
                  <a:pt x="756" y="525"/>
                </a:lnTo>
                <a:lnTo>
                  <a:pt x="675" y="596"/>
                </a:lnTo>
                <a:lnTo>
                  <a:pt x="600" y="671"/>
                </a:lnTo>
                <a:lnTo>
                  <a:pt x="529" y="751"/>
                </a:lnTo>
                <a:lnTo>
                  <a:pt x="463" y="835"/>
                </a:lnTo>
                <a:lnTo>
                  <a:pt x="402" y="923"/>
                </a:lnTo>
                <a:lnTo>
                  <a:pt x="347" y="1015"/>
                </a:lnTo>
                <a:lnTo>
                  <a:pt x="297" y="1110"/>
                </a:lnTo>
                <a:lnTo>
                  <a:pt x="254" y="1209"/>
                </a:lnTo>
                <a:lnTo>
                  <a:pt x="216" y="1310"/>
                </a:lnTo>
                <a:lnTo>
                  <a:pt x="184" y="1415"/>
                </a:lnTo>
                <a:lnTo>
                  <a:pt x="159" y="1522"/>
                </a:lnTo>
                <a:lnTo>
                  <a:pt x="141" y="1631"/>
                </a:lnTo>
                <a:lnTo>
                  <a:pt x="130" y="1743"/>
                </a:lnTo>
                <a:lnTo>
                  <a:pt x="127" y="1857"/>
                </a:lnTo>
                <a:lnTo>
                  <a:pt x="130" y="1970"/>
                </a:lnTo>
                <a:lnTo>
                  <a:pt x="141" y="2082"/>
                </a:lnTo>
                <a:lnTo>
                  <a:pt x="159" y="2191"/>
                </a:lnTo>
                <a:lnTo>
                  <a:pt x="184" y="2298"/>
                </a:lnTo>
                <a:lnTo>
                  <a:pt x="216" y="2403"/>
                </a:lnTo>
                <a:lnTo>
                  <a:pt x="254" y="2505"/>
                </a:lnTo>
                <a:lnTo>
                  <a:pt x="297" y="2603"/>
                </a:lnTo>
                <a:lnTo>
                  <a:pt x="347" y="2698"/>
                </a:lnTo>
                <a:lnTo>
                  <a:pt x="402" y="2790"/>
                </a:lnTo>
                <a:lnTo>
                  <a:pt x="463" y="2878"/>
                </a:lnTo>
                <a:lnTo>
                  <a:pt x="529" y="2962"/>
                </a:lnTo>
                <a:lnTo>
                  <a:pt x="600" y="3042"/>
                </a:lnTo>
                <a:lnTo>
                  <a:pt x="675" y="3117"/>
                </a:lnTo>
                <a:lnTo>
                  <a:pt x="756" y="3187"/>
                </a:lnTo>
                <a:lnTo>
                  <a:pt x="840" y="3253"/>
                </a:lnTo>
                <a:lnTo>
                  <a:pt x="929" y="3313"/>
                </a:lnTo>
                <a:lnTo>
                  <a:pt x="1022" y="3369"/>
                </a:lnTo>
                <a:lnTo>
                  <a:pt x="1117" y="3418"/>
                </a:lnTo>
                <a:lnTo>
                  <a:pt x="1217" y="3462"/>
                </a:lnTo>
                <a:lnTo>
                  <a:pt x="1319" y="3499"/>
                </a:lnTo>
                <a:lnTo>
                  <a:pt x="1424" y="3530"/>
                </a:lnTo>
                <a:lnTo>
                  <a:pt x="1532" y="3554"/>
                </a:lnTo>
                <a:lnTo>
                  <a:pt x="1642" y="3573"/>
                </a:lnTo>
                <a:lnTo>
                  <a:pt x="1755" y="3584"/>
                </a:lnTo>
                <a:lnTo>
                  <a:pt x="1870" y="3587"/>
                </a:lnTo>
                <a:lnTo>
                  <a:pt x="1984" y="3584"/>
                </a:lnTo>
                <a:lnTo>
                  <a:pt x="2096" y="3573"/>
                </a:lnTo>
                <a:lnTo>
                  <a:pt x="2207" y="3554"/>
                </a:lnTo>
                <a:lnTo>
                  <a:pt x="2314" y="3530"/>
                </a:lnTo>
                <a:lnTo>
                  <a:pt x="2420" y="3499"/>
                </a:lnTo>
                <a:lnTo>
                  <a:pt x="2523" y="3462"/>
                </a:lnTo>
                <a:lnTo>
                  <a:pt x="2621" y="3418"/>
                </a:lnTo>
                <a:lnTo>
                  <a:pt x="2717" y="3369"/>
                </a:lnTo>
                <a:lnTo>
                  <a:pt x="2810" y="3313"/>
                </a:lnTo>
                <a:lnTo>
                  <a:pt x="2899" y="3253"/>
                </a:lnTo>
                <a:lnTo>
                  <a:pt x="2983" y="3187"/>
                </a:lnTo>
                <a:lnTo>
                  <a:pt x="3063" y="3117"/>
                </a:lnTo>
                <a:lnTo>
                  <a:pt x="3139" y="3042"/>
                </a:lnTo>
                <a:lnTo>
                  <a:pt x="3210" y="2962"/>
                </a:lnTo>
                <a:lnTo>
                  <a:pt x="3277" y="2878"/>
                </a:lnTo>
                <a:lnTo>
                  <a:pt x="3337" y="2790"/>
                </a:lnTo>
                <a:lnTo>
                  <a:pt x="3393" y="2698"/>
                </a:lnTo>
                <a:lnTo>
                  <a:pt x="3443" y="2603"/>
                </a:lnTo>
                <a:lnTo>
                  <a:pt x="3486" y="2505"/>
                </a:lnTo>
                <a:lnTo>
                  <a:pt x="3524" y="2403"/>
                </a:lnTo>
                <a:lnTo>
                  <a:pt x="3555" y="2298"/>
                </a:lnTo>
                <a:lnTo>
                  <a:pt x="3580" y="2191"/>
                </a:lnTo>
                <a:lnTo>
                  <a:pt x="3598" y="2082"/>
                </a:lnTo>
                <a:lnTo>
                  <a:pt x="3610" y="1970"/>
                </a:lnTo>
                <a:lnTo>
                  <a:pt x="3613" y="1857"/>
                </a:lnTo>
                <a:lnTo>
                  <a:pt x="3610" y="1743"/>
                </a:lnTo>
                <a:lnTo>
                  <a:pt x="3598" y="1631"/>
                </a:lnTo>
                <a:lnTo>
                  <a:pt x="3580" y="1522"/>
                </a:lnTo>
                <a:lnTo>
                  <a:pt x="3555" y="1415"/>
                </a:lnTo>
                <a:lnTo>
                  <a:pt x="3524" y="1310"/>
                </a:lnTo>
                <a:lnTo>
                  <a:pt x="3486" y="1209"/>
                </a:lnTo>
                <a:lnTo>
                  <a:pt x="3443" y="1110"/>
                </a:lnTo>
                <a:lnTo>
                  <a:pt x="3393" y="1015"/>
                </a:lnTo>
                <a:lnTo>
                  <a:pt x="3337" y="923"/>
                </a:lnTo>
                <a:lnTo>
                  <a:pt x="3277" y="835"/>
                </a:lnTo>
                <a:lnTo>
                  <a:pt x="3210" y="751"/>
                </a:lnTo>
                <a:lnTo>
                  <a:pt x="3139" y="671"/>
                </a:lnTo>
                <a:lnTo>
                  <a:pt x="3063" y="596"/>
                </a:lnTo>
                <a:lnTo>
                  <a:pt x="2983" y="525"/>
                </a:lnTo>
                <a:lnTo>
                  <a:pt x="2899" y="461"/>
                </a:lnTo>
                <a:lnTo>
                  <a:pt x="2810" y="399"/>
                </a:lnTo>
                <a:lnTo>
                  <a:pt x="2717" y="345"/>
                </a:lnTo>
                <a:lnTo>
                  <a:pt x="2621" y="296"/>
                </a:lnTo>
                <a:lnTo>
                  <a:pt x="2523" y="251"/>
                </a:lnTo>
                <a:lnTo>
                  <a:pt x="2420" y="215"/>
                </a:lnTo>
                <a:lnTo>
                  <a:pt x="2314" y="183"/>
                </a:lnTo>
                <a:lnTo>
                  <a:pt x="2207" y="158"/>
                </a:lnTo>
                <a:lnTo>
                  <a:pt x="2096" y="141"/>
                </a:lnTo>
                <a:lnTo>
                  <a:pt x="1984" y="130"/>
                </a:lnTo>
                <a:lnTo>
                  <a:pt x="1870" y="125"/>
                </a:lnTo>
                <a:close/>
                <a:moveTo>
                  <a:pt x="1870" y="0"/>
                </a:moveTo>
                <a:lnTo>
                  <a:pt x="1870" y="0"/>
                </a:lnTo>
                <a:lnTo>
                  <a:pt x="1987" y="4"/>
                </a:lnTo>
                <a:lnTo>
                  <a:pt x="2105" y="15"/>
                </a:lnTo>
                <a:lnTo>
                  <a:pt x="2218" y="32"/>
                </a:lnTo>
                <a:lnTo>
                  <a:pt x="2330" y="57"/>
                </a:lnTo>
                <a:lnTo>
                  <a:pt x="2439" y="88"/>
                </a:lnTo>
                <a:lnTo>
                  <a:pt x="2545" y="125"/>
                </a:lnTo>
                <a:lnTo>
                  <a:pt x="2649" y="169"/>
                </a:lnTo>
                <a:lnTo>
                  <a:pt x="2748" y="218"/>
                </a:lnTo>
                <a:lnTo>
                  <a:pt x="2845" y="272"/>
                </a:lnTo>
                <a:lnTo>
                  <a:pt x="2938" y="334"/>
                </a:lnTo>
                <a:lnTo>
                  <a:pt x="3027" y="398"/>
                </a:lnTo>
                <a:lnTo>
                  <a:pt x="3111" y="469"/>
                </a:lnTo>
                <a:lnTo>
                  <a:pt x="3191" y="544"/>
                </a:lnTo>
                <a:lnTo>
                  <a:pt x="3267" y="624"/>
                </a:lnTo>
                <a:lnTo>
                  <a:pt x="3338" y="709"/>
                </a:lnTo>
                <a:lnTo>
                  <a:pt x="3405" y="797"/>
                </a:lnTo>
                <a:lnTo>
                  <a:pt x="3465" y="889"/>
                </a:lnTo>
                <a:lnTo>
                  <a:pt x="3521" y="984"/>
                </a:lnTo>
                <a:lnTo>
                  <a:pt x="3571" y="1084"/>
                </a:lnTo>
                <a:lnTo>
                  <a:pt x="3614" y="1186"/>
                </a:lnTo>
                <a:lnTo>
                  <a:pt x="3651" y="1291"/>
                </a:lnTo>
                <a:lnTo>
                  <a:pt x="3683" y="1401"/>
                </a:lnTo>
                <a:lnTo>
                  <a:pt x="3708" y="1511"/>
                </a:lnTo>
                <a:lnTo>
                  <a:pt x="3726" y="1624"/>
                </a:lnTo>
                <a:lnTo>
                  <a:pt x="3736" y="1739"/>
                </a:lnTo>
                <a:lnTo>
                  <a:pt x="3740" y="1857"/>
                </a:lnTo>
                <a:lnTo>
                  <a:pt x="3736" y="1973"/>
                </a:lnTo>
                <a:lnTo>
                  <a:pt x="3726" y="2089"/>
                </a:lnTo>
                <a:lnTo>
                  <a:pt x="3708" y="2203"/>
                </a:lnTo>
                <a:lnTo>
                  <a:pt x="3683" y="2313"/>
                </a:lnTo>
                <a:lnTo>
                  <a:pt x="3651" y="2422"/>
                </a:lnTo>
                <a:lnTo>
                  <a:pt x="3614" y="2528"/>
                </a:lnTo>
                <a:lnTo>
                  <a:pt x="3571" y="2630"/>
                </a:lnTo>
                <a:lnTo>
                  <a:pt x="3521" y="2729"/>
                </a:lnTo>
                <a:lnTo>
                  <a:pt x="3465" y="2824"/>
                </a:lnTo>
                <a:lnTo>
                  <a:pt x="3405" y="2917"/>
                </a:lnTo>
                <a:lnTo>
                  <a:pt x="3338" y="3005"/>
                </a:lnTo>
                <a:lnTo>
                  <a:pt x="3267" y="3089"/>
                </a:lnTo>
                <a:lnTo>
                  <a:pt x="3191" y="3169"/>
                </a:lnTo>
                <a:lnTo>
                  <a:pt x="3111" y="3244"/>
                </a:lnTo>
                <a:lnTo>
                  <a:pt x="3027" y="3315"/>
                </a:lnTo>
                <a:lnTo>
                  <a:pt x="2938" y="3380"/>
                </a:lnTo>
                <a:lnTo>
                  <a:pt x="2845" y="3440"/>
                </a:lnTo>
                <a:lnTo>
                  <a:pt x="2748" y="3496"/>
                </a:lnTo>
                <a:lnTo>
                  <a:pt x="2649" y="3545"/>
                </a:lnTo>
                <a:lnTo>
                  <a:pt x="2545" y="3589"/>
                </a:lnTo>
                <a:lnTo>
                  <a:pt x="2439" y="3625"/>
                </a:lnTo>
                <a:lnTo>
                  <a:pt x="2330" y="3657"/>
                </a:lnTo>
                <a:lnTo>
                  <a:pt x="2218" y="3680"/>
                </a:lnTo>
                <a:lnTo>
                  <a:pt x="2105" y="3699"/>
                </a:lnTo>
                <a:lnTo>
                  <a:pt x="1987" y="3710"/>
                </a:lnTo>
                <a:lnTo>
                  <a:pt x="1870" y="3713"/>
                </a:lnTo>
                <a:lnTo>
                  <a:pt x="1751" y="3710"/>
                </a:lnTo>
                <a:lnTo>
                  <a:pt x="1635" y="3699"/>
                </a:lnTo>
                <a:lnTo>
                  <a:pt x="1522" y="3680"/>
                </a:lnTo>
                <a:lnTo>
                  <a:pt x="1410" y="3657"/>
                </a:lnTo>
                <a:lnTo>
                  <a:pt x="1301" y="3625"/>
                </a:lnTo>
                <a:lnTo>
                  <a:pt x="1195" y="3589"/>
                </a:lnTo>
                <a:lnTo>
                  <a:pt x="1091" y="3545"/>
                </a:lnTo>
                <a:lnTo>
                  <a:pt x="991" y="3496"/>
                </a:lnTo>
                <a:lnTo>
                  <a:pt x="895" y="3440"/>
                </a:lnTo>
                <a:lnTo>
                  <a:pt x="802" y="3380"/>
                </a:lnTo>
                <a:lnTo>
                  <a:pt x="713" y="3315"/>
                </a:lnTo>
                <a:lnTo>
                  <a:pt x="628" y="3244"/>
                </a:lnTo>
                <a:lnTo>
                  <a:pt x="547" y="3169"/>
                </a:lnTo>
                <a:lnTo>
                  <a:pt x="472" y="3089"/>
                </a:lnTo>
                <a:lnTo>
                  <a:pt x="401" y="3005"/>
                </a:lnTo>
                <a:lnTo>
                  <a:pt x="335" y="2917"/>
                </a:lnTo>
                <a:lnTo>
                  <a:pt x="274" y="2824"/>
                </a:lnTo>
                <a:lnTo>
                  <a:pt x="219" y="2729"/>
                </a:lnTo>
                <a:lnTo>
                  <a:pt x="169" y="2630"/>
                </a:lnTo>
                <a:lnTo>
                  <a:pt x="126" y="2528"/>
                </a:lnTo>
                <a:lnTo>
                  <a:pt x="88" y="2422"/>
                </a:lnTo>
                <a:lnTo>
                  <a:pt x="57" y="2313"/>
                </a:lnTo>
                <a:lnTo>
                  <a:pt x="32" y="2203"/>
                </a:lnTo>
                <a:lnTo>
                  <a:pt x="14" y="2089"/>
                </a:lnTo>
                <a:lnTo>
                  <a:pt x="4" y="1973"/>
                </a:lnTo>
                <a:lnTo>
                  <a:pt x="0" y="1857"/>
                </a:lnTo>
                <a:lnTo>
                  <a:pt x="4" y="1739"/>
                </a:lnTo>
                <a:lnTo>
                  <a:pt x="14" y="1624"/>
                </a:lnTo>
                <a:lnTo>
                  <a:pt x="32" y="1511"/>
                </a:lnTo>
                <a:lnTo>
                  <a:pt x="57" y="1401"/>
                </a:lnTo>
                <a:lnTo>
                  <a:pt x="88" y="1291"/>
                </a:lnTo>
                <a:lnTo>
                  <a:pt x="126" y="1186"/>
                </a:lnTo>
                <a:lnTo>
                  <a:pt x="169" y="1084"/>
                </a:lnTo>
                <a:lnTo>
                  <a:pt x="219" y="984"/>
                </a:lnTo>
                <a:lnTo>
                  <a:pt x="274" y="889"/>
                </a:lnTo>
                <a:lnTo>
                  <a:pt x="335" y="797"/>
                </a:lnTo>
                <a:lnTo>
                  <a:pt x="401" y="709"/>
                </a:lnTo>
                <a:lnTo>
                  <a:pt x="472" y="624"/>
                </a:lnTo>
                <a:lnTo>
                  <a:pt x="547" y="544"/>
                </a:lnTo>
                <a:lnTo>
                  <a:pt x="628" y="469"/>
                </a:lnTo>
                <a:lnTo>
                  <a:pt x="713" y="398"/>
                </a:lnTo>
                <a:lnTo>
                  <a:pt x="802" y="334"/>
                </a:lnTo>
                <a:lnTo>
                  <a:pt x="895" y="272"/>
                </a:lnTo>
                <a:lnTo>
                  <a:pt x="991" y="218"/>
                </a:lnTo>
                <a:lnTo>
                  <a:pt x="1091" y="169"/>
                </a:lnTo>
                <a:lnTo>
                  <a:pt x="1195" y="125"/>
                </a:lnTo>
                <a:lnTo>
                  <a:pt x="1301" y="88"/>
                </a:lnTo>
                <a:lnTo>
                  <a:pt x="1410" y="57"/>
                </a:lnTo>
                <a:lnTo>
                  <a:pt x="1522" y="32"/>
                </a:lnTo>
                <a:lnTo>
                  <a:pt x="1635" y="15"/>
                </a:lnTo>
                <a:lnTo>
                  <a:pt x="1751" y="4"/>
                </a:lnTo>
                <a:lnTo>
                  <a:pt x="1870" y="0"/>
                </a:lnTo>
                <a:close/>
              </a:path>
            </a:pathLst>
          </a:custGeom>
          <a:solidFill>
            <a:schemeClr val="accent2"/>
          </a:solidFill>
          <a:ln cap="flat" cmpd="sng" w="19050">
            <a:solidFill>
              <a:srgbClr val="1951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54" name="Google Shape;3254;p100"/>
          <p:cNvGrpSpPr/>
          <p:nvPr/>
        </p:nvGrpSpPr>
        <p:grpSpPr>
          <a:xfrm>
            <a:off x="624173" y="4101062"/>
            <a:ext cx="345852" cy="342973"/>
            <a:chOff x="624173" y="2198922"/>
            <a:chExt cx="345852" cy="342973"/>
          </a:xfrm>
        </p:grpSpPr>
        <p:sp>
          <p:nvSpPr>
            <p:cNvPr id="3255" name="Google Shape;3255;p100"/>
            <p:cNvSpPr/>
            <p:nvPr/>
          </p:nvSpPr>
          <p:spPr>
            <a:xfrm>
              <a:off x="861577" y="2433816"/>
              <a:ext cx="84998" cy="83582"/>
            </a:xfrm>
            <a:custGeom>
              <a:rect b="b" l="l" r="r" t="t"/>
              <a:pathLst>
                <a:path extrusionOk="0" h="41" w="41">
                  <a:moveTo>
                    <a:pt x="16" y="41"/>
                  </a:moveTo>
                  <a:cubicBezTo>
                    <a:pt x="15" y="41"/>
                    <a:pt x="14" y="41"/>
                    <a:pt x="13" y="40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7"/>
                    <a:pt x="0" y="26"/>
                    <a:pt x="0" y="24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6"/>
                    <a:pt x="6" y="5"/>
                    <a:pt x="7" y="5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7" y="0"/>
                    <a:pt x="28" y="1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1" y="15"/>
                    <a:pt x="41" y="16"/>
                    <a:pt x="41" y="17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5"/>
                    <a:pt x="35" y="36"/>
                    <a:pt x="34" y="37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6" y="41"/>
                    <a:pt x="16" y="41"/>
                  </a:cubicBezTo>
                  <a:close/>
                  <a:moveTo>
                    <a:pt x="5" y="25"/>
                  </a:moveTo>
                  <a:cubicBezTo>
                    <a:pt x="16" y="36"/>
                    <a:pt x="16" y="36"/>
                    <a:pt x="16" y="36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9" y="9"/>
                    <a:pt x="9" y="9"/>
                    <a:pt x="9" y="9"/>
                  </a:cubicBezTo>
                  <a:lnTo>
                    <a:pt x="5" y="25"/>
                  </a:lnTo>
                  <a:close/>
                  <a:moveTo>
                    <a:pt x="32" y="33"/>
                  </a:moveTo>
                  <a:cubicBezTo>
                    <a:pt x="32" y="33"/>
                    <a:pt x="32" y="33"/>
                    <a:pt x="32" y="33"/>
                  </a:cubicBezTo>
                  <a:close/>
                  <a:moveTo>
                    <a:pt x="5" y="26"/>
                  </a:moveTo>
                  <a:cubicBezTo>
                    <a:pt x="5" y="26"/>
                    <a:pt x="5" y="26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lose/>
                  <a:moveTo>
                    <a:pt x="36" y="16"/>
                  </a:moveTo>
                  <a:cubicBezTo>
                    <a:pt x="36" y="16"/>
                    <a:pt x="36" y="16"/>
                    <a:pt x="36" y="16"/>
                  </a:cubicBezTo>
                  <a:close/>
                  <a:moveTo>
                    <a:pt x="9" y="9"/>
                  </a:move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6" name="Google Shape;3256;p100"/>
            <p:cNvSpPr/>
            <p:nvPr/>
          </p:nvSpPr>
          <p:spPr>
            <a:xfrm>
              <a:off x="627104" y="2201803"/>
              <a:ext cx="95258" cy="93669"/>
            </a:xfrm>
            <a:custGeom>
              <a:rect b="b" l="l" r="r" t="t"/>
              <a:pathLst>
                <a:path extrusionOk="0" h="46" w="46">
                  <a:moveTo>
                    <a:pt x="18" y="46"/>
                  </a:moveTo>
                  <a:cubicBezTo>
                    <a:pt x="18" y="46"/>
                    <a:pt x="17" y="46"/>
                    <a:pt x="16" y="45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29"/>
                    <a:pt x="0" y="27"/>
                    <a:pt x="1" y="26"/>
                  </a:cubicBezTo>
                  <a:cubicBezTo>
                    <a:pt x="2" y="25"/>
                    <a:pt x="4" y="25"/>
                    <a:pt x="5" y="26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5" y="4"/>
                    <a:pt x="25" y="2"/>
                    <a:pt x="26" y="1"/>
                  </a:cubicBezTo>
                  <a:cubicBezTo>
                    <a:pt x="27" y="0"/>
                    <a:pt x="29" y="0"/>
                    <a:pt x="30" y="1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5" y="17"/>
                    <a:pt x="46" y="18"/>
                    <a:pt x="45" y="19"/>
                  </a:cubicBezTo>
                  <a:cubicBezTo>
                    <a:pt x="40" y="39"/>
                    <a:pt x="40" y="39"/>
                    <a:pt x="40" y="39"/>
                  </a:cubicBezTo>
                  <a:cubicBezTo>
                    <a:pt x="40" y="40"/>
                    <a:pt x="39" y="40"/>
                    <a:pt x="38" y="40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9" y="46"/>
                    <a:pt x="18" y="46"/>
                    <a:pt x="18" y="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7" name="Google Shape;3257;p100"/>
            <p:cNvSpPr/>
            <p:nvPr/>
          </p:nvSpPr>
          <p:spPr>
            <a:xfrm>
              <a:off x="624173" y="2252239"/>
              <a:ext cx="106981" cy="82142"/>
            </a:xfrm>
            <a:custGeom>
              <a:rect b="b" l="l" r="r" t="t"/>
              <a:pathLst>
                <a:path extrusionOk="0" h="40" w="51">
                  <a:moveTo>
                    <a:pt x="33" y="40"/>
                  </a:moveTo>
                  <a:cubicBezTo>
                    <a:pt x="25" y="40"/>
                    <a:pt x="17" y="36"/>
                    <a:pt x="11" y="30"/>
                  </a:cubicBezTo>
                  <a:cubicBezTo>
                    <a:pt x="3" y="23"/>
                    <a:pt x="0" y="13"/>
                    <a:pt x="1" y="3"/>
                  </a:cubicBezTo>
                  <a:cubicBezTo>
                    <a:pt x="2" y="1"/>
                    <a:pt x="3" y="0"/>
                    <a:pt x="4" y="1"/>
                  </a:cubicBezTo>
                  <a:cubicBezTo>
                    <a:pt x="6" y="1"/>
                    <a:pt x="7" y="2"/>
                    <a:pt x="6" y="3"/>
                  </a:cubicBezTo>
                  <a:cubicBezTo>
                    <a:pt x="5" y="12"/>
                    <a:pt x="8" y="21"/>
                    <a:pt x="14" y="27"/>
                  </a:cubicBezTo>
                  <a:cubicBezTo>
                    <a:pt x="23" y="36"/>
                    <a:pt x="36" y="37"/>
                    <a:pt x="47" y="31"/>
                  </a:cubicBezTo>
                  <a:cubicBezTo>
                    <a:pt x="48" y="30"/>
                    <a:pt x="50" y="31"/>
                    <a:pt x="50" y="32"/>
                  </a:cubicBezTo>
                  <a:cubicBezTo>
                    <a:pt x="51" y="33"/>
                    <a:pt x="51" y="34"/>
                    <a:pt x="50" y="35"/>
                  </a:cubicBezTo>
                  <a:cubicBezTo>
                    <a:pt x="45" y="38"/>
                    <a:pt x="39" y="40"/>
                    <a:pt x="33" y="4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8" name="Google Shape;3258;p100"/>
            <p:cNvSpPr/>
            <p:nvPr/>
          </p:nvSpPr>
          <p:spPr>
            <a:xfrm>
              <a:off x="678398" y="2198922"/>
              <a:ext cx="87929" cy="105197"/>
            </a:xfrm>
            <a:custGeom>
              <a:rect b="b" l="l" r="r" t="t"/>
              <a:pathLst>
                <a:path extrusionOk="0" h="51" w="42">
                  <a:moveTo>
                    <a:pt x="33" y="51"/>
                  </a:moveTo>
                  <a:cubicBezTo>
                    <a:pt x="32" y="51"/>
                    <a:pt x="32" y="51"/>
                    <a:pt x="31" y="51"/>
                  </a:cubicBezTo>
                  <a:cubicBezTo>
                    <a:pt x="30" y="50"/>
                    <a:pt x="30" y="49"/>
                    <a:pt x="31" y="47"/>
                  </a:cubicBezTo>
                  <a:cubicBezTo>
                    <a:pt x="37" y="37"/>
                    <a:pt x="35" y="23"/>
                    <a:pt x="26" y="14"/>
                  </a:cubicBezTo>
                  <a:cubicBezTo>
                    <a:pt x="20" y="8"/>
                    <a:pt x="12" y="5"/>
                    <a:pt x="3" y="7"/>
                  </a:cubicBezTo>
                  <a:cubicBezTo>
                    <a:pt x="2" y="7"/>
                    <a:pt x="1" y="6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12" y="0"/>
                    <a:pt x="23" y="4"/>
                    <a:pt x="30" y="11"/>
                  </a:cubicBezTo>
                  <a:cubicBezTo>
                    <a:pt x="40" y="21"/>
                    <a:pt x="42" y="37"/>
                    <a:pt x="35" y="50"/>
                  </a:cubicBezTo>
                  <a:cubicBezTo>
                    <a:pt x="34" y="51"/>
                    <a:pt x="34" y="51"/>
                    <a:pt x="33" y="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9" name="Google Shape;3259;p100"/>
            <p:cNvSpPr/>
            <p:nvPr/>
          </p:nvSpPr>
          <p:spPr>
            <a:xfrm>
              <a:off x="720893" y="2317089"/>
              <a:ext cx="54223" cy="50437"/>
            </a:xfrm>
            <a:custGeom>
              <a:rect b="b" l="l" r="r" t="t"/>
              <a:pathLst>
                <a:path extrusionOk="0" h="25" w="26">
                  <a:moveTo>
                    <a:pt x="23" y="25"/>
                  </a:moveTo>
                  <a:cubicBezTo>
                    <a:pt x="23" y="25"/>
                    <a:pt x="22" y="25"/>
                    <a:pt x="21" y="25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6" y="22"/>
                    <a:pt x="26" y="24"/>
                    <a:pt x="25" y="25"/>
                  </a:cubicBezTo>
                  <a:cubicBezTo>
                    <a:pt x="24" y="25"/>
                    <a:pt x="24" y="25"/>
                    <a:pt x="23" y="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0" name="Google Shape;3260;p100"/>
            <p:cNvSpPr/>
            <p:nvPr/>
          </p:nvSpPr>
          <p:spPr>
            <a:xfrm>
              <a:off x="801496" y="2396347"/>
              <a:ext cx="55689" cy="53320"/>
            </a:xfrm>
            <a:custGeom>
              <a:rect b="b" l="l" r="r" t="t"/>
              <a:pathLst>
                <a:path extrusionOk="0" h="26" w="27">
                  <a:moveTo>
                    <a:pt x="24" y="26"/>
                  </a:moveTo>
                  <a:cubicBezTo>
                    <a:pt x="24" y="26"/>
                    <a:pt x="23" y="26"/>
                    <a:pt x="22" y="26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7" y="23"/>
                    <a:pt x="27" y="25"/>
                    <a:pt x="26" y="26"/>
                  </a:cubicBezTo>
                  <a:cubicBezTo>
                    <a:pt x="25" y="26"/>
                    <a:pt x="25" y="26"/>
                    <a:pt x="24" y="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1" name="Google Shape;3261;p100"/>
            <p:cNvSpPr/>
            <p:nvPr/>
          </p:nvSpPr>
          <p:spPr>
            <a:xfrm>
              <a:off x="742878" y="2295472"/>
              <a:ext cx="136291" cy="134018"/>
            </a:xfrm>
            <a:custGeom>
              <a:rect b="b" l="l" r="r" t="t"/>
              <a:pathLst>
                <a:path extrusionOk="0" h="65" w="65">
                  <a:moveTo>
                    <a:pt x="63" y="65"/>
                  </a:moveTo>
                  <a:cubicBezTo>
                    <a:pt x="62" y="65"/>
                    <a:pt x="61" y="65"/>
                    <a:pt x="61" y="6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4" y="61"/>
                    <a:pt x="64" y="61"/>
                    <a:pt x="64" y="61"/>
                  </a:cubicBezTo>
                  <a:cubicBezTo>
                    <a:pt x="65" y="62"/>
                    <a:pt x="65" y="63"/>
                    <a:pt x="64" y="64"/>
                  </a:cubicBezTo>
                  <a:cubicBezTo>
                    <a:pt x="64" y="65"/>
                    <a:pt x="63" y="65"/>
                    <a:pt x="63" y="6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2" name="Google Shape;3262;p100"/>
            <p:cNvSpPr/>
            <p:nvPr/>
          </p:nvSpPr>
          <p:spPr>
            <a:xfrm>
              <a:off x="832269" y="2404994"/>
              <a:ext cx="137756" cy="136901"/>
            </a:xfrm>
            <a:custGeom>
              <a:rect b="b" l="l" r="r" t="t"/>
              <a:pathLst>
                <a:path extrusionOk="0" h="67" w="66">
                  <a:moveTo>
                    <a:pt x="34" y="67"/>
                  </a:moveTo>
                  <a:cubicBezTo>
                    <a:pt x="26" y="67"/>
                    <a:pt x="18" y="63"/>
                    <a:pt x="12" y="57"/>
                  </a:cubicBezTo>
                  <a:cubicBezTo>
                    <a:pt x="2" y="47"/>
                    <a:pt x="0" y="31"/>
                    <a:pt x="7" y="19"/>
                  </a:cubicBezTo>
                  <a:cubicBezTo>
                    <a:pt x="8" y="18"/>
                    <a:pt x="9" y="17"/>
                    <a:pt x="10" y="18"/>
                  </a:cubicBezTo>
                  <a:cubicBezTo>
                    <a:pt x="12" y="19"/>
                    <a:pt x="12" y="20"/>
                    <a:pt x="11" y="21"/>
                  </a:cubicBezTo>
                  <a:cubicBezTo>
                    <a:pt x="5" y="32"/>
                    <a:pt x="7" y="45"/>
                    <a:pt x="16" y="54"/>
                  </a:cubicBezTo>
                  <a:cubicBezTo>
                    <a:pt x="21" y="59"/>
                    <a:pt x="27" y="62"/>
                    <a:pt x="34" y="62"/>
                  </a:cubicBezTo>
                  <a:cubicBezTo>
                    <a:pt x="42" y="62"/>
                    <a:pt x="48" y="59"/>
                    <a:pt x="53" y="54"/>
                  </a:cubicBezTo>
                  <a:cubicBezTo>
                    <a:pt x="59" y="49"/>
                    <a:pt x="61" y="42"/>
                    <a:pt x="61" y="35"/>
                  </a:cubicBezTo>
                  <a:cubicBezTo>
                    <a:pt x="61" y="28"/>
                    <a:pt x="59" y="21"/>
                    <a:pt x="53" y="16"/>
                  </a:cubicBezTo>
                  <a:cubicBezTo>
                    <a:pt x="45" y="7"/>
                    <a:pt x="31" y="5"/>
                    <a:pt x="21" y="12"/>
                  </a:cubicBezTo>
                  <a:cubicBezTo>
                    <a:pt x="20" y="12"/>
                    <a:pt x="18" y="12"/>
                    <a:pt x="18" y="11"/>
                  </a:cubicBezTo>
                  <a:cubicBezTo>
                    <a:pt x="17" y="10"/>
                    <a:pt x="17" y="8"/>
                    <a:pt x="18" y="7"/>
                  </a:cubicBezTo>
                  <a:cubicBezTo>
                    <a:pt x="31" y="0"/>
                    <a:pt x="47" y="2"/>
                    <a:pt x="57" y="12"/>
                  </a:cubicBezTo>
                  <a:cubicBezTo>
                    <a:pt x="63" y="18"/>
                    <a:pt x="66" y="26"/>
                    <a:pt x="66" y="35"/>
                  </a:cubicBezTo>
                  <a:cubicBezTo>
                    <a:pt x="66" y="43"/>
                    <a:pt x="63" y="51"/>
                    <a:pt x="57" y="57"/>
                  </a:cubicBezTo>
                  <a:cubicBezTo>
                    <a:pt x="51" y="63"/>
                    <a:pt x="43" y="67"/>
                    <a:pt x="34" y="6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3" name="Google Shape;3263;p100"/>
            <p:cNvSpPr/>
            <p:nvPr/>
          </p:nvSpPr>
          <p:spPr>
            <a:xfrm>
              <a:off x="786840" y="2213333"/>
              <a:ext cx="171461" cy="171489"/>
            </a:xfrm>
            <a:custGeom>
              <a:rect b="b" l="l" r="r" t="t"/>
              <a:pathLst>
                <a:path extrusionOk="0" h="83" w="82">
                  <a:moveTo>
                    <a:pt x="2" y="83"/>
                  </a:moveTo>
                  <a:cubicBezTo>
                    <a:pt x="2" y="83"/>
                    <a:pt x="1" y="82"/>
                    <a:pt x="1" y="82"/>
                  </a:cubicBezTo>
                  <a:cubicBezTo>
                    <a:pt x="0" y="81"/>
                    <a:pt x="0" y="79"/>
                    <a:pt x="1" y="78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9" y="0"/>
                    <a:pt x="80" y="0"/>
                    <a:pt x="81" y="1"/>
                  </a:cubicBezTo>
                  <a:cubicBezTo>
                    <a:pt x="82" y="2"/>
                    <a:pt x="82" y="4"/>
                    <a:pt x="81" y="5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3" y="83"/>
                    <a:pt x="2" y="8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4" name="Google Shape;3264;p100"/>
            <p:cNvSpPr/>
            <p:nvPr/>
          </p:nvSpPr>
          <p:spPr>
            <a:xfrm>
              <a:off x="628568" y="2376174"/>
              <a:ext cx="167066" cy="159960"/>
            </a:xfrm>
            <a:custGeom>
              <a:rect b="b" l="l" r="r" t="t"/>
              <a:pathLst>
                <a:path extrusionOk="0" h="78" w="80">
                  <a:moveTo>
                    <a:pt x="26" y="78"/>
                  </a:moveTo>
                  <a:cubicBezTo>
                    <a:pt x="23" y="78"/>
                    <a:pt x="21" y="77"/>
                    <a:pt x="20" y="76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0" y="57"/>
                    <a:pt x="0" y="51"/>
                    <a:pt x="4" y="48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50" y="1"/>
                    <a:pt x="52" y="0"/>
                    <a:pt x="55" y="0"/>
                  </a:cubicBezTo>
                  <a:cubicBezTo>
                    <a:pt x="57" y="0"/>
                    <a:pt x="59" y="1"/>
                    <a:pt x="61" y="3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80" y="22"/>
                    <a:pt x="80" y="28"/>
                    <a:pt x="77" y="31"/>
                  </a:cubicBezTo>
                  <a:cubicBezTo>
                    <a:pt x="32" y="76"/>
                    <a:pt x="32" y="76"/>
                    <a:pt x="32" y="76"/>
                  </a:cubicBezTo>
                  <a:cubicBezTo>
                    <a:pt x="30" y="77"/>
                    <a:pt x="28" y="78"/>
                    <a:pt x="26" y="78"/>
                  </a:cubicBezTo>
                  <a:close/>
                  <a:moveTo>
                    <a:pt x="55" y="5"/>
                  </a:moveTo>
                  <a:cubicBezTo>
                    <a:pt x="54" y="5"/>
                    <a:pt x="53" y="6"/>
                    <a:pt x="52" y="7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6" y="53"/>
                    <a:pt x="6" y="55"/>
                    <a:pt x="7" y="57"/>
                  </a:cubicBezTo>
                  <a:cubicBezTo>
                    <a:pt x="23" y="72"/>
                    <a:pt x="23" y="72"/>
                    <a:pt x="23" y="72"/>
                  </a:cubicBezTo>
                  <a:cubicBezTo>
                    <a:pt x="24" y="74"/>
                    <a:pt x="27" y="74"/>
                    <a:pt x="28" y="72"/>
                  </a:cubicBezTo>
                  <a:cubicBezTo>
                    <a:pt x="73" y="28"/>
                    <a:pt x="73" y="28"/>
                    <a:pt x="73" y="28"/>
                  </a:cubicBezTo>
                  <a:cubicBezTo>
                    <a:pt x="75" y="26"/>
                    <a:pt x="75" y="24"/>
                    <a:pt x="73" y="22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57" y="6"/>
                    <a:pt x="56" y="5"/>
                    <a:pt x="55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5" name="Google Shape;3265;p100"/>
            <p:cNvSpPr/>
            <p:nvPr/>
          </p:nvSpPr>
          <p:spPr>
            <a:xfrm>
              <a:off x="747275" y="2357439"/>
              <a:ext cx="67410" cy="63406"/>
            </a:xfrm>
            <a:custGeom>
              <a:rect b="b" l="l" r="r" t="t"/>
              <a:pathLst>
                <a:path extrusionOk="0" h="31" w="32">
                  <a:moveTo>
                    <a:pt x="19" y="31"/>
                  </a:moveTo>
                  <a:cubicBezTo>
                    <a:pt x="17" y="31"/>
                    <a:pt x="16" y="31"/>
                    <a:pt x="14" y="29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1" y="16"/>
                    <a:pt x="0" y="14"/>
                    <a:pt x="0" y="12"/>
                  </a:cubicBezTo>
                  <a:cubicBezTo>
                    <a:pt x="0" y="10"/>
                    <a:pt x="1" y="9"/>
                    <a:pt x="2" y="7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1"/>
                    <a:pt x="10" y="0"/>
                    <a:pt x="12" y="0"/>
                  </a:cubicBezTo>
                  <a:cubicBezTo>
                    <a:pt x="14" y="0"/>
                    <a:pt x="16" y="1"/>
                    <a:pt x="17" y="3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2" y="17"/>
                    <a:pt x="32" y="22"/>
                    <a:pt x="29" y="24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3" y="31"/>
                    <a:pt x="21" y="31"/>
                    <a:pt x="19" y="31"/>
                  </a:cubicBezTo>
                  <a:close/>
                  <a:moveTo>
                    <a:pt x="12" y="5"/>
                  </a:moveTo>
                  <a:cubicBezTo>
                    <a:pt x="12" y="5"/>
                    <a:pt x="11" y="6"/>
                    <a:pt x="11" y="6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5" y="11"/>
                    <a:pt x="5" y="12"/>
                    <a:pt x="5" y="12"/>
                  </a:cubicBezTo>
                  <a:cubicBezTo>
                    <a:pt x="5" y="13"/>
                    <a:pt x="5" y="13"/>
                    <a:pt x="6" y="14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9" y="27"/>
                    <a:pt x="20" y="27"/>
                    <a:pt x="21" y="26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7" y="20"/>
                    <a:pt x="27" y="19"/>
                    <a:pt x="26" y="1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3" y="6"/>
                    <a:pt x="13" y="5"/>
                    <a:pt x="12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6" name="Google Shape;3266;p100"/>
            <p:cNvSpPr/>
            <p:nvPr/>
          </p:nvSpPr>
          <p:spPr>
            <a:xfrm>
              <a:off x="930458" y="2213333"/>
              <a:ext cx="29310" cy="28820"/>
            </a:xfrm>
            <a:custGeom>
              <a:rect b="b" l="l" r="r" t="t"/>
              <a:pathLst>
                <a:path extrusionOk="0" h="14" w="14">
                  <a:moveTo>
                    <a:pt x="4" y="14"/>
                  </a:moveTo>
                  <a:cubicBezTo>
                    <a:pt x="3" y="14"/>
                    <a:pt x="2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1"/>
                    <a:pt x="0" y="9"/>
                    <a:pt x="1" y="8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0"/>
                    <a:pt x="11" y="0"/>
                    <a:pt x="13" y="1"/>
                  </a:cubicBezTo>
                  <a:cubicBezTo>
                    <a:pt x="13" y="2"/>
                    <a:pt x="14" y="3"/>
                    <a:pt x="14" y="3"/>
                  </a:cubicBezTo>
                  <a:cubicBezTo>
                    <a:pt x="14" y="4"/>
                    <a:pt x="13" y="5"/>
                    <a:pt x="13" y="6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13"/>
                    <a:pt x="4" y="14"/>
                    <a:pt x="4" y="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67" name="Google Shape;3267;p100"/>
          <p:cNvSpPr txBox="1"/>
          <p:nvPr/>
        </p:nvSpPr>
        <p:spPr>
          <a:xfrm>
            <a:off x="1226278" y="5136698"/>
            <a:ext cx="2830032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268" name="Google Shape;3268;p100"/>
          <p:cNvSpPr/>
          <p:nvPr/>
        </p:nvSpPr>
        <p:spPr>
          <a:xfrm>
            <a:off x="475561" y="4940589"/>
            <a:ext cx="643073" cy="638433"/>
          </a:xfrm>
          <a:custGeom>
            <a:rect b="b" l="l" r="r" t="t"/>
            <a:pathLst>
              <a:path extrusionOk="0" h="3713" w="3740">
                <a:moveTo>
                  <a:pt x="1870" y="125"/>
                </a:moveTo>
                <a:lnTo>
                  <a:pt x="1755" y="130"/>
                </a:lnTo>
                <a:lnTo>
                  <a:pt x="1642" y="141"/>
                </a:lnTo>
                <a:lnTo>
                  <a:pt x="1532" y="158"/>
                </a:lnTo>
                <a:lnTo>
                  <a:pt x="1424" y="183"/>
                </a:lnTo>
                <a:lnTo>
                  <a:pt x="1319" y="215"/>
                </a:lnTo>
                <a:lnTo>
                  <a:pt x="1217" y="251"/>
                </a:lnTo>
                <a:lnTo>
                  <a:pt x="1117" y="296"/>
                </a:lnTo>
                <a:lnTo>
                  <a:pt x="1022" y="345"/>
                </a:lnTo>
                <a:lnTo>
                  <a:pt x="929" y="399"/>
                </a:lnTo>
                <a:lnTo>
                  <a:pt x="840" y="461"/>
                </a:lnTo>
                <a:lnTo>
                  <a:pt x="756" y="525"/>
                </a:lnTo>
                <a:lnTo>
                  <a:pt x="675" y="596"/>
                </a:lnTo>
                <a:lnTo>
                  <a:pt x="600" y="671"/>
                </a:lnTo>
                <a:lnTo>
                  <a:pt x="529" y="751"/>
                </a:lnTo>
                <a:lnTo>
                  <a:pt x="463" y="835"/>
                </a:lnTo>
                <a:lnTo>
                  <a:pt x="402" y="923"/>
                </a:lnTo>
                <a:lnTo>
                  <a:pt x="347" y="1015"/>
                </a:lnTo>
                <a:lnTo>
                  <a:pt x="297" y="1110"/>
                </a:lnTo>
                <a:lnTo>
                  <a:pt x="254" y="1209"/>
                </a:lnTo>
                <a:lnTo>
                  <a:pt x="216" y="1310"/>
                </a:lnTo>
                <a:lnTo>
                  <a:pt x="184" y="1415"/>
                </a:lnTo>
                <a:lnTo>
                  <a:pt x="159" y="1522"/>
                </a:lnTo>
                <a:lnTo>
                  <a:pt x="141" y="1631"/>
                </a:lnTo>
                <a:lnTo>
                  <a:pt x="130" y="1743"/>
                </a:lnTo>
                <a:lnTo>
                  <a:pt x="127" y="1857"/>
                </a:lnTo>
                <a:lnTo>
                  <a:pt x="130" y="1970"/>
                </a:lnTo>
                <a:lnTo>
                  <a:pt x="141" y="2082"/>
                </a:lnTo>
                <a:lnTo>
                  <a:pt x="159" y="2191"/>
                </a:lnTo>
                <a:lnTo>
                  <a:pt x="184" y="2298"/>
                </a:lnTo>
                <a:lnTo>
                  <a:pt x="216" y="2403"/>
                </a:lnTo>
                <a:lnTo>
                  <a:pt x="254" y="2505"/>
                </a:lnTo>
                <a:lnTo>
                  <a:pt x="297" y="2603"/>
                </a:lnTo>
                <a:lnTo>
                  <a:pt x="347" y="2698"/>
                </a:lnTo>
                <a:lnTo>
                  <a:pt x="402" y="2790"/>
                </a:lnTo>
                <a:lnTo>
                  <a:pt x="463" y="2878"/>
                </a:lnTo>
                <a:lnTo>
                  <a:pt x="529" y="2962"/>
                </a:lnTo>
                <a:lnTo>
                  <a:pt x="600" y="3042"/>
                </a:lnTo>
                <a:lnTo>
                  <a:pt x="675" y="3117"/>
                </a:lnTo>
                <a:lnTo>
                  <a:pt x="756" y="3187"/>
                </a:lnTo>
                <a:lnTo>
                  <a:pt x="840" y="3253"/>
                </a:lnTo>
                <a:lnTo>
                  <a:pt x="929" y="3313"/>
                </a:lnTo>
                <a:lnTo>
                  <a:pt x="1022" y="3369"/>
                </a:lnTo>
                <a:lnTo>
                  <a:pt x="1117" y="3418"/>
                </a:lnTo>
                <a:lnTo>
                  <a:pt x="1217" y="3462"/>
                </a:lnTo>
                <a:lnTo>
                  <a:pt x="1319" y="3499"/>
                </a:lnTo>
                <a:lnTo>
                  <a:pt x="1424" y="3530"/>
                </a:lnTo>
                <a:lnTo>
                  <a:pt x="1532" y="3554"/>
                </a:lnTo>
                <a:lnTo>
                  <a:pt x="1642" y="3573"/>
                </a:lnTo>
                <a:lnTo>
                  <a:pt x="1755" y="3584"/>
                </a:lnTo>
                <a:lnTo>
                  <a:pt x="1870" y="3587"/>
                </a:lnTo>
                <a:lnTo>
                  <a:pt x="1984" y="3584"/>
                </a:lnTo>
                <a:lnTo>
                  <a:pt x="2096" y="3573"/>
                </a:lnTo>
                <a:lnTo>
                  <a:pt x="2207" y="3554"/>
                </a:lnTo>
                <a:lnTo>
                  <a:pt x="2314" y="3530"/>
                </a:lnTo>
                <a:lnTo>
                  <a:pt x="2420" y="3499"/>
                </a:lnTo>
                <a:lnTo>
                  <a:pt x="2523" y="3462"/>
                </a:lnTo>
                <a:lnTo>
                  <a:pt x="2621" y="3418"/>
                </a:lnTo>
                <a:lnTo>
                  <a:pt x="2717" y="3369"/>
                </a:lnTo>
                <a:lnTo>
                  <a:pt x="2810" y="3313"/>
                </a:lnTo>
                <a:lnTo>
                  <a:pt x="2899" y="3253"/>
                </a:lnTo>
                <a:lnTo>
                  <a:pt x="2983" y="3187"/>
                </a:lnTo>
                <a:lnTo>
                  <a:pt x="3063" y="3117"/>
                </a:lnTo>
                <a:lnTo>
                  <a:pt x="3139" y="3042"/>
                </a:lnTo>
                <a:lnTo>
                  <a:pt x="3210" y="2962"/>
                </a:lnTo>
                <a:lnTo>
                  <a:pt x="3277" y="2878"/>
                </a:lnTo>
                <a:lnTo>
                  <a:pt x="3337" y="2790"/>
                </a:lnTo>
                <a:lnTo>
                  <a:pt x="3393" y="2698"/>
                </a:lnTo>
                <a:lnTo>
                  <a:pt x="3443" y="2603"/>
                </a:lnTo>
                <a:lnTo>
                  <a:pt x="3486" y="2505"/>
                </a:lnTo>
                <a:lnTo>
                  <a:pt x="3524" y="2403"/>
                </a:lnTo>
                <a:lnTo>
                  <a:pt x="3555" y="2298"/>
                </a:lnTo>
                <a:lnTo>
                  <a:pt x="3580" y="2191"/>
                </a:lnTo>
                <a:lnTo>
                  <a:pt x="3598" y="2082"/>
                </a:lnTo>
                <a:lnTo>
                  <a:pt x="3610" y="1970"/>
                </a:lnTo>
                <a:lnTo>
                  <a:pt x="3613" y="1857"/>
                </a:lnTo>
                <a:lnTo>
                  <a:pt x="3610" y="1743"/>
                </a:lnTo>
                <a:lnTo>
                  <a:pt x="3598" y="1631"/>
                </a:lnTo>
                <a:lnTo>
                  <a:pt x="3580" y="1522"/>
                </a:lnTo>
                <a:lnTo>
                  <a:pt x="3555" y="1415"/>
                </a:lnTo>
                <a:lnTo>
                  <a:pt x="3524" y="1310"/>
                </a:lnTo>
                <a:lnTo>
                  <a:pt x="3486" y="1209"/>
                </a:lnTo>
                <a:lnTo>
                  <a:pt x="3443" y="1110"/>
                </a:lnTo>
                <a:lnTo>
                  <a:pt x="3393" y="1015"/>
                </a:lnTo>
                <a:lnTo>
                  <a:pt x="3337" y="923"/>
                </a:lnTo>
                <a:lnTo>
                  <a:pt x="3277" y="835"/>
                </a:lnTo>
                <a:lnTo>
                  <a:pt x="3210" y="751"/>
                </a:lnTo>
                <a:lnTo>
                  <a:pt x="3139" y="671"/>
                </a:lnTo>
                <a:lnTo>
                  <a:pt x="3063" y="596"/>
                </a:lnTo>
                <a:lnTo>
                  <a:pt x="2983" y="525"/>
                </a:lnTo>
                <a:lnTo>
                  <a:pt x="2899" y="461"/>
                </a:lnTo>
                <a:lnTo>
                  <a:pt x="2810" y="399"/>
                </a:lnTo>
                <a:lnTo>
                  <a:pt x="2717" y="345"/>
                </a:lnTo>
                <a:lnTo>
                  <a:pt x="2621" y="296"/>
                </a:lnTo>
                <a:lnTo>
                  <a:pt x="2523" y="251"/>
                </a:lnTo>
                <a:lnTo>
                  <a:pt x="2420" y="215"/>
                </a:lnTo>
                <a:lnTo>
                  <a:pt x="2314" y="183"/>
                </a:lnTo>
                <a:lnTo>
                  <a:pt x="2207" y="158"/>
                </a:lnTo>
                <a:lnTo>
                  <a:pt x="2096" y="141"/>
                </a:lnTo>
                <a:lnTo>
                  <a:pt x="1984" y="130"/>
                </a:lnTo>
                <a:lnTo>
                  <a:pt x="1870" y="125"/>
                </a:lnTo>
                <a:close/>
                <a:moveTo>
                  <a:pt x="1870" y="0"/>
                </a:moveTo>
                <a:lnTo>
                  <a:pt x="1870" y="0"/>
                </a:lnTo>
                <a:lnTo>
                  <a:pt x="1987" y="4"/>
                </a:lnTo>
                <a:lnTo>
                  <a:pt x="2105" y="15"/>
                </a:lnTo>
                <a:lnTo>
                  <a:pt x="2218" y="32"/>
                </a:lnTo>
                <a:lnTo>
                  <a:pt x="2330" y="57"/>
                </a:lnTo>
                <a:lnTo>
                  <a:pt x="2439" y="88"/>
                </a:lnTo>
                <a:lnTo>
                  <a:pt x="2545" y="125"/>
                </a:lnTo>
                <a:lnTo>
                  <a:pt x="2649" y="169"/>
                </a:lnTo>
                <a:lnTo>
                  <a:pt x="2748" y="218"/>
                </a:lnTo>
                <a:lnTo>
                  <a:pt x="2845" y="272"/>
                </a:lnTo>
                <a:lnTo>
                  <a:pt x="2938" y="334"/>
                </a:lnTo>
                <a:lnTo>
                  <a:pt x="3027" y="398"/>
                </a:lnTo>
                <a:lnTo>
                  <a:pt x="3111" y="469"/>
                </a:lnTo>
                <a:lnTo>
                  <a:pt x="3191" y="544"/>
                </a:lnTo>
                <a:lnTo>
                  <a:pt x="3267" y="624"/>
                </a:lnTo>
                <a:lnTo>
                  <a:pt x="3338" y="709"/>
                </a:lnTo>
                <a:lnTo>
                  <a:pt x="3405" y="797"/>
                </a:lnTo>
                <a:lnTo>
                  <a:pt x="3465" y="889"/>
                </a:lnTo>
                <a:lnTo>
                  <a:pt x="3521" y="984"/>
                </a:lnTo>
                <a:lnTo>
                  <a:pt x="3571" y="1084"/>
                </a:lnTo>
                <a:lnTo>
                  <a:pt x="3614" y="1186"/>
                </a:lnTo>
                <a:lnTo>
                  <a:pt x="3651" y="1291"/>
                </a:lnTo>
                <a:lnTo>
                  <a:pt x="3683" y="1401"/>
                </a:lnTo>
                <a:lnTo>
                  <a:pt x="3708" y="1511"/>
                </a:lnTo>
                <a:lnTo>
                  <a:pt x="3726" y="1624"/>
                </a:lnTo>
                <a:lnTo>
                  <a:pt x="3736" y="1739"/>
                </a:lnTo>
                <a:lnTo>
                  <a:pt x="3740" y="1857"/>
                </a:lnTo>
                <a:lnTo>
                  <a:pt x="3736" y="1973"/>
                </a:lnTo>
                <a:lnTo>
                  <a:pt x="3726" y="2089"/>
                </a:lnTo>
                <a:lnTo>
                  <a:pt x="3708" y="2203"/>
                </a:lnTo>
                <a:lnTo>
                  <a:pt x="3683" y="2313"/>
                </a:lnTo>
                <a:lnTo>
                  <a:pt x="3651" y="2422"/>
                </a:lnTo>
                <a:lnTo>
                  <a:pt x="3614" y="2528"/>
                </a:lnTo>
                <a:lnTo>
                  <a:pt x="3571" y="2630"/>
                </a:lnTo>
                <a:lnTo>
                  <a:pt x="3521" y="2729"/>
                </a:lnTo>
                <a:lnTo>
                  <a:pt x="3465" y="2824"/>
                </a:lnTo>
                <a:lnTo>
                  <a:pt x="3405" y="2917"/>
                </a:lnTo>
                <a:lnTo>
                  <a:pt x="3338" y="3005"/>
                </a:lnTo>
                <a:lnTo>
                  <a:pt x="3267" y="3089"/>
                </a:lnTo>
                <a:lnTo>
                  <a:pt x="3191" y="3169"/>
                </a:lnTo>
                <a:lnTo>
                  <a:pt x="3111" y="3244"/>
                </a:lnTo>
                <a:lnTo>
                  <a:pt x="3027" y="3315"/>
                </a:lnTo>
                <a:lnTo>
                  <a:pt x="2938" y="3380"/>
                </a:lnTo>
                <a:lnTo>
                  <a:pt x="2845" y="3440"/>
                </a:lnTo>
                <a:lnTo>
                  <a:pt x="2748" y="3496"/>
                </a:lnTo>
                <a:lnTo>
                  <a:pt x="2649" y="3545"/>
                </a:lnTo>
                <a:lnTo>
                  <a:pt x="2545" y="3589"/>
                </a:lnTo>
                <a:lnTo>
                  <a:pt x="2439" y="3625"/>
                </a:lnTo>
                <a:lnTo>
                  <a:pt x="2330" y="3657"/>
                </a:lnTo>
                <a:lnTo>
                  <a:pt x="2218" y="3680"/>
                </a:lnTo>
                <a:lnTo>
                  <a:pt x="2105" y="3699"/>
                </a:lnTo>
                <a:lnTo>
                  <a:pt x="1987" y="3710"/>
                </a:lnTo>
                <a:lnTo>
                  <a:pt x="1870" y="3713"/>
                </a:lnTo>
                <a:lnTo>
                  <a:pt x="1751" y="3710"/>
                </a:lnTo>
                <a:lnTo>
                  <a:pt x="1635" y="3699"/>
                </a:lnTo>
                <a:lnTo>
                  <a:pt x="1522" y="3680"/>
                </a:lnTo>
                <a:lnTo>
                  <a:pt x="1410" y="3657"/>
                </a:lnTo>
                <a:lnTo>
                  <a:pt x="1301" y="3625"/>
                </a:lnTo>
                <a:lnTo>
                  <a:pt x="1195" y="3589"/>
                </a:lnTo>
                <a:lnTo>
                  <a:pt x="1091" y="3545"/>
                </a:lnTo>
                <a:lnTo>
                  <a:pt x="991" y="3496"/>
                </a:lnTo>
                <a:lnTo>
                  <a:pt x="895" y="3440"/>
                </a:lnTo>
                <a:lnTo>
                  <a:pt x="802" y="3380"/>
                </a:lnTo>
                <a:lnTo>
                  <a:pt x="713" y="3315"/>
                </a:lnTo>
                <a:lnTo>
                  <a:pt x="628" y="3244"/>
                </a:lnTo>
                <a:lnTo>
                  <a:pt x="547" y="3169"/>
                </a:lnTo>
                <a:lnTo>
                  <a:pt x="472" y="3089"/>
                </a:lnTo>
                <a:lnTo>
                  <a:pt x="401" y="3005"/>
                </a:lnTo>
                <a:lnTo>
                  <a:pt x="335" y="2917"/>
                </a:lnTo>
                <a:lnTo>
                  <a:pt x="274" y="2824"/>
                </a:lnTo>
                <a:lnTo>
                  <a:pt x="219" y="2729"/>
                </a:lnTo>
                <a:lnTo>
                  <a:pt x="169" y="2630"/>
                </a:lnTo>
                <a:lnTo>
                  <a:pt x="126" y="2528"/>
                </a:lnTo>
                <a:lnTo>
                  <a:pt x="88" y="2422"/>
                </a:lnTo>
                <a:lnTo>
                  <a:pt x="57" y="2313"/>
                </a:lnTo>
                <a:lnTo>
                  <a:pt x="32" y="2203"/>
                </a:lnTo>
                <a:lnTo>
                  <a:pt x="14" y="2089"/>
                </a:lnTo>
                <a:lnTo>
                  <a:pt x="4" y="1973"/>
                </a:lnTo>
                <a:lnTo>
                  <a:pt x="0" y="1857"/>
                </a:lnTo>
                <a:lnTo>
                  <a:pt x="4" y="1739"/>
                </a:lnTo>
                <a:lnTo>
                  <a:pt x="14" y="1624"/>
                </a:lnTo>
                <a:lnTo>
                  <a:pt x="32" y="1511"/>
                </a:lnTo>
                <a:lnTo>
                  <a:pt x="57" y="1401"/>
                </a:lnTo>
                <a:lnTo>
                  <a:pt x="88" y="1291"/>
                </a:lnTo>
                <a:lnTo>
                  <a:pt x="126" y="1186"/>
                </a:lnTo>
                <a:lnTo>
                  <a:pt x="169" y="1084"/>
                </a:lnTo>
                <a:lnTo>
                  <a:pt x="219" y="984"/>
                </a:lnTo>
                <a:lnTo>
                  <a:pt x="274" y="889"/>
                </a:lnTo>
                <a:lnTo>
                  <a:pt x="335" y="797"/>
                </a:lnTo>
                <a:lnTo>
                  <a:pt x="401" y="709"/>
                </a:lnTo>
                <a:lnTo>
                  <a:pt x="472" y="624"/>
                </a:lnTo>
                <a:lnTo>
                  <a:pt x="547" y="544"/>
                </a:lnTo>
                <a:lnTo>
                  <a:pt x="628" y="469"/>
                </a:lnTo>
                <a:lnTo>
                  <a:pt x="713" y="398"/>
                </a:lnTo>
                <a:lnTo>
                  <a:pt x="802" y="334"/>
                </a:lnTo>
                <a:lnTo>
                  <a:pt x="895" y="272"/>
                </a:lnTo>
                <a:lnTo>
                  <a:pt x="991" y="218"/>
                </a:lnTo>
                <a:lnTo>
                  <a:pt x="1091" y="169"/>
                </a:lnTo>
                <a:lnTo>
                  <a:pt x="1195" y="125"/>
                </a:lnTo>
                <a:lnTo>
                  <a:pt x="1301" y="88"/>
                </a:lnTo>
                <a:lnTo>
                  <a:pt x="1410" y="57"/>
                </a:lnTo>
                <a:lnTo>
                  <a:pt x="1522" y="32"/>
                </a:lnTo>
                <a:lnTo>
                  <a:pt x="1635" y="15"/>
                </a:lnTo>
                <a:lnTo>
                  <a:pt x="1751" y="4"/>
                </a:lnTo>
                <a:lnTo>
                  <a:pt x="1870" y="0"/>
                </a:lnTo>
                <a:close/>
              </a:path>
            </a:pathLst>
          </a:custGeom>
          <a:solidFill>
            <a:schemeClr val="accent2"/>
          </a:solidFill>
          <a:ln cap="flat" cmpd="sng" w="19050">
            <a:solidFill>
              <a:srgbClr val="1951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69" name="Google Shape;3269;p100"/>
          <p:cNvGrpSpPr/>
          <p:nvPr/>
        </p:nvGrpSpPr>
        <p:grpSpPr>
          <a:xfrm>
            <a:off x="624173" y="5088321"/>
            <a:ext cx="345852" cy="342973"/>
            <a:chOff x="624173" y="2198922"/>
            <a:chExt cx="345852" cy="342973"/>
          </a:xfrm>
        </p:grpSpPr>
        <p:sp>
          <p:nvSpPr>
            <p:cNvPr id="3270" name="Google Shape;3270;p100"/>
            <p:cNvSpPr/>
            <p:nvPr/>
          </p:nvSpPr>
          <p:spPr>
            <a:xfrm>
              <a:off x="861577" y="2433816"/>
              <a:ext cx="84998" cy="83582"/>
            </a:xfrm>
            <a:custGeom>
              <a:rect b="b" l="l" r="r" t="t"/>
              <a:pathLst>
                <a:path extrusionOk="0" h="41" w="41">
                  <a:moveTo>
                    <a:pt x="16" y="41"/>
                  </a:moveTo>
                  <a:cubicBezTo>
                    <a:pt x="15" y="41"/>
                    <a:pt x="14" y="41"/>
                    <a:pt x="13" y="40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7"/>
                    <a:pt x="0" y="26"/>
                    <a:pt x="0" y="24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6"/>
                    <a:pt x="6" y="5"/>
                    <a:pt x="7" y="5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7" y="0"/>
                    <a:pt x="28" y="1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1" y="15"/>
                    <a:pt x="41" y="16"/>
                    <a:pt x="41" y="17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5"/>
                    <a:pt x="35" y="36"/>
                    <a:pt x="34" y="37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6" y="41"/>
                    <a:pt x="16" y="41"/>
                  </a:cubicBezTo>
                  <a:close/>
                  <a:moveTo>
                    <a:pt x="5" y="25"/>
                  </a:moveTo>
                  <a:cubicBezTo>
                    <a:pt x="16" y="36"/>
                    <a:pt x="16" y="36"/>
                    <a:pt x="16" y="36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9" y="9"/>
                    <a:pt x="9" y="9"/>
                    <a:pt x="9" y="9"/>
                  </a:cubicBezTo>
                  <a:lnTo>
                    <a:pt x="5" y="25"/>
                  </a:lnTo>
                  <a:close/>
                  <a:moveTo>
                    <a:pt x="32" y="33"/>
                  </a:moveTo>
                  <a:cubicBezTo>
                    <a:pt x="32" y="33"/>
                    <a:pt x="32" y="33"/>
                    <a:pt x="32" y="33"/>
                  </a:cubicBezTo>
                  <a:close/>
                  <a:moveTo>
                    <a:pt x="5" y="26"/>
                  </a:moveTo>
                  <a:cubicBezTo>
                    <a:pt x="5" y="26"/>
                    <a:pt x="5" y="26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lose/>
                  <a:moveTo>
                    <a:pt x="36" y="16"/>
                  </a:moveTo>
                  <a:cubicBezTo>
                    <a:pt x="36" y="16"/>
                    <a:pt x="36" y="16"/>
                    <a:pt x="36" y="16"/>
                  </a:cubicBezTo>
                  <a:close/>
                  <a:moveTo>
                    <a:pt x="9" y="9"/>
                  </a:move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1" name="Google Shape;3271;p100"/>
            <p:cNvSpPr/>
            <p:nvPr/>
          </p:nvSpPr>
          <p:spPr>
            <a:xfrm>
              <a:off x="627104" y="2201803"/>
              <a:ext cx="95258" cy="93669"/>
            </a:xfrm>
            <a:custGeom>
              <a:rect b="b" l="l" r="r" t="t"/>
              <a:pathLst>
                <a:path extrusionOk="0" h="46" w="46">
                  <a:moveTo>
                    <a:pt x="18" y="46"/>
                  </a:moveTo>
                  <a:cubicBezTo>
                    <a:pt x="18" y="46"/>
                    <a:pt x="17" y="46"/>
                    <a:pt x="16" y="45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29"/>
                    <a:pt x="0" y="27"/>
                    <a:pt x="1" y="26"/>
                  </a:cubicBezTo>
                  <a:cubicBezTo>
                    <a:pt x="2" y="25"/>
                    <a:pt x="4" y="25"/>
                    <a:pt x="5" y="26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5" y="4"/>
                    <a:pt x="25" y="2"/>
                    <a:pt x="26" y="1"/>
                  </a:cubicBezTo>
                  <a:cubicBezTo>
                    <a:pt x="27" y="0"/>
                    <a:pt x="29" y="0"/>
                    <a:pt x="30" y="1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5" y="17"/>
                    <a:pt x="46" y="18"/>
                    <a:pt x="45" y="19"/>
                  </a:cubicBezTo>
                  <a:cubicBezTo>
                    <a:pt x="40" y="39"/>
                    <a:pt x="40" y="39"/>
                    <a:pt x="40" y="39"/>
                  </a:cubicBezTo>
                  <a:cubicBezTo>
                    <a:pt x="40" y="40"/>
                    <a:pt x="39" y="40"/>
                    <a:pt x="38" y="40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9" y="46"/>
                    <a:pt x="18" y="46"/>
                    <a:pt x="18" y="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2" name="Google Shape;3272;p100"/>
            <p:cNvSpPr/>
            <p:nvPr/>
          </p:nvSpPr>
          <p:spPr>
            <a:xfrm>
              <a:off x="624173" y="2252239"/>
              <a:ext cx="106981" cy="82142"/>
            </a:xfrm>
            <a:custGeom>
              <a:rect b="b" l="l" r="r" t="t"/>
              <a:pathLst>
                <a:path extrusionOk="0" h="40" w="51">
                  <a:moveTo>
                    <a:pt x="33" y="40"/>
                  </a:moveTo>
                  <a:cubicBezTo>
                    <a:pt x="25" y="40"/>
                    <a:pt x="17" y="36"/>
                    <a:pt x="11" y="30"/>
                  </a:cubicBezTo>
                  <a:cubicBezTo>
                    <a:pt x="3" y="23"/>
                    <a:pt x="0" y="13"/>
                    <a:pt x="1" y="3"/>
                  </a:cubicBezTo>
                  <a:cubicBezTo>
                    <a:pt x="2" y="1"/>
                    <a:pt x="3" y="0"/>
                    <a:pt x="4" y="1"/>
                  </a:cubicBezTo>
                  <a:cubicBezTo>
                    <a:pt x="6" y="1"/>
                    <a:pt x="7" y="2"/>
                    <a:pt x="6" y="3"/>
                  </a:cubicBezTo>
                  <a:cubicBezTo>
                    <a:pt x="5" y="12"/>
                    <a:pt x="8" y="21"/>
                    <a:pt x="14" y="27"/>
                  </a:cubicBezTo>
                  <a:cubicBezTo>
                    <a:pt x="23" y="36"/>
                    <a:pt x="36" y="37"/>
                    <a:pt x="47" y="31"/>
                  </a:cubicBezTo>
                  <a:cubicBezTo>
                    <a:pt x="48" y="30"/>
                    <a:pt x="50" y="31"/>
                    <a:pt x="50" y="32"/>
                  </a:cubicBezTo>
                  <a:cubicBezTo>
                    <a:pt x="51" y="33"/>
                    <a:pt x="51" y="34"/>
                    <a:pt x="50" y="35"/>
                  </a:cubicBezTo>
                  <a:cubicBezTo>
                    <a:pt x="45" y="38"/>
                    <a:pt x="39" y="40"/>
                    <a:pt x="33" y="4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3" name="Google Shape;3273;p100"/>
            <p:cNvSpPr/>
            <p:nvPr/>
          </p:nvSpPr>
          <p:spPr>
            <a:xfrm>
              <a:off x="678398" y="2198922"/>
              <a:ext cx="87929" cy="105197"/>
            </a:xfrm>
            <a:custGeom>
              <a:rect b="b" l="l" r="r" t="t"/>
              <a:pathLst>
                <a:path extrusionOk="0" h="51" w="42">
                  <a:moveTo>
                    <a:pt x="33" y="51"/>
                  </a:moveTo>
                  <a:cubicBezTo>
                    <a:pt x="32" y="51"/>
                    <a:pt x="32" y="51"/>
                    <a:pt x="31" y="51"/>
                  </a:cubicBezTo>
                  <a:cubicBezTo>
                    <a:pt x="30" y="50"/>
                    <a:pt x="30" y="49"/>
                    <a:pt x="31" y="47"/>
                  </a:cubicBezTo>
                  <a:cubicBezTo>
                    <a:pt x="37" y="37"/>
                    <a:pt x="35" y="23"/>
                    <a:pt x="26" y="14"/>
                  </a:cubicBezTo>
                  <a:cubicBezTo>
                    <a:pt x="20" y="8"/>
                    <a:pt x="12" y="5"/>
                    <a:pt x="3" y="7"/>
                  </a:cubicBezTo>
                  <a:cubicBezTo>
                    <a:pt x="2" y="7"/>
                    <a:pt x="1" y="6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12" y="0"/>
                    <a:pt x="23" y="4"/>
                    <a:pt x="30" y="11"/>
                  </a:cubicBezTo>
                  <a:cubicBezTo>
                    <a:pt x="40" y="21"/>
                    <a:pt x="42" y="37"/>
                    <a:pt x="35" y="50"/>
                  </a:cubicBezTo>
                  <a:cubicBezTo>
                    <a:pt x="34" y="51"/>
                    <a:pt x="34" y="51"/>
                    <a:pt x="33" y="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4" name="Google Shape;3274;p100"/>
            <p:cNvSpPr/>
            <p:nvPr/>
          </p:nvSpPr>
          <p:spPr>
            <a:xfrm>
              <a:off x="720893" y="2317089"/>
              <a:ext cx="54223" cy="50437"/>
            </a:xfrm>
            <a:custGeom>
              <a:rect b="b" l="l" r="r" t="t"/>
              <a:pathLst>
                <a:path extrusionOk="0" h="25" w="26">
                  <a:moveTo>
                    <a:pt x="23" y="25"/>
                  </a:moveTo>
                  <a:cubicBezTo>
                    <a:pt x="23" y="25"/>
                    <a:pt x="22" y="25"/>
                    <a:pt x="21" y="25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6" y="22"/>
                    <a:pt x="26" y="24"/>
                    <a:pt x="25" y="25"/>
                  </a:cubicBezTo>
                  <a:cubicBezTo>
                    <a:pt x="24" y="25"/>
                    <a:pt x="24" y="25"/>
                    <a:pt x="23" y="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5" name="Google Shape;3275;p100"/>
            <p:cNvSpPr/>
            <p:nvPr/>
          </p:nvSpPr>
          <p:spPr>
            <a:xfrm>
              <a:off x="801496" y="2396347"/>
              <a:ext cx="55689" cy="53320"/>
            </a:xfrm>
            <a:custGeom>
              <a:rect b="b" l="l" r="r" t="t"/>
              <a:pathLst>
                <a:path extrusionOk="0" h="26" w="27">
                  <a:moveTo>
                    <a:pt x="24" y="26"/>
                  </a:moveTo>
                  <a:cubicBezTo>
                    <a:pt x="24" y="26"/>
                    <a:pt x="23" y="26"/>
                    <a:pt x="22" y="26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7" y="23"/>
                    <a:pt x="27" y="25"/>
                    <a:pt x="26" y="26"/>
                  </a:cubicBezTo>
                  <a:cubicBezTo>
                    <a:pt x="25" y="26"/>
                    <a:pt x="25" y="26"/>
                    <a:pt x="24" y="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6" name="Google Shape;3276;p100"/>
            <p:cNvSpPr/>
            <p:nvPr/>
          </p:nvSpPr>
          <p:spPr>
            <a:xfrm>
              <a:off x="742878" y="2295472"/>
              <a:ext cx="136291" cy="134018"/>
            </a:xfrm>
            <a:custGeom>
              <a:rect b="b" l="l" r="r" t="t"/>
              <a:pathLst>
                <a:path extrusionOk="0" h="65" w="65">
                  <a:moveTo>
                    <a:pt x="63" y="65"/>
                  </a:moveTo>
                  <a:cubicBezTo>
                    <a:pt x="62" y="65"/>
                    <a:pt x="61" y="65"/>
                    <a:pt x="61" y="6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4" y="61"/>
                    <a:pt x="64" y="61"/>
                    <a:pt x="64" y="61"/>
                  </a:cubicBezTo>
                  <a:cubicBezTo>
                    <a:pt x="65" y="62"/>
                    <a:pt x="65" y="63"/>
                    <a:pt x="64" y="64"/>
                  </a:cubicBezTo>
                  <a:cubicBezTo>
                    <a:pt x="64" y="65"/>
                    <a:pt x="63" y="65"/>
                    <a:pt x="63" y="6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7" name="Google Shape;3277;p100"/>
            <p:cNvSpPr/>
            <p:nvPr/>
          </p:nvSpPr>
          <p:spPr>
            <a:xfrm>
              <a:off x="832269" y="2404994"/>
              <a:ext cx="137756" cy="136901"/>
            </a:xfrm>
            <a:custGeom>
              <a:rect b="b" l="l" r="r" t="t"/>
              <a:pathLst>
                <a:path extrusionOk="0" h="67" w="66">
                  <a:moveTo>
                    <a:pt x="34" y="67"/>
                  </a:moveTo>
                  <a:cubicBezTo>
                    <a:pt x="26" y="67"/>
                    <a:pt x="18" y="63"/>
                    <a:pt x="12" y="57"/>
                  </a:cubicBezTo>
                  <a:cubicBezTo>
                    <a:pt x="2" y="47"/>
                    <a:pt x="0" y="31"/>
                    <a:pt x="7" y="19"/>
                  </a:cubicBezTo>
                  <a:cubicBezTo>
                    <a:pt x="8" y="18"/>
                    <a:pt x="9" y="17"/>
                    <a:pt x="10" y="18"/>
                  </a:cubicBezTo>
                  <a:cubicBezTo>
                    <a:pt x="12" y="19"/>
                    <a:pt x="12" y="20"/>
                    <a:pt x="11" y="21"/>
                  </a:cubicBezTo>
                  <a:cubicBezTo>
                    <a:pt x="5" y="32"/>
                    <a:pt x="7" y="45"/>
                    <a:pt x="16" y="54"/>
                  </a:cubicBezTo>
                  <a:cubicBezTo>
                    <a:pt x="21" y="59"/>
                    <a:pt x="27" y="62"/>
                    <a:pt x="34" y="62"/>
                  </a:cubicBezTo>
                  <a:cubicBezTo>
                    <a:pt x="42" y="62"/>
                    <a:pt x="48" y="59"/>
                    <a:pt x="53" y="54"/>
                  </a:cubicBezTo>
                  <a:cubicBezTo>
                    <a:pt x="59" y="49"/>
                    <a:pt x="61" y="42"/>
                    <a:pt x="61" y="35"/>
                  </a:cubicBezTo>
                  <a:cubicBezTo>
                    <a:pt x="61" y="28"/>
                    <a:pt x="59" y="21"/>
                    <a:pt x="53" y="16"/>
                  </a:cubicBezTo>
                  <a:cubicBezTo>
                    <a:pt x="45" y="7"/>
                    <a:pt x="31" y="5"/>
                    <a:pt x="21" y="12"/>
                  </a:cubicBezTo>
                  <a:cubicBezTo>
                    <a:pt x="20" y="12"/>
                    <a:pt x="18" y="12"/>
                    <a:pt x="18" y="11"/>
                  </a:cubicBezTo>
                  <a:cubicBezTo>
                    <a:pt x="17" y="10"/>
                    <a:pt x="17" y="8"/>
                    <a:pt x="18" y="7"/>
                  </a:cubicBezTo>
                  <a:cubicBezTo>
                    <a:pt x="31" y="0"/>
                    <a:pt x="47" y="2"/>
                    <a:pt x="57" y="12"/>
                  </a:cubicBezTo>
                  <a:cubicBezTo>
                    <a:pt x="63" y="18"/>
                    <a:pt x="66" y="26"/>
                    <a:pt x="66" y="35"/>
                  </a:cubicBezTo>
                  <a:cubicBezTo>
                    <a:pt x="66" y="43"/>
                    <a:pt x="63" y="51"/>
                    <a:pt x="57" y="57"/>
                  </a:cubicBezTo>
                  <a:cubicBezTo>
                    <a:pt x="51" y="63"/>
                    <a:pt x="43" y="67"/>
                    <a:pt x="34" y="6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8" name="Google Shape;3278;p100"/>
            <p:cNvSpPr/>
            <p:nvPr/>
          </p:nvSpPr>
          <p:spPr>
            <a:xfrm>
              <a:off x="786840" y="2213333"/>
              <a:ext cx="171461" cy="171489"/>
            </a:xfrm>
            <a:custGeom>
              <a:rect b="b" l="l" r="r" t="t"/>
              <a:pathLst>
                <a:path extrusionOk="0" h="83" w="82">
                  <a:moveTo>
                    <a:pt x="2" y="83"/>
                  </a:moveTo>
                  <a:cubicBezTo>
                    <a:pt x="2" y="83"/>
                    <a:pt x="1" y="82"/>
                    <a:pt x="1" y="82"/>
                  </a:cubicBezTo>
                  <a:cubicBezTo>
                    <a:pt x="0" y="81"/>
                    <a:pt x="0" y="79"/>
                    <a:pt x="1" y="78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9" y="0"/>
                    <a:pt x="80" y="0"/>
                    <a:pt x="81" y="1"/>
                  </a:cubicBezTo>
                  <a:cubicBezTo>
                    <a:pt x="82" y="2"/>
                    <a:pt x="82" y="4"/>
                    <a:pt x="81" y="5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3" y="83"/>
                    <a:pt x="2" y="8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9" name="Google Shape;3279;p100"/>
            <p:cNvSpPr/>
            <p:nvPr/>
          </p:nvSpPr>
          <p:spPr>
            <a:xfrm>
              <a:off x="628568" y="2376174"/>
              <a:ext cx="167066" cy="159960"/>
            </a:xfrm>
            <a:custGeom>
              <a:rect b="b" l="l" r="r" t="t"/>
              <a:pathLst>
                <a:path extrusionOk="0" h="78" w="80">
                  <a:moveTo>
                    <a:pt x="26" y="78"/>
                  </a:moveTo>
                  <a:cubicBezTo>
                    <a:pt x="23" y="78"/>
                    <a:pt x="21" y="77"/>
                    <a:pt x="20" y="76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0" y="57"/>
                    <a:pt x="0" y="51"/>
                    <a:pt x="4" y="48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50" y="1"/>
                    <a:pt x="52" y="0"/>
                    <a:pt x="55" y="0"/>
                  </a:cubicBezTo>
                  <a:cubicBezTo>
                    <a:pt x="57" y="0"/>
                    <a:pt x="59" y="1"/>
                    <a:pt x="61" y="3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80" y="22"/>
                    <a:pt x="80" y="28"/>
                    <a:pt x="77" y="31"/>
                  </a:cubicBezTo>
                  <a:cubicBezTo>
                    <a:pt x="32" y="76"/>
                    <a:pt x="32" y="76"/>
                    <a:pt x="32" y="76"/>
                  </a:cubicBezTo>
                  <a:cubicBezTo>
                    <a:pt x="30" y="77"/>
                    <a:pt x="28" y="78"/>
                    <a:pt x="26" y="78"/>
                  </a:cubicBezTo>
                  <a:close/>
                  <a:moveTo>
                    <a:pt x="55" y="5"/>
                  </a:moveTo>
                  <a:cubicBezTo>
                    <a:pt x="54" y="5"/>
                    <a:pt x="53" y="6"/>
                    <a:pt x="52" y="7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6" y="53"/>
                    <a:pt x="6" y="55"/>
                    <a:pt x="7" y="57"/>
                  </a:cubicBezTo>
                  <a:cubicBezTo>
                    <a:pt x="23" y="72"/>
                    <a:pt x="23" y="72"/>
                    <a:pt x="23" y="72"/>
                  </a:cubicBezTo>
                  <a:cubicBezTo>
                    <a:pt x="24" y="74"/>
                    <a:pt x="27" y="74"/>
                    <a:pt x="28" y="72"/>
                  </a:cubicBezTo>
                  <a:cubicBezTo>
                    <a:pt x="73" y="28"/>
                    <a:pt x="73" y="28"/>
                    <a:pt x="73" y="28"/>
                  </a:cubicBezTo>
                  <a:cubicBezTo>
                    <a:pt x="75" y="26"/>
                    <a:pt x="75" y="24"/>
                    <a:pt x="73" y="22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57" y="6"/>
                    <a:pt x="56" y="5"/>
                    <a:pt x="55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0" name="Google Shape;3280;p100"/>
            <p:cNvSpPr/>
            <p:nvPr/>
          </p:nvSpPr>
          <p:spPr>
            <a:xfrm>
              <a:off x="747275" y="2357439"/>
              <a:ext cx="67410" cy="63406"/>
            </a:xfrm>
            <a:custGeom>
              <a:rect b="b" l="l" r="r" t="t"/>
              <a:pathLst>
                <a:path extrusionOk="0" h="31" w="32">
                  <a:moveTo>
                    <a:pt x="19" y="31"/>
                  </a:moveTo>
                  <a:cubicBezTo>
                    <a:pt x="17" y="31"/>
                    <a:pt x="16" y="31"/>
                    <a:pt x="14" y="29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1" y="16"/>
                    <a:pt x="0" y="14"/>
                    <a:pt x="0" y="12"/>
                  </a:cubicBezTo>
                  <a:cubicBezTo>
                    <a:pt x="0" y="10"/>
                    <a:pt x="1" y="9"/>
                    <a:pt x="2" y="7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1"/>
                    <a:pt x="10" y="0"/>
                    <a:pt x="12" y="0"/>
                  </a:cubicBezTo>
                  <a:cubicBezTo>
                    <a:pt x="14" y="0"/>
                    <a:pt x="16" y="1"/>
                    <a:pt x="17" y="3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2" y="17"/>
                    <a:pt x="32" y="22"/>
                    <a:pt x="29" y="24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3" y="31"/>
                    <a:pt x="21" y="31"/>
                    <a:pt x="19" y="31"/>
                  </a:cubicBezTo>
                  <a:close/>
                  <a:moveTo>
                    <a:pt x="12" y="5"/>
                  </a:moveTo>
                  <a:cubicBezTo>
                    <a:pt x="12" y="5"/>
                    <a:pt x="11" y="6"/>
                    <a:pt x="11" y="6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5" y="11"/>
                    <a:pt x="5" y="12"/>
                    <a:pt x="5" y="12"/>
                  </a:cubicBezTo>
                  <a:cubicBezTo>
                    <a:pt x="5" y="13"/>
                    <a:pt x="5" y="13"/>
                    <a:pt x="6" y="14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9" y="27"/>
                    <a:pt x="20" y="27"/>
                    <a:pt x="21" y="26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7" y="20"/>
                    <a:pt x="27" y="19"/>
                    <a:pt x="26" y="1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3" y="6"/>
                    <a:pt x="13" y="5"/>
                    <a:pt x="12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1" name="Google Shape;3281;p100"/>
            <p:cNvSpPr/>
            <p:nvPr/>
          </p:nvSpPr>
          <p:spPr>
            <a:xfrm>
              <a:off x="930458" y="2213333"/>
              <a:ext cx="29310" cy="28820"/>
            </a:xfrm>
            <a:custGeom>
              <a:rect b="b" l="l" r="r" t="t"/>
              <a:pathLst>
                <a:path extrusionOk="0" h="14" w="14">
                  <a:moveTo>
                    <a:pt x="4" y="14"/>
                  </a:moveTo>
                  <a:cubicBezTo>
                    <a:pt x="3" y="14"/>
                    <a:pt x="2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1"/>
                    <a:pt x="0" y="9"/>
                    <a:pt x="1" y="8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0"/>
                    <a:pt x="11" y="0"/>
                    <a:pt x="13" y="1"/>
                  </a:cubicBezTo>
                  <a:cubicBezTo>
                    <a:pt x="13" y="2"/>
                    <a:pt x="14" y="3"/>
                    <a:pt x="14" y="3"/>
                  </a:cubicBezTo>
                  <a:cubicBezTo>
                    <a:pt x="14" y="4"/>
                    <a:pt x="13" y="5"/>
                    <a:pt x="13" y="6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13"/>
                    <a:pt x="4" y="14"/>
                    <a:pt x="4" y="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5" name="Shape 3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6" name="Google Shape;3286;p101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Case Study</a:t>
            </a:r>
            <a:endParaRPr/>
          </a:p>
        </p:txBody>
      </p:sp>
      <p:sp>
        <p:nvSpPr>
          <p:cNvPr id="3287" name="Google Shape;3287;p101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8" name="Google Shape;3288;p101"/>
          <p:cNvSpPr txBox="1"/>
          <p:nvPr/>
        </p:nvSpPr>
        <p:spPr>
          <a:xfrm>
            <a:off x="1554222" y="5405918"/>
            <a:ext cx="9334439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A7E0"/>
              </a:buClr>
              <a:buSzPts val="1800"/>
              <a:buFont typeface="Arial"/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9" name="Google Shape;3289;p101"/>
          <p:cNvSpPr txBox="1"/>
          <p:nvPr/>
        </p:nvSpPr>
        <p:spPr>
          <a:xfrm>
            <a:off x="1554222" y="5764035"/>
            <a:ext cx="9334439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90" name="Google Shape;3290;p101"/>
          <p:cNvGrpSpPr/>
          <p:nvPr/>
        </p:nvGrpSpPr>
        <p:grpSpPr>
          <a:xfrm>
            <a:off x="892915" y="5504147"/>
            <a:ext cx="463445" cy="452346"/>
            <a:chOff x="948424" y="5395570"/>
            <a:chExt cx="752330" cy="509366"/>
          </a:xfrm>
        </p:grpSpPr>
        <p:sp>
          <p:nvSpPr>
            <p:cNvPr id="3291" name="Google Shape;3291;p101"/>
            <p:cNvSpPr/>
            <p:nvPr/>
          </p:nvSpPr>
          <p:spPr>
            <a:xfrm>
              <a:off x="1464853" y="5744421"/>
              <a:ext cx="184893" cy="124132"/>
            </a:xfrm>
            <a:custGeom>
              <a:rect b="b" l="l" r="r" t="t"/>
              <a:pathLst>
                <a:path extrusionOk="0" h="41" w="41">
                  <a:moveTo>
                    <a:pt x="16" y="41"/>
                  </a:moveTo>
                  <a:cubicBezTo>
                    <a:pt x="15" y="41"/>
                    <a:pt x="14" y="41"/>
                    <a:pt x="13" y="40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7"/>
                    <a:pt x="0" y="26"/>
                    <a:pt x="0" y="24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6"/>
                    <a:pt x="6" y="5"/>
                    <a:pt x="7" y="5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7" y="0"/>
                    <a:pt x="28" y="1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1" y="15"/>
                    <a:pt x="41" y="16"/>
                    <a:pt x="41" y="17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5"/>
                    <a:pt x="35" y="36"/>
                    <a:pt x="34" y="37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6" y="41"/>
                    <a:pt x="16" y="41"/>
                  </a:cubicBezTo>
                  <a:close/>
                  <a:moveTo>
                    <a:pt x="5" y="25"/>
                  </a:moveTo>
                  <a:cubicBezTo>
                    <a:pt x="16" y="36"/>
                    <a:pt x="16" y="36"/>
                    <a:pt x="16" y="36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9" y="9"/>
                    <a:pt x="9" y="9"/>
                    <a:pt x="9" y="9"/>
                  </a:cubicBezTo>
                  <a:lnTo>
                    <a:pt x="5" y="25"/>
                  </a:lnTo>
                  <a:close/>
                  <a:moveTo>
                    <a:pt x="32" y="33"/>
                  </a:moveTo>
                  <a:cubicBezTo>
                    <a:pt x="32" y="33"/>
                    <a:pt x="32" y="33"/>
                    <a:pt x="32" y="33"/>
                  </a:cubicBezTo>
                  <a:close/>
                  <a:moveTo>
                    <a:pt x="5" y="26"/>
                  </a:moveTo>
                  <a:cubicBezTo>
                    <a:pt x="5" y="26"/>
                    <a:pt x="5" y="26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lose/>
                  <a:moveTo>
                    <a:pt x="36" y="16"/>
                  </a:moveTo>
                  <a:cubicBezTo>
                    <a:pt x="36" y="16"/>
                    <a:pt x="36" y="16"/>
                    <a:pt x="36" y="16"/>
                  </a:cubicBezTo>
                  <a:close/>
                  <a:moveTo>
                    <a:pt x="9" y="9"/>
                  </a:move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93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2" name="Google Shape;3292;p101"/>
            <p:cNvSpPr/>
            <p:nvPr/>
          </p:nvSpPr>
          <p:spPr>
            <a:xfrm>
              <a:off x="954799" y="5399851"/>
              <a:ext cx="207210" cy="139112"/>
            </a:xfrm>
            <a:custGeom>
              <a:rect b="b" l="l" r="r" t="t"/>
              <a:pathLst>
                <a:path extrusionOk="0" h="46" w="46">
                  <a:moveTo>
                    <a:pt x="18" y="46"/>
                  </a:moveTo>
                  <a:cubicBezTo>
                    <a:pt x="18" y="46"/>
                    <a:pt x="17" y="46"/>
                    <a:pt x="16" y="45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29"/>
                    <a:pt x="0" y="27"/>
                    <a:pt x="1" y="26"/>
                  </a:cubicBezTo>
                  <a:cubicBezTo>
                    <a:pt x="2" y="25"/>
                    <a:pt x="4" y="25"/>
                    <a:pt x="5" y="26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5" y="4"/>
                    <a:pt x="25" y="2"/>
                    <a:pt x="26" y="1"/>
                  </a:cubicBezTo>
                  <a:cubicBezTo>
                    <a:pt x="27" y="0"/>
                    <a:pt x="29" y="0"/>
                    <a:pt x="30" y="1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5" y="17"/>
                    <a:pt x="46" y="18"/>
                    <a:pt x="45" y="19"/>
                  </a:cubicBezTo>
                  <a:cubicBezTo>
                    <a:pt x="40" y="39"/>
                    <a:pt x="40" y="39"/>
                    <a:pt x="40" y="39"/>
                  </a:cubicBezTo>
                  <a:cubicBezTo>
                    <a:pt x="40" y="40"/>
                    <a:pt x="39" y="40"/>
                    <a:pt x="38" y="40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9" y="46"/>
                    <a:pt x="18" y="46"/>
                    <a:pt x="18" y="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93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3" name="Google Shape;3293;p101"/>
            <p:cNvSpPr/>
            <p:nvPr/>
          </p:nvSpPr>
          <p:spPr>
            <a:xfrm>
              <a:off x="948424" y="5474758"/>
              <a:ext cx="232715" cy="121991"/>
            </a:xfrm>
            <a:custGeom>
              <a:rect b="b" l="l" r="r" t="t"/>
              <a:pathLst>
                <a:path extrusionOk="0" h="40" w="51">
                  <a:moveTo>
                    <a:pt x="33" y="40"/>
                  </a:moveTo>
                  <a:cubicBezTo>
                    <a:pt x="25" y="40"/>
                    <a:pt x="17" y="36"/>
                    <a:pt x="11" y="30"/>
                  </a:cubicBezTo>
                  <a:cubicBezTo>
                    <a:pt x="3" y="23"/>
                    <a:pt x="0" y="13"/>
                    <a:pt x="1" y="3"/>
                  </a:cubicBezTo>
                  <a:cubicBezTo>
                    <a:pt x="2" y="1"/>
                    <a:pt x="3" y="0"/>
                    <a:pt x="4" y="1"/>
                  </a:cubicBezTo>
                  <a:cubicBezTo>
                    <a:pt x="6" y="1"/>
                    <a:pt x="7" y="2"/>
                    <a:pt x="6" y="3"/>
                  </a:cubicBezTo>
                  <a:cubicBezTo>
                    <a:pt x="5" y="12"/>
                    <a:pt x="8" y="21"/>
                    <a:pt x="14" y="27"/>
                  </a:cubicBezTo>
                  <a:cubicBezTo>
                    <a:pt x="23" y="36"/>
                    <a:pt x="36" y="37"/>
                    <a:pt x="47" y="31"/>
                  </a:cubicBezTo>
                  <a:cubicBezTo>
                    <a:pt x="48" y="30"/>
                    <a:pt x="50" y="31"/>
                    <a:pt x="50" y="32"/>
                  </a:cubicBezTo>
                  <a:cubicBezTo>
                    <a:pt x="51" y="33"/>
                    <a:pt x="51" y="34"/>
                    <a:pt x="50" y="35"/>
                  </a:cubicBezTo>
                  <a:cubicBezTo>
                    <a:pt x="45" y="38"/>
                    <a:pt x="39" y="40"/>
                    <a:pt x="33" y="4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93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4" name="Google Shape;3294;p101"/>
            <p:cNvSpPr/>
            <p:nvPr/>
          </p:nvSpPr>
          <p:spPr>
            <a:xfrm>
              <a:off x="1066374" y="5395570"/>
              <a:ext cx="191269" cy="156235"/>
            </a:xfrm>
            <a:custGeom>
              <a:rect b="b" l="l" r="r" t="t"/>
              <a:pathLst>
                <a:path extrusionOk="0" h="51" w="42">
                  <a:moveTo>
                    <a:pt x="33" y="51"/>
                  </a:moveTo>
                  <a:cubicBezTo>
                    <a:pt x="32" y="51"/>
                    <a:pt x="32" y="51"/>
                    <a:pt x="31" y="51"/>
                  </a:cubicBezTo>
                  <a:cubicBezTo>
                    <a:pt x="30" y="50"/>
                    <a:pt x="30" y="49"/>
                    <a:pt x="31" y="47"/>
                  </a:cubicBezTo>
                  <a:cubicBezTo>
                    <a:pt x="37" y="37"/>
                    <a:pt x="35" y="23"/>
                    <a:pt x="26" y="14"/>
                  </a:cubicBezTo>
                  <a:cubicBezTo>
                    <a:pt x="20" y="8"/>
                    <a:pt x="12" y="5"/>
                    <a:pt x="3" y="7"/>
                  </a:cubicBezTo>
                  <a:cubicBezTo>
                    <a:pt x="2" y="7"/>
                    <a:pt x="1" y="6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12" y="0"/>
                    <a:pt x="23" y="4"/>
                    <a:pt x="30" y="11"/>
                  </a:cubicBezTo>
                  <a:cubicBezTo>
                    <a:pt x="40" y="21"/>
                    <a:pt x="42" y="37"/>
                    <a:pt x="35" y="50"/>
                  </a:cubicBezTo>
                  <a:cubicBezTo>
                    <a:pt x="34" y="51"/>
                    <a:pt x="34" y="51"/>
                    <a:pt x="33" y="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93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5" name="Google Shape;3295;p101"/>
            <p:cNvSpPr/>
            <p:nvPr/>
          </p:nvSpPr>
          <p:spPr>
            <a:xfrm>
              <a:off x="1158821" y="5571066"/>
              <a:ext cx="117950" cy="74907"/>
            </a:xfrm>
            <a:custGeom>
              <a:rect b="b" l="l" r="r" t="t"/>
              <a:pathLst>
                <a:path extrusionOk="0" h="25" w="26">
                  <a:moveTo>
                    <a:pt x="23" y="25"/>
                  </a:moveTo>
                  <a:cubicBezTo>
                    <a:pt x="23" y="25"/>
                    <a:pt x="22" y="25"/>
                    <a:pt x="21" y="25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6" y="22"/>
                    <a:pt x="26" y="24"/>
                    <a:pt x="25" y="25"/>
                  </a:cubicBezTo>
                  <a:cubicBezTo>
                    <a:pt x="24" y="25"/>
                    <a:pt x="24" y="25"/>
                    <a:pt x="23" y="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93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6" name="Google Shape;3296;p101"/>
            <p:cNvSpPr/>
            <p:nvPr/>
          </p:nvSpPr>
          <p:spPr>
            <a:xfrm>
              <a:off x="1334153" y="5688775"/>
              <a:ext cx="121137" cy="79188"/>
            </a:xfrm>
            <a:custGeom>
              <a:rect b="b" l="l" r="r" t="t"/>
              <a:pathLst>
                <a:path extrusionOk="0" h="26" w="27">
                  <a:moveTo>
                    <a:pt x="24" y="26"/>
                  </a:moveTo>
                  <a:cubicBezTo>
                    <a:pt x="24" y="26"/>
                    <a:pt x="23" y="26"/>
                    <a:pt x="22" y="26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7" y="23"/>
                    <a:pt x="27" y="25"/>
                    <a:pt x="26" y="26"/>
                  </a:cubicBezTo>
                  <a:cubicBezTo>
                    <a:pt x="25" y="26"/>
                    <a:pt x="25" y="26"/>
                    <a:pt x="24" y="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93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7" name="Google Shape;3297;p101"/>
            <p:cNvSpPr/>
            <p:nvPr/>
          </p:nvSpPr>
          <p:spPr>
            <a:xfrm>
              <a:off x="1206641" y="5538964"/>
              <a:ext cx="296469" cy="199039"/>
            </a:xfrm>
            <a:custGeom>
              <a:rect b="b" l="l" r="r" t="t"/>
              <a:pathLst>
                <a:path extrusionOk="0" h="65" w="65">
                  <a:moveTo>
                    <a:pt x="63" y="65"/>
                  </a:moveTo>
                  <a:cubicBezTo>
                    <a:pt x="62" y="65"/>
                    <a:pt x="61" y="65"/>
                    <a:pt x="61" y="6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4" y="61"/>
                    <a:pt x="64" y="61"/>
                    <a:pt x="64" y="61"/>
                  </a:cubicBezTo>
                  <a:cubicBezTo>
                    <a:pt x="65" y="62"/>
                    <a:pt x="65" y="63"/>
                    <a:pt x="64" y="64"/>
                  </a:cubicBezTo>
                  <a:cubicBezTo>
                    <a:pt x="64" y="65"/>
                    <a:pt x="63" y="65"/>
                    <a:pt x="63" y="6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93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8" name="Google Shape;3298;p101"/>
            <p:cNvSpPr/>
            <p:nvPr/>
          </p:nvSpPr>
          <p:spPr>
            <a:xfrm>
              <a:off x="1401096" y="5701618"/>
              <a:ext cx="299658" cy="203318"/>
            </a:xfrm>
            <a:custGeom>
              <a:rect b="b" l="l" r="r" t="t"/>
              <a:pathLst>
                <a:path extrusionOk="0" h="67" w="66">
                  <a:moveTo>
                    <a:pt x="34" y="67"/>
                  </a:moveTo>
                  <a:cubicBezTo>
                    <a:pt x="26" y="67"/>
                    <a:pt x="18" y="63"/>
                    <a:pt x="12" y="57"/>
                  </a:cubicBezTo>
                  <a:cubicBezTo>
                    <a:pt x="2" y="47"/>
                    <a:pt x="0" y="31"/>
                    <a:pt x="7" y="19"/>
                  </a:cubicBezTo>
                  <a:cubicBezTo>
                    <a:pt x="8" y="18"/>
                    <a:pt x="9" y="17"/>
                    <a:pt x="10" y="18"/>
                  </a:cubicBezTo>
                  <a:cubicBezTo>
                    <a:pt x="12" y="19"/>
                    <a:pt x="12" y="20"/>
                    <a:pt x="11" y="21"/>
                  </a:cubicBezTo>
                  <a:cubicBezTo>
                    <a:pt x="5" y="32"/>
                    <a:pt x="7" y="45"/>
                    <a:pt x="16" y="54"/>
                  </a:cubicBezTo>
                  <a:cubicBezTo>
                    <a:pt x="21" y="59"/>
                    <a:pt x="27" y="62"/>
                    <a:pt x="34" y="62"/>
                  </a:cubicBezTo>
                  <a:cubicBezTo>
                    <a:pt x="42" y="62"/>
                    <a:pt x="48" y="59"/>
                    <a:pt x="53" y="54"/>
                  </a:cubicBezTo>
                  <a:cubicBezTo>
                    <a:pt x="59" y="49"/>
                    <a:pt x="61" y="42"/>
                    <a:pt x="61" y="35"/>
                  </a:cubicBezTo>
                  <a:cubicBezTo>
                    <a:pt x="61" y="28"/>
                    <a:pt x="59" y="21"/>
                    <a:pt x="53" y="16"/>
                  </a:cubicBezTo>
                  <a:cubicBezTo>
                    <a:pt x="45" y="7"/>
                    <a:pt x="31" y="5"/>
                    <a:pt x="21" y="12"/>
                  </a:cubicBezTo>
                  <a:cubicBezTo>
                    <a:pt x="20" y="12"/>
                    <a:pt x="18" y="12"/>
                    <a:pt x="18" y="11"/>
                  </a:cubicBezTo>
                  <a:cubicBezTo>
                    <a:pt x="17" y="10"/>
                    <a:pt x="17" y="8"/>
                    <a:pt x="18" y="7"/>
                  </a:cubicBezTo>
                  <a:cubicBezTo>
                    <a:pt x="31" y="0"/>
                    <a:pt x="47" y="2"/>
                    <a:pt x="57" y="12"/>
                  </a:cubicBezTo>
                  <a:cubicBezTo>
                    <a:pt x="63" y="18"/>
                    <a:pt x="66" y="26"/>
                    <a:pt x="66" y="35"/>
                  </a:cubicBezTo>
                  <a:cubicBezTo>
                    <a:pt x="66" y="43"/>
                    <a:pt x="63" y="51"/>
                    <a:pt x="57" y="57"/>
                  </a:cubicBezTo>
                  <a:cubicBezTo>
                    <a:pt x="51" y="63"/>
                    <a:pt x="43" y="67"/>
                    <a:pt x="34" y="6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93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9" name="Google Shape;3299;p101"/>
            <p:cNvSpPr/>
            <p:nvPr/>
          </p:nvSpPr>
          <p:spPr>
            <a:xfrm>
              <a:off x="1302277" y="5416973"/>
              <a:ext cx="372978" cy="254683"/>
            </a:xfrm>
            <a:custGeom>
              <a:rect b="b" l="l" r="r" t="t"/>
              <a:pathLst>
                <a:path extrusionOk="0" h="83" w="82">
                  <a:moveTo>
                    <a:pt x="2" y="83"/>
                  </a:moveTo>
                  <a:cubicBezTo>
                    <a:pt x="2" y="83"/>
                    <a:pt x="1" y="82"/>
                    <a:pt x="1" y="82"/>
                  </a:cubicBezTo>
                  <a:cubicBezTo>
                    <a:pt x="0" y="81"/>
                    <a:pt x="0" y="79"/>
                    <a:pt x="1" y="78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9" y="0"/>
                    <a:pt x="80" y="0"/>
                    <a:pt x="81" y="1"/>
                  </a:cubicBezTo>
                  <a:cubicBezTo>
                    <a:pt x="82" y="2"/>
                    <a:pt x="82" y="4"/>
                    <a:pt x="81" y="5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3" y="83"/>
                    <a:pt x="2" y="8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93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0" name="Google Shape;3300;p101"/>
            <p:cNvSpPr/>
            <p:nvPr/>
          </p:nvSpPr>
          <p:spPr>
            <a:xfrm>
              <a:off x="957989" y="5658813"/>
              <a:ext cx="363413" cy="237560"/>
            </a:xfrm>
            <a:custGeom>
              <a:rect b="b" l="l" r="r" t="t"/>
              <a:pathLst>
                <a:path extrusionOk="0" h="78" w="80">
                  <a:moveTo>
                    <a:pt x="26" y="78"/>
                  </a:moveTo>
                  <a:cubicBezTo>
                    <a:pt x="23" y="78"/>
                    <a:pt x="21" y="77"/>
                    <a:pt x="20" y="76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0" y="57"/>
                    <a:pt x="0" y="51"/>
                    <a:pt x="4" y="48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50" y="1"/>
                    <a:pt x="52" y="0"/>
                    <a:pt x="55" y="0"/>
                  </a:cubicBezTo>
                  <a:cubicBezTo>
                    <a:pt x="57" y="0"/>
                    <a:pt x="59" y="1"/>
                    <a:pt x="61" y="3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80" y="22"/>
                    <a:pt x="80" y="28"/>
                    <a:pt x="77" y="31"/>
                  </a:cubicBezTo>
                  <a:cubicBezTo>
                    <a:pt x="32" y="76"/>
                    <a:pt x="32" y="76"/>
                    <a:pt x="32" y="76"/>
                  </a:cubicBezTo>
                  <a:cubicBezTo>
                    <a:pt x="30" y="77"/>
                    <a:pt x="28" y="78"/>
                    <a:pt x="26" y="78"/>
                  </a:cubicBezTo>
                  <a:close/>
                  <a:moveTo>
                    <a:pt x="55" y="5"/>
                  </a:moveTo>
                  <a:cubicBezTo>
                    <a:pt x="54" y="5"/>
                    <a:pt x="53" y="6"/>
                    <a:pt x="52" y="7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6" y="53"/>
                    <a:pt x="6" y="55"/>
                    <a:pt x="7" y="57"/>
                  </a:cubicBezTo>
                  <a:cubicBezTo>
                    <a:pt x="23" y="72"/>
                    <a:pt x="23" y="72"/>
                    <a:pt x="23" y="72"/>
                  </a:cubicBezTo>
                  <a:cubicBezTo>
                    <a:pt x="24" y="74"/>
                    <a:pt x="27" y="74"/>
                    <a:pt x="28" y="72"/>
                  </a:cubicBezTo>
                  <a:cubicBezTo>
                    <a:pt x="73" y="28"/>
                    <a:pt x="73" y="28"/>
                    <a:pt x="73" y="28"/>
                  </a:cubicBezTo>
                  <a:cubicBezTo>
                    <a:pt x="75" y="26"/>
                    <a:pt x="75" y="24"/>
                    <a:pt x="73" y="22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57" y="6"/>
                    <a:pt x="56" y="5"/>
                    <a:pt x="55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93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1" name="Google Shape;3301;p101"/>
            <p:cNvSpPr/>
            <p:nvPr/>
          </p:nvSpPr>
          <p:spPr>
            <a:xfrm>
              <a:off x="1216204" y="5630990"/>
              <a:ext cx="146639" cy="94169"/>
            </a:xfrm>
            <a:custGeom>
              <a:rect b="b" l="l" r="r" t="t"/>
              <a:pathLst>
                <a:path extrusionOk="0" h="31" w="32">
                  <a:moveTo>
                    <a:pt x="19" y="31"/>
                  </a:moveTo>
                  <a:cubicBezTo>
                    <a:pt x="17" y="31"/>
                    <a:pt x="16" y="31"/>
                    <a:pt x="14" y="29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1" y="16"/>
                    <a:pt x="0" y="14"/>
                    <a:pt x="0" y="12"/>
                  </a:cubicBezTo>
                  <a:cubicBezTo>
                    <a:pt x="0" y="10"/>
                    <a:pt x="1" y="9"/>
                    <a:pt x="2" y="7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1"/>
                    <a:pt x="10" y="0"/>
                    <a:pt x="12" y="0"/>
                  </a:cubicBezTo>
                  <a:cubicBezTo>
                    <a:pt x="14" y="0"/>
                    <a:pt x="16" y="1"/>
                    <a:pt x="17" y="3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2" y="17"/>
                    <a:pt x="32" y="22"/>
                    <a:pt x="29" y="24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3" y="31"/>
                    <a:pt x="21" y="31"/>
                    <a:pt x="19" y="31"/>
                  </a:cubicBezTo>
                  <a:close/>
                  <a:moveTo>
                    <a:pt x="12" y="5"/>
                  </a:moveTo>
                  <a:cubicBezTo>
                    <a:pt x="12" y="5"/>
                    <a:pt x="11" y="6"/>
                    <a:pt x="11" y="6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5" y="11"/>
                    <a:pt x="5" y="12"/>
                    <a:pt x="5" y="12"/>
                  </a:cubicBezTo>
                  <a:cubicBezTo>
                    <a:pt x="5" y="13"/>
                    <a:pt x="5" y="13"/>
                    <a:pt x="6" y="14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9" y="27"/>
                    <a:pt x="20" y="27"/>
                    <a:pt x="21" y="26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7" y="20"/>
                    <a:pt x="27" y="19"/>
                    <a:pt x="26" y="1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3" y="6"/>
                    <a:pt x="13" y="5"/>
                    <a:pt x="12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93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2" name="Google Shape;3302;p101"/>
            <p:cNvSpPr/>
            <p:nvPr/>
          </p:nvSpPr>
          <p:spPr>
            <a:xfrm>
              <a:off x="1614682" y="5416972"/>
              <a:ext cx="63755" cy="42805"/>
            </a:xfrm>
            <a:custGeom>
              <a:rect b="b" l="l" r="r" t="t"/>
              <a:pathLst>
                <a:path extrusionOk="0" h="14" w="14">
                  <a:moveTo>
                    <a:pt x="4" y="14"/>
                  </a:moveTo>
                  <a:cubicBezTo>
                    <a:pt x="3" y="14"/>
                    <a:pt x="2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1"/>
                    <a:pt x="0" y="9"/>
                    <a:pt x="1" y="8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0"/>
                    <a:pt x="11" y="0"/>
                    <a:pt x="13" y="1"/>
                  </a:cubicBezTo>
                  <a:cubicBezTo>
                    <a:pt x="13" y="2"/>
                    <a:pt x="14" y="3"/>
                    <a:pt x="14" y="3"/>
                  </a:cubicBezTo>
                  <a:cubicBezTo>
                    <a:pt x="14" y="4"/>
                    <a:pt x="13" y="5"/>
                    <a:pt x="13" y="6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13"/>
                    <a:pt x="4" y="14"/>
                    <a:pt x="4" y="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93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03" name="Google Shape;3303;p101"/>
          <p:cNvSpPr txBox="1"/>
          <p:nvPr/>
        </p:nvSpPr>
        <p:spPr>
          <a:xfrm>
            <a:off x="735152" y="1216917"/>
            <a:ext cx="5031935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A7E0"/>
              </a:buClr>
              <a:buSzPts val="1800"/>
              <a:buFont typeface="Arial"/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4" name="Google Shape;3304;p101"/>
          <p:cNvSpPr txBox="1"/>
          <p:nvPr/>
        </p:nvSpPr>
        <p:spPr>
          <a:xfrm>
            <a:off x="6426347" y="1216917"/>
            <a:ext cx="4885855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A7E0"/>
              </a:buClr>
              <a:buSzPts val="1800"/>
              <a:buFont typeface="Arial"/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305" name="Google Shape;3305;p101"/>
          <p:cNvCxnSpPr/>
          <p:nvPr/>
        </p:nvCxnSpPr>
        <p:spPr>
          <a:xfrm>
            <a:off x="6203362" y="1216917"/>
            <a:ext cx="0" cy="2449476"/>
          </a:xfrm>
          <a:prstGeom prst="straightConnector1">
            <a:avLst/>
          </a:prstGeom>
          <a:noFill/>
          <a:ln cap="flat" cmpd="sng" w="9525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3306" name="Google Shape;3306;p101"/>
          <p:cNvGrpSpPr/>
          <p:nvPr/>
        </p:nvGrpSpPr>
        <p:grpSpPr>
          <a:xfrm>
            <a:off x="687157" y="1563350"/>
            <a:ext cx="5031939" cy="2103043"/>
            <a:chOff x="687157" y="1563350"/>
            <a:chExt cx="5031939" cy="2103043"/>
          </a:xfrm>
        </p:grpSpPr>
        <p:sp>
          <p:nvSpPr>
            <p:cNvPr id="3307" name="Google Shape;3307;p101"/>
            <p:cNvSpPr txBox="1"/>
            <p:nvPr/>
          </p:nvSpPr>
          <p:spPr>
            <a:xfrm>
              <a:off x="1693911" y="1682768"/>
              <a:ext cx="4025185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8" name="Google Shape;3308;p101"/>
            <p:cNvSpPr txBox="1"/>
            <p:nvPr/>
          </p:nvSpPr>
          <p:spPr>
            <a:xfrm>
              <a:off x="1693911" y="2222097"/>
              <a:ext cx="4025185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9" name="Google Shape;3309;p101"/>
            <p:cNvSpPr txBox="1"/>
            <p:nvPr/>
          </p:nvSpPr>
          <p:spPr>
            <a:xfrm>
              <a:off x="1693911" y="3300758"/>
              <a:ext cx="4025185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310" name="Google Shape;3310;p101"/>
            <p:cNvGrpSpPr/>
            <p:nvPr/>
          </p:nvGrpSpPr>
          <p:grpSpPr>
            <a:xfrm>
              <a:off x="687157" y="1563350"/>
              <a:ext cx="770432" cy="2103043"/>
              <a:chOff x="687157" y="1563350"/>
              <a:chExt cx="770432" cy="2103043"/>
            </a:xfrm>
          </p:grpSpPr>
          <p:sp>
            <p:nvSpPr>
              <p:cNvPr id="3311" name="Google Shape;3311;p101"/>
              <p:cNvSpPr/>
              <p:nvPr/>
            </p:nvSpPr>
            <p:spPr>
              <a:xfrm>
                <a:off x="687157" y="1563350"/>
                <a:ext cx="770432" cy="48505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75025" lIns="150125" spcFirstLastPara="1" rIns="150125" wrap="square" tIns="7502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3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01</a:t>
                </a:r>
                <a:endParaRPr b="1" sz="23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312" name="Google Shape;3312;p101"/>
              <p:cNvGrpSpPr/>
              <p:nvPr/>
            </p:nvGrpSpPr>
            <p:grpSpPr>
              <a:xfrm>
                <a:off x="687157" y="2102678"/>
                <a:ext cx="770432" cy="1563715"/>
                <a:chOff x="687157" y="2102678"/>
                <a:chExt cx="770432" cy="1563715"/>
              </a:xfrm>
            </p:grpSpPr>
            <p:sp>
              <p:nvSpPr>
                <p:cNvPr id="3313" name="Google Shape;3313;p101"/>
                <p:cNvSpPr/>
                <p:nvPr/>
              </p:nvSpPr>
              <p:spPr>
                <a:xfrm>
                  <a:off x="687157" y="2102678"/>
                  <a:ext cx="770432" cy="485055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75025" lIns="150125" spcFirstLastPara="1" rIns="150125" wrap="square" tIns="75025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ts val="1800"/>
                    <a:buFont typeface="Arial"/>
                    <a:buNone/>
                  </a:pPr>
                  <a:r>
                    <a:rPr b="1" lang="en-US" sz="23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02</a:t>
                  </a:r>
                  <a:endParaRPr b="1" sz="23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14" name="Google Shape;3314;p101"/>
                <p:cNvSpPr/>
                <p:nvPr/>
              </p:nvSpPr>
              <p:spPr>
                <a:xfrm>
                  <a:off x="687157" y="3181338"/>
                  <a:ext cx="770432" cy="485055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75025" lIns="150125" spcFirstLastPara="1" rIns="150125" wrap="square" tIns="75025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ts val="1800"/>
                    <a:buFont typeface="Arial"/>
                    <a:buNone/>
                  </a:pPr>
                  <a:r>
                    <a:rPr b="1" lang="en-US" sz="23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04</a:t>
                  </a:r>
                  <a:endParaRPr b="1" sz="23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15" name="Google Shape;3315;p101"/>
                <p:cNvSpPr/>
                <p:nvPr/>
              </p:nvSpPr>
              <p:spPr>
                <a:xfrm>
                  <a:off x="687157" y="2642008"/>
                  <a:ext cx="770432" cy="485055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75025" lIns="150125" spcFirstLastPara="1" rIns="150125" wrap="square" tIns="75025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ts val="1800"/>
                    <a:buFont typeface="Arial"/>
                    <a:buNone/>
                  </a:pPr>
                  <a:r>
                    <a:rPr b="1" lang="en-US" sz="23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03</a:t>
                  </a:r>
                  <a:endParaRPr b="1" sz="23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3316" name="Google Shape;3316;p101"/>
            <p:cNvSpPr txBox="1"/>
            <p:nvPr/>
          </p:nvSpPr>
          <p:spPr>
            <a:xfrm>
              <a:off x="1693911" y="2761426"/>
              <a:ext cx="4025185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17" name="Google Shape;3317;p101"/>
          <p:cNvSpPr/>
          <p:nvPr/>
        </p:nvSpPr>
        <p:spPr>
          <a:xfrm>
            <a:off x="687157" y="3793587"/>
            <a:ext cx="10599155" cy="12940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39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8" name="Google Shape;3318;p101"/>
          <p:cNvSpPr txBox="1"/>
          <p:nvPr/>
        </p:nvSpPr>
        <p:spPr>
          <a:xfrm>
            <a:off x="948433" y="4130852"/>
            <a:ext cx="9564304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A7E0"/>
              </a:buClr>
              <a:buSzPts val="1800"/>
              <a:buFont typeface="Arial"/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3319" name="Google Shape;3319;p101"/>
          <p:cNvSpPr txBox="1"/>
          <p:nvPr/>
        </p:nvSpPr>
        <p:spPr>
          <a:xfrm>
            <a:off x="948433" y="4504099"/>
            <a:ext cx="9564304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320" name="Google Shape;3320;p101"/>
          <p:cNvSpPr/>
          <p:nvPr/>
        </p:nvSpPr>
        <p:spPr>
          <a:xfrm>
            <a:off x="9954199" y="3793587"/>
            <a:ext cx="1540953" cy="1294003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39">
              <a:solidFill>
                <a:srgbClr val="00B4E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21" name="Google Shape;3321;p101"/>
          <p:cNvGrpSpPr/>
          <p:nvPr/>
        </p:nvGrpSpPr>
        <p:grpSpPr>
          <a:xfrm>
            <a:off x="10422252" y="4140432"/>
            <a:ext cx="620685" cy="600308"/>
            <a:chOff x="10297314" y="4140432"/>
            <a:chExt cx="870560" cy="600308"/>
          </a:xfrm>
        </p:grpSpPr>
        <p:sp>
          <p:nvSpPr>
            <p:cNvPr id="3322" name="Google Shape;3322;p101"/>
            <p:cNvSpPr/>
            <p:nvPr/>
          </p:nvSpPr>
          <p:spPr>
            <a:xfrm>
              <a:off x="10297314" y="4140432"/>
              <a:ext cx="679037" cy="469549"/>
            </a:xfrm>
            <a:custGeom>
              <a:rect b="b" l="l" r="r" t="t"/>
              <a:pathLst>
                <a:path extrusionOk="0" h="285" w="285">
                  <a:moveTo>
                    <a:pt x="142" y="285"/>
                  </a:moveTo>
                  <a:cubicBezTo>
                    <a:pt x="64" y="285"/>
                    <a:pt x="0" y="221"/>
                    <a:pt x="0" y="143"/>
                  </a:cubicBezTo>
                  <a:cubicBezTo>
                    <a:pt x="0" y="64"/>
                    <a:pt x="64" y="0"/>
                    <a:pt x="142" y="0"/>
                  </a:cubicBezTo>
                  <a:cubicBezTo>
                    <a:pt x="221" y="0"/>
                    <a:pt x="285" y="64"/>
                    <a:pt x="285" y="143"/>
                  </a:cubicBezTo>
                  <a:cubicBezTo>
                    <a:pt x="285" y="221"/>
                    <a:pt x="221" y="285"/>
                    <a:pt x="142" y="285"/>
                  </a:cubicBezTo>
                  <a:close/>
                  <a:moveTo>
                    <a:pt x="142" y="12"/>
                  </a:moveTo>
                  <a:cubicBezTo>
                    <a:pt x="70" y="12"/>
                    <a:pt x="12" y="71"/>
                    <a:pt x="12" y="143"/>
                  </a:cubicBezTo>
                  <a:cubicBezTo>
                    <a:pt x="12" y="214"/>
                    <a:pt x="70" y="273"/>
                    <a:pt x="142" y="273"/>
                  </a:cubicBezTo>
                  <a:cubicBezTo>
                    <a:pt x="214" y="273"/>
                    <a:pt x="273" y="214"/>
                    <a:pt x="273" y="143"/>
                  </a:cubicBezTo>
                  <a:cubicBezTo>
                    <a:pt x="273" y="71"/>
                    <a:pt x="214" y="12"/>
                    <a:pt x="142" y="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93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3" name="Google Shape;3323;p101"/>
            <p:cNvSpPr/>
            <p:nvPr/>
          </p:nvSpPr>
          <p:spPr>
            <a:xfrm>
              <a:off x="10819652" y="4497050"/>
              <a:ext cx="348222" cy="243690"/>
            </a:xfrm>
            <a:custGeom>
              <a:rect b="b" l="l" r="r" t="t"/>
              <a:pathLst>
                <a:path extrusionOk="0" h="146" w="145">
                  <a:moveTo>
                    <a:pt x="119" y="146"/>
                  </a:moveTo>
                  <a:cubicBezTo>
                    <a:pt x="112" y="146"/>
                    <a:pt x="105" y="143"/>
                    <a:pt x="100" y="138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0" y="38"/>
                    <a:pt x="0" y="34"/>
                    <a:pt x="2" y="32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34" y="0"/>
                    <a:pt x="38" y="0"/>
                    <a:pt x="40" y="3"/>
                  </a:cubicBezTo>
                  <a:cubicBezTo>
                    <a:pt x="138" y="100"/>
                    <a:pt x="138" y="100"/>
                    <a:pt x="138" y="100"/>
                  </a:cubicBezTo>
                  <a:cubicBezTo>
                    <a:pt x="143" y="105"/>
                    <a:pt x="145" y="112"/>
                    <a:pt x="145" y="119"/>
                  </a:cubicBezTo>
                  <a:cubicBezTo>
                    <a:pt x="145" y="126"/>
                    <a:pt x="143" y="133"/>
                    <a:pt x="138" y="138"/>
                  </a:cubicBezTo>
                  <a:cubicBezTo>
                    <a:pt x="132" y="143"/>
                    <a:pt x="126" y="146"/>
                    <a:pt x="119" y="146"/>
                  </a:cubicBezTo>
                  <a:close/>
                  <a:moveTo>
                    <a:pt x="15" y="36"/>
                  </a:moveTo>
                  <a:cubicBezTo>
                    <a:pt x="109" y="129"/>
                    <a:pt x="109" y="129"/>
                    <a:pt x="109" y="129"/>
                  </a:cubicBezTo>
                  <a:cubicBezTo>
                    <a:pt x="109" y="129"/>
                    <a:pt x="109" y="129"/>
                    <a:pt x="109" y="129"/>
                  </a:cubicBezTo>
                  <a:cubicBezTo>
                    <a:pt x="114" y="135"/>
                    <a:pt x="123" y="135"/>
                    <a:pt x="129" y="129"/>
                  </a:cubicBezTo>
                  <a:cubicBezTo>
                    <a:pt x="132" y="126"/>
                    <a:pt x="133" y="123"/>
                    <a:pt x="133" y="119"/>
                  </a:cubicBezTo>
                  <a:cubicBezTo>
                    <a:pt x="133" y="115"/>
                    <a:pt x="132" y="112"/>
                    <a:pt x="129" y="109"/>
                  </a:cubicBezTo>
                  <a:cubicBezTo>
                    <a:pt x="36" y="16"/>
                    <a:pt x="36" y="16"/>
                    <a:pt x="36" y="16"/>
                  </a:cubicBezTo>
                  <a:lnTo>
                    <a:pt x="15" y="3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93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4" name="Google Shape;3324;p101"/>
            <p:cNvSpPr/>
            <p:nvPr/>
          </p:nvSpPr>
          <p:spPr>
            <a:xfrm>
              <a:off x="10410484" y="4217698"/>
              <a:ext cx="243758" cy="166423"/>
            </a:xfrm>
            <a:custGeom>
              <a:rect b="b" l="l" r="r" t="t"/>
              <a:pathLst>
                <a:path extrusionOk="0" h="100" w="99">
                  <a:moveTo>
                    <a:pt x="6" y="100"/>
                  </a:moveTo>
                  <a:cubicBezTo>
                    <a:pt x="3" y="100"/>
                    <a:pt x="0" y="97"/>
                    <a:pt x="0" y="94"/>
                  </a:cubicBezTo>
                  <a:cubicBezTo>
                    <a:pt x="0" y="42"/>
                    <a:pt x="42" y="0"/>
                    <a:pt x="93" y="0"/>
                  </a:cubicBezTo>
                  <a:cubicBezTo>
                    <a:pt x="97" y="0"/>
                    <a:pt x="99" y="3"/>
                    <a:pt x="99" y="6"/>
                  </a:cubicBezTo>
                  <a:cubicBezTo>
                    <a:pt x="99" y="10"/>
                    <a:pt x="97" y="12"/>
                    <a:pt x="93" y="12"/>
                  </a:cubicBezTo>
                  <a:cubicBezTo>
                    <a:pt x="48" y="12"/>
                    <a:pt x="12" y="49"/>
                    <a:pt x="12" y="94"/>
                  </a:cubicBezTo>
                  <a:cubicBezTo>
                    <a:pt x="12" y="97"/>
                    <a:pt x="9" y="100"/>
                    <a:pt x="6" y="1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93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25" name="Google Shape;3325;p101"/>
          <p:cNvSpPr txBox="1"/>
          <p:nvPr/>
        </p:nvSpPr>
        <p:spPr>
          <a:xfrm>
            <a:off x="7475047" y="1682768"/>
            <a:ext cx="402518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6" name="Google Shape;3326;p101"/>
          <p:cNvSpPr txBox="1"/>
          <p:nvPr/>
        </p:nvSpPr>
        <p:spPr>
          <a:xfrm>
            <a:off x="7475047" y="2222097"/>
            <a:ext cx="402518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7" name="Google Shape;3327;p101"/>
          <p:cNvSpPr txBox="1"/>
          <p:nvPr/>
        </p:nvSpPr>
        <p:spPr>
          <a:xfrm>
            <a:off x="7475047" y="3300758"/>
            <a:ext cx="402518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28" name="Google Shape;3328;p101"/>
          <p:cNvGrpSpPr/>
          <p:nvPr/>
        </p:nvGrpSpPr>
        <p:grpSpPr>
          <a:xfrm>
            <a:off x="6468293" y="1563350"/>
            <a:ext cx="770432" cy="2103043"/>
            <a:chOff x="687157" y="1563350"/>
            <a:chExt cx="770432" cy="2103043"/>
          </a:xfrm>
        </p:grpSpPr>
        <p:sp>
          <p:nvSpPr>
            <p:cNvPr id="3329" name="Google Shape;3329;p101"/>
            <p:cNvSpPr/>
            <p:nvPr/>
          </p:nvSpPr>
          <p:spPr>
            <a:xfrm>
              <a:off x="687157" y="1563350"/>
              <a:ext cx="770432" cy="48505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75025" lIns="150125" spcFirstLastPara="1" rIns="150125" wrap="square" tIns="750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3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 b="1" sz="2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330" name="Google Shape;3330;p101"/>
            <p:cNvGrpSpPr/>
            <p:nvPr/>
          </p:nvGrpSpPr>
          <p:grpSpPr>
            <a:xfrm>
              <a:off x="687157" y="2102678"/>
              <a:ext cx="770432" cy="1563715"/>
              <a:chOff x="687157" y="2102678"/>
              <a:chExt cx="770432" cy="1563715"/>
            </a:xfrm>
          </p:grpSpPr>
          <p:sp>
            <p:nvSpPr>
              <p:cNvPr id="3331" name="Google Shape;3331;p101"/>
              <p:cNvSpPr/>
              <p:nvPr/>
            </p:nvSpPr>
            <p:spPr>
              <a:xfrm>
                <a:off x="687157" y="2102678"/>
                <a:ext cx="770432" cy="48505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75025" lIns="150125" spcFirstLastPara="1" rIns="150125" wrap="square" tIns="7502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Arial"/>
                  <a:buNone/>
                </a:pPr>
                <a:r>
                  <a:rPr b="1" lang="en-US" sz="23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02</a:t>
                </a:r>
                <a:endParaRPr b="1" sz="23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32" name="Google Shape;3332;p101"/>
              <p:cNvSpPr/>
              <p:nvPr/>
            </p:nvSpPr>
            <p:spPr>
              <a:xfrm>
                <a:off x="687157" y="3181338"/>
                <a:ext cx="770432" cy="48505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75025" lIns="150125" spcFirstLastPara="1" rIns="150125" wrap="square" tIns="7502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Arial"/>
                  <a:buNone/>
                </a:pPr>
                <a:r>
                  <a:rPr b="1" lang="en-US" sz="23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04</a:t>
                </a:r>
                <a:endParaRPr b="1" sz="23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33" name="Google Shape;3333;p101"/>
              <p:cNvSpPr/>
              <p:nvPr/>
            </p:nvSpPr>
            <p:spPr>
              <a:xfrm>
                <a:off x="687157" y="2642008"/>
                <a:ext cx="770432" cy="48505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75025" lIns="150125" spcFirstLastPara="1" rIns="150125" wrap="square" tIns="7502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Arial"/>
                  <a:buNone/>
                </a:pPr>
                <a:r>
                  <a:rPr b="1" lang="en-US" sz="23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03</a:t>
                </a:r>
                <a:endParaRPr b="1" sz="23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334" name="Google Shape;3334;p101"/>
          <p:cNvSpPr txBox="1"/>
          <p:nvPr/>
        </p:nvSpPr>
        <p:spPr>
          <a:xfrm>
            <a:off x="7475047" y="2761426"/>
            <a:ext cx="402518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38" name="Shape 3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9" name="Google Shape;3339;p102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Next Steps</a:t>
            </a:r>
            <a:endParaRPr/>
          </a:p>
        </p:txBody>
      </p:sp>
      <p:sp>
        <p:nvSpPr>
          <p:cNvPr id="3340" name="Google Shape;3340;p102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341" name="Google Shape;3341;p102"/>
          <p:cNvSpPr/>
          <p:nvPr/>
        </p:nvSpPr>
        <p:spPr>
          <a:xfrm>
            <a:off x="3707132" y="4936905"/>
            <a:ext cx="7697330" cy="711541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STEP 1</a:t>
            </a:r>
            <a:endParaRPr/>
          </a:p>
        </p:txBody>
      </p:sp>
      <p:sp>
        <p:nvSpPr>
          <p:cNvPr id="3342" name="Google Shape;3342;p102"/>
          <p:cNvSpPr/>
          <p:nvPr/>
        </p:nvSpPr>
        <p:spPr>
          <a:xfrm>
            <a:off x="3707132" y="4402112"/>
            <a:ext cx="7697330" cy="534794"/>
          </a:xfrm>
          <a:custGeom>
            <a:rect b="b" l="l" r="r" t="t"/>
            <a:pathLst>
              <a:path extrusionOk="0" h="576884" w="6150405">
                <a:moveTo>
                  <a:pt x="610567" y="0"/>
                </a:moveTo>
                <a:lnTo>
                  <a:pt x="5515416" y="0"/>
                </a:lnTo>
                <a:lnTo>
                  <a:pt x="6150405" y="576884"/>
                </a:lnTo>
                <a:lnTo>
                  <a:pt x="0" y="576884"/>
                </a:lnTo>
                <a:lnTo>
                  <a:pt x="610567" y="0"/>
                </a:lnTo>
                <a:close/>
              </a:path>
            </a:pathLst>
          </a:custGeom>
          <a:solidFill>
            <a:schemeClr val="accent1"/>
          </a:soli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3" name="Google Shape;3343;p102"/>
          <p:cNvSpPr/>
          <p:nvPr/>
        </p:nvSpPr>
        <p:spPr>
          <a:xfrm>
            <a:off x="4356654" y="3901577"/>
            <a:ext cx="6398284" cy="591457"/>
          </a:xfrm>
          <a:prstGeom prst="rect">
            <a:avLst/>
          </a:prstGeom>
          <a:solidFill>
            <a:schemeClr val="accent2"/>
          </a:soli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STEP 2</a:t>
            </a:r>
            <a:endParaRPr/>
          </a:p>
        </p:txBody>
      </p:sp>
      <p:sp>
        <p:nvSpPr>
          <p:cNvPr id="3344" name="Google Shape;3344;p102"/>
          <p:cNvSpPr/>
          <p:nvPr/>
        </p:nvSpPr>
        <p:spPr>
          <a:xfrm>
            <a:off x="4356654" y="3457037"/>
            <a:ext cx="6398284" cy="444538"/>
          </a:xfrm>
          <a:custGeom>
            <a:rect b="b" l="l" r="r" t="t"/>
            <a:pathLst>
              <a:path extrusionOk="0" h="576884" w="6150405">
                <a:moveTo>
                  <a:pt x="610567" y="0"/>
                </a:moveTo>
                <a:lnTo>
                  <a:pt x="5515416" y="0"/>
                </a:lnTo>
                <a:lnTo>
                  <a:pt x="6150405" y="576884"/>
                </a:lnTo>
                <a:lnTo>
                  <a:pt x="0" y="576884"/>
                </a:lnTo>
                <a:lnTo>
                  <a:pt x="610567" y="0"/>
                </a:lnTo>
                <a:close/>
              </a:path>
            </a:pathLst>
          </a:custGeom>
          <a:solidFill>
            <a:schemeClr val="accent2"/>
          </a:soli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5" name="Google Shape;3345;p102"/>
          <p:cNvSpPr/>
          <p:nvPr/>
        </p:nvSpPr>
        <p:spPr>
          <a:xfrm>
            <a:off x="5008234" y="2987896"/>
            <a:ext cx="5095125" cy="470993"/>
          </a:xfrm>
          <a:prstGeom prst="rect">
            <a:avLst/>
          </a:prstGeom>
          <a:solidFill>
            <a:schemeClr val="accent3"/>
          </a:soli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STEP 3</a:t>
            </a:r>
            <a:endParaRPr/>
          </a:p>
        </p:txBody>
      </p:sp>
      <p:sp>
        <p:nvSpPr>
          <p:cNvPr id="3346" name="Google Shape;3346;p102"/>
          <p:cNvSpPr/>
          <p:nvPr/>
        </p:nvSpPr>
        <p:spPr>
          <a:xfrm>
            <a:off x="5008234" y="2633896"/>
            <a:ext cx="5095125" cy="353999"/>
          </a:xfrm>
          <a:custGeom>
            <a:rect b="b" l="l" r="r" t="t"/>
            <a:pathLst>
              <a:path extrusionOk="0" h="576884" w="6150405">
                <a:moveTo>
                  <a:pt x="610567" y="0"/>
                </a:moveTo>
                <a:lnTo>
                  <a:pt x="5515416" y="0"/>
                </a:lnTo>
                <a:lnTo>
                  <a:pt x="6150405" y="576884"/>
                </a:lnTo>
                <a:lnTo>
                  <a:pt x="0" y="576884"/>
                </a:lnTo>
                <a:lnTo>
                  <a:pt x="610567" y="0"/>
                </a:lnTo>
                <a:close/>
              </a:path>
            </a:pathLst>
          </a:custGeom>
          <a:solidFill>
            <a:schemeClr val="accent3"/>
          </a:soli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7" name="Google Shape;3347;p102"/>
          <p:cNvSpPr/>
          <p:nvPr/>
        </p:nvSpPr>
        <p:spPr>
          <a:xfrm>
            <a:off x="5527711" y="2263421"/>
            <a:ext cx="4056174" cy="374952"/>
          </a:xfrm>
          <a:prstGeom prst="rect">
            <a:avLst/>
          </a:prstGeom>
          <a:solidFill>
            <a:schemeClr val="accent4"/>
          </a:soli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STEP 4</a:t>
            </a:r>
            <a:endParaRPr/>
          </a:p>
        </p:txBody>
      </p:sp>
      <p:sp>
        <p:nvSpPr>
          <p:cNvPr id="3348" name="Google Shape;3348;p102"/>
          <p:cNvSpPr/>
          <p:nvPr/>
        </p:nvSpPr>
        <p:spPr>
          <a:xfrm>
            <a:off x="5527711" y="1981606"/>
            <a:ext cx="4056174" cy="281815"/>
          </a:xfrm>
          <a:custGeom>
            <a:rect b="b" l="l" r="r" t="t"/>
            <a:pathLst>
              <a:path extrusionOk="0" h="576884" w="6150405">
                <a:moveTo>
                  <a:pt x="610567" y="0"/>
                </a:moveTo>
                <a:lnTo>
                  <a:pt x="5515416" y="0"/>
                </a:lnTo>
                <a:lnTo>
                  <a:pt x="6150405" y="576884"/>
                </a:lnTo>
                <a:lnTo>
                  <a:pt x="0" y="576884"/>
                </a:lnTo>
                <a:lnTo>
                  <a:pt x="610567" y="0"/>
                </a:lnTo>
                <a:close/>
              </a:path>
            </a:pathLst>
          </a:custGeom>
          <a:solidFill>
            <a:schemeClr val="accent4"/>
          </a:soli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9" name="Google Shape;3349;p102"/>
          <p:cNvSpPr/>
          <p:nvPr/>
        </p:nvSpPr>
        <p:spPr>
          <a:xfrm>
            <a:off x="5946727" y="1687789"/>
            <a:ext cx="3218139" cy="297484"/>
          </a:xfrm>
          <a:prstGeom prst="rect">
            <a:avLst/>
          </a:prstGeom>
          <a:solidFill>
            <a:schemeClr val="accent5"/>
          </a:soli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STEP 5</a:t>
            </a:r>
            <a:endParaRPr/>
          </a:p>
        </p:txBody>
      </p:sp>
      <p:sp>
        <p:nvSpPr>
          <p:cNvPr id="3350" name="Google Shape;3350;p102"/>
          <p:cNvSpPr/>
          <p:nvPr/>
        </p:nvSpPr>
        <p:spPr>
          <a:xfrm>
            <a:off x="5946727" y="1464198"/>
            <a:ext cx="3218139" cy="223591"/>
          </a:xfrm>
          <a:custGeom>
            <a:rect b="b" l="l" r="r" t="t"/>
            <a:pathLst>
              <a:path extrusionOk="0" h="576884" w="6150405">
                <a:moveTo>
                  <a:pt x="610567" y="0"/>
                </a:moveTo>
                <a:lnTo>
                  <a:pt x="5515416" y="0"/>
                </a:lnTo>
                <a:lnTo>
                  <a:pt x="6150405" y="576884"/>
                </a:lnTo>
                <a:lnTo>
                  <a:pt x="0" y="576884"/>
                </a:lnTo>
                <a:lnTo>
                  <a:pt x="610567" y="0"/>
                </a:lnTo>
                <a:close/>
              </a:path>
            </a:pathLst>
          </a:custGeom>
          <a:solidFill>
            <a:schemeClr val="accent5"/>
          </a:soli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1" name="Google Shape;3351;p102"/>
          <p:cNvSpPr/>
          <p:nvPr/>
        </p:nvSpPr>
        <p:spPr>
          <a:xfrm>
            <a:off x="787538" y="1557145"/>
            <a:ext cx="3064603" cy="3790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goes here</a:t>
            </a:r>
            <a:endParaRPr/>
          </a:p>
        </p:txBody>
      </p:sp>
      <p:sp>
        <p:nvSpPr>
          <p:cNvPr id="3352" name="Google Shape;3352;p102"/>
          <p:cNvSpPr/>
          <p:nvPr/>
        </p:nvSpPr>
        <p:spPr>
          <a:xfrm>
            <a:off x="787538" y="2928091"/>
            <a:ext cx="3064603" cy="3790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goes here</a:t>
            </a:r>
            <a:endParaRPr/>
          </a:p>
        </p:txBody>
      </p:sp>
      <p:sp>
        <p:nvSpPr>
          <p:cNvPr id="3353" name="Google Shape;3353;p102"/>
          <p:cNvSpPr/>
          <p:nvPr/>
        </p:nvSpPr>
        <p:spPr>
          <a:xfrm>
            <a:off x="787538" y="4997303"/>
            <a:ext cx="2545637" cy="3790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goes here</a:t>
            </a:r>
            <a:endParaRPr/>
          </a:p>
        </p:txBody>
      </p:sp>
      <p:sp>
        <p:nvSpPr>
          <p:cNvPr id="3354" name="Google Shape;3354;p102"/>
          <p:cNvSpPr/>
          <p:nvPr/>
        </p:nvSpPr>
        <p:spPr>
          <a:xfrm>
            <a:off x="787538" y="2169906"/>
            <a:ext cx="3064603" cy="3790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goes here</a:t>
            </a:r>
            <a:endParaRPr/>
          </a:p>
        </p:txBody>
      </p:sp>
      <p:sp>
        <p:nvSpPr>
          <p:cNvPr id="3355" name="Google Shape;3355;p102"/>
          <p:cNvSpPr/>
          <p:nvPr/>
        </p:nvSpPr>
        <p:spPr>
          <a:xfrm>
            <a:off x="787538" y="3916036"/>
            <a:ext cx="3064603" cy="3790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goes here</a:t>
            </a:r>
            <a:endParaRPr/>
          </a:p>
        </p:txBody>
      </p:sp>
      <p:cxnSp>
        <p:nvCxnSpPr>
          <p:cNvPr id="3356" name="Google Shape;3356;p102"/>
          <p:cNvCxnSpPr/>
          <p:nvPr/>
        </p:nvCxnSpPr>
        <p:spPr>
          <a:xfrm rot="10800000">
            <a:off x="3333174" y="1836531"/>
            <a:ext cx="2595426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357" name="Google Shape;3357;p102"/>
          <p:cNvCxnSpPr/>
          <p:nvPr/>
        </p:nvCxnSpPr>
        <p:spPr>
          <a:xfrm flipH="1">
            <a:off x="3207500" y="2450896"/>
            <a:ext cx="2331484" cy="186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358" name="Google Shape;3358;p102"/>
          <p:cNvCxnSpPr/>
          <p:nvPr/>
        </p:nvCxnSpPr>
        <p:spPr>
          <a:xfrm rot="10800000">
            <a:off x="3287112" y="3223391"/>
            <a:ext cx="1759611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359" name="Google Shape;3359;p102"/>
          <p:cNvCxnSpPr>
            <a:stCxn id="3343" idx="1"/>
          </p:cNvCxnSpPr>
          <p:nvPr/>
        </p:nvCxnSpPr>
        <p:spPr>
          <a:xfrm rot="10800000">
            <a:off x="3432954" y="4197306"/>
            <a:ext cx="9237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360" name="Google Shape;3360;p102"/>
          <p:cNvCxnSpPr/>
          <p:nvPr/>
        </p:nvCxnSpPr>
        <p:spPr>
          <a:xfrm rot="10800000">
            <a:off x="3198325" y="5292676"/>
            <a:ext cx="527883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4" name="Shape 3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5" name="Google Shape;3365;p103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Next Steps </a:t>
            </a:r>
            <a:endParaRPr/>
          </a:p>
        </p:txBody>
      </p:sp>
      <p:sp>
        <p:nvSpPr>
          <p:cNvPr id="3366" name="Google Shape;3366;p103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7" name="Google Shape;3367;p103"/>
          <p:cNvSpPr txBox="1"/>
          <p:nvPr/>
        </p:nvSpPr>
        <p:spPr>
          <a:xfrm>
            <a:off x="690925" y="1824451"/>
            <a:ext cx="2421783" cy="332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7400" lIns="54825" spcFirstLastPara="1" rIns="54825" wrap="square" tIns="274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368" name="Google Shape;3368;p103"/>
          <p:cNvSpPr txBox="1"/>
          <p:nvPr/>
        </p:nvSpPr>
        <p:spPr>
          <a:xfrm>
            <a:off x="3191120" y="1778310"/>
            <a:ext cx="1513212" cy="424667"/>
          </a:xfrm>
          <a:prstGeom prst="rect">
            <a:avLst/>
          </a:prstGeom>
          <a:noFill/>
          <a:ln>
            <a:noFill/>
          </a:ln>
        </p:spPr>
        <p:txBody>
          <a:bodyPr anchorCtr="0" anchor="ctr" bIns="27400" lIns="54825" spcFirstLastPara="1" rIns="54825" wrap="square" tIns="27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3369" name="Google Shape;3369;p103"/>
          <p:cNvSpPr/>
          <p:nvPr/>
        </p:nvSpPr>
        <p:spPr>
          <a:xfrm rot="2700000">
            <a:off x="4981954" y="1419764"/>
            <a:ext cx="1141755" cy="1141760"/>
          </a:xfrm>
          <a:custGeom>
            <a:rect b="b" l="l" r="r" t="t"/>
            <a:pathLst>
              <a:path extrusionOk="0" h="1214204" w="1214203">
                <a:moveTo>
                  <a:pt x="59274" y="59274"/>
                </a:moveTo>
                <a:cubicBezTo>
                  <a:pt x="95895" y="22652"/>
                  <a:pt x="146488" y="1"/>
                  <a:pt x="202371" y="0"/>
                </a:cubicBezTo>
                <a:lnTo>
                  <a:pt x="1011832" y="1"/>
                </a:lnTo>
                <a:cubicBezTo>
                  <a:pt x="1123598" y="0"/>
                  <a:pt x="1214203" y="90605"/>
                  <a:pt x="1214203" y="202372"/>
                </a:cubicBezTo>
                <a:lnTo>
                  <a:pt x="1214203" y="1011833"/>
                </a:lnTo>
                <a:cubicBezTo>
                  <a:pt x="1214202" y="1123599"/>
                  <a:pt x="1123597" y="1214204"/>
                  <a:pt x="1011832" y="1214204"/>
                </a:cubicBezTo>
                <a:lnTo>
                  <a:pt x="202371" y="1214204"/>
                </a:lnTo>
                <a:cubicBezTo>
                  <a:pt x="90605" y="1214204"/>
                  <a:pt x="0" y="1123599"/>
                  <a:pt x="0" y="1011833"/>
                </a:cubicBezTo>
                <a:lnTo>
                  <a:pt x="0" y="202371"/>
                </a:lnTo>
                <a:cubicBezTo>
                  <a:pt x="0" y="146489"/>
                  <a:pt x="22651" y="95896"/>
                  <a:pt x="59274" y="59274"/>
                </a:cubicBezTo>
                <a:close/>
                <a:moveTo>
                  <a:pt x="121790" y="121791"/>
                </a:moveTo>
                <a:cubicBezTo>
                  <a:pt x="89348" y="154234"/>
                  <a:pt x="69281" y="199054"/>
                  <a:pt x="69281" y="248559"/>
                </a:cubicBezTo>
                <a:lnTo>
                  <a:pt x="69281" y="965646"/>
                </a:lnTo>
                <a:cubicBezTo>
                  <a:pt x="69280" y="1064656"/>
                  <a:pt x="149545" y="1144923"/>
                  <a:pt x="248556" y="1144922"/>
                </a:cubicBezTo>
                <a:lnTo>
                  <a:pt x="965645" y="1144923"/>
                </a:lnTo>
                <a:cubicBezTo>
                  <a:pt x="1064656" y="1144922"/>
                  <a:pt x="1144920" y="1064657"/>
                  <a:pt x="1144922" y="965646"/>
                </a:cubicBezTo>
                <a:lnTo>
                  <a:pt x="1144920" y="248558"/>
                </a:lnTo>
                <a:cubicBezTo>
                  <a:pt x="1144920" y="149548"/>
                  <a:pt x="1064655" y="69283"/>
                  <a:pt x="965644" y="69283"/>
                </a:cubicBezTo>
                <a:lnTo>
                  <a:pt x="248558" y="69283"/>
                </a:lnTo>
                <a:cubicBezTo>
                  <a:pt x="199052" y="69283"/>
                  <a:pt x="154232" y="89347"/>
                  <a:pt x="121790" y="12179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0" name="Google Shape;3370;p103"/>
          <p:cNvSpPr/>
          <p:nvPr/>
        </p:nvSpPr>
        <p:spPr>
          <a:xfrm rot="2700000">
            <a:off x="5139278" y="1577090"/>
            <a:ext cx="827101" cy="827106"/>
          </a:xfrm>
          <a:custGeom>
            <a:rect b="b" l="l" r="r" t="t"/>
            <a:pathLst>
              <a:path extrusionOk="0" h="879585" w="879584">
                <a:moveTo>
                  <a:pt x="42938" y="42939"/>
                </a:moveTo>
                <a:cubicBezTo>
                  <a:pt x="69468" y="16410"/>
                  <a:pt x="106119" y="1"/>
                  <a:pt x="146601" y="1"/>
                </a:cubicBezTo>
                <a:lnTo>
                  <a:pt x="732983" y="0"/>
                </a:lnTo>
                <a:cubicBezTo>
                  <a:pt x="813950" y="1"/>
                  <a:pt x="879584" y="65636"/>
                  <a:pt x="879584" y="146601"/>
                </a:cubicBezTo>
                <a:lnTo>
                  <a:pt x="879584" y="732984"/>
                </a:lnTo>
                <a:cubicBezTo>
                  <a:pt x="879584" y="813950"/>
                  <a:pt x="813949" y="879585"/>
                  <a:pt x="732983" y="879585"/>
                </a:cubicBezTo>
                <a:lnTo>
                  <a:pt x="146601" y="879584"/>
                </a:lnTo>
                <a:cubicBezTo>
                  <a:pt x="65635" y="879583"/>
                  <a:pt x="1" y="813950"/>
                  <a:pt x="0" y="732983"/>
                </a:cubicBezTo>
                <a:lnTo>
                  <a:pt x="0" y="146602"/>
                </a:lnTo>
                <a:cubicBezTo>
                  <a:pt x="0" y="106119"/>
                  <a:pt x="16408" y="69469"/>
                  <a:pt x="42938" y="4293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371" name="Google Shape;3371;p103"/>
          <p:cNvCxnSpPr/>
          <p:nvPr/>
        </p:nvCxnSpPr>
        <p:spPr>
          <a:xfrm rot="10800000">
            <a:off x="-9524" y="2719035"/>
            <a:ext cx="5532034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372" name="Google Shape;3372;p103"/>
          <p:cNvCxnSpPr/>
          <p:nvPr/>
        </p:nvCxnSpPr>
        <p:spPr>
          <a:xfrm flipH="1">
            <a:off x="1" y="4984731"/>
            <a:ext cx="5532034" cy="3059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373" name="Google Shape;3373;p103"/>
          <p:cNvSpPr/>
          <p:nvPr/>
        </p:nvSpPr>
        <p:spPr>
          <a:xfrm rot="2700000">
            <a:off x="4981954" y="3701856"/>
            <a:ext cx="1141755" cy="1141760"/>
          </a:xfrm>
          <a:custGeom>
            <a:rect b="b" l="l" r="r" t="t"/>
            <a:pathLst>
              <a:path extrusionOk="0" h="1214204" w="1214203">
                <a:moveTo>
                  <a:pt x="59274" y="59274"/>
                </a:moveTo>
                <a:cubicBezTo>
                  <a:pt x="95895" y="22652"/>
                  <a:pt x="146488" y="1"/>
                  <a:pt x="202371" y="0"/>
                </a:cubicBezTo>
                <a:lnTo>
                  <a:pt x="1011832" y="1"/>
                </a:lnTo>
                <a:cubicBezTo>
                  <a:pt x="1123598" y="0"/>
                  <a:pt x="1214203" y="90605"/>
                  <a:pt x="1214203" y="202372"/>
                </a:cubicBezTo>
                <a:lnTo>
                  <a:pt x="1214203" y="1011833"/>
                </a:lnTo>
                <a:cubicBezTo>
                  <a:pt x="1214202" y="1123599"/>
                  <a:pt x="1123597" y="1214204"/>
                  <a:pt x="1011832" y="1214204"/>
                </a:cubicBezTo>
                <a:lnTo>
                  <a:pt x="202371" y="1214204"/>
                </a:lnTo>
                <a:cubicBezTo>
                  <a:pt x="90605" y="1214204"/>
                  <a:pt x="0" y="1123599"/>
                  <a:pt x="0" y="1011833"/>
                </a:cubicBezTo>
                <a:lnTo>
                  <a:pt x="0" y="202371"/>
                </a:lnTo>
                <a:cubicBezTo>
                  <a:pt x="0" y="146489"/>
                  <a:pt x="22651" y="95896"/>
                  <a:pt x="59274" y="59274"/>
                </a:cubicBezTo>
                <a:close/>
                <a:moveTo>
                  <a:pt x="121790" y="121791"/>
                </a:moveTo>
                <a:cubicBezTo>
                  <a:pt x="89348" y="154234"/>
                  <a:pt x="69281" y="199054"/>
                  <a:pt x="69281" y="248559"/>
                </a:cubicBezTo>
                <a:lnTo>
                  <a:pt x="69281" y="965646"/>
                </a:lnTo>
                <a:cubicBezTo>
                  <a:pt x="69280" y="1064656"/>
                  <a:pt x="149545" y="1144923"/>
                  <a:pt x="248556" y="1144922"/>
                </a:cubicBezTo>
                <a:lnTo>
                  <a:pt x="965645" y="1144923"/>
                </a:lnTo>
                <a:cubicBezTo>
                  <a:pt x="1064656" y="1144922"/>
                  <a:pt x="1144920" y="1064657"/>
                  <a:pt x="1144922" y="965646"/>
                </a:cubicBezTo>
                <a:lnTo>
                  <a:pt x="1144920" y="248558"/>
                </a:lnTo>
                <a:cubicBezTo>
                  <a:pt x="1144920" y="149548"/>
                  <a:pt x="1064655" y="69283"/>
                  <a:pt x="965644" y="69283"/>
                </a:cubicBezTo>
                <a:lnTo>
                  <a:pt x="248558" y="69283"/>
                </a:lnTo>
                <a:cubicBezTo>
                  <a:pt x="199052" y="69283"/>
                  <a:pt x="154232" y="89347"/>
                  <a:pt x="121790" y="12179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4" name="Google Shape;3374;p103"/>
          <p:cNvSpPr/>
          <p:nvPr/>
        </p:nvSpPr>
        <p:spPr>
          <a:xfrm rot="2700000">
            <a:off x="5139278" y="3859182"/>
            <a:ext cx="827101" cy="827106"/>
          </a:xfrm>
          <a:custGeom>
            <a:rect b="b" l="l" r="r" t="t"/>
            <a:pathLst>
              <a:path extrusionOk="0" h="879585" w="879584">
                <a:moveTo>
                  <a:pt x="42938" y="42939"/>
                </a:moveTo>
                <a:cubicBezTo>
                  <a:pt x="69468" y="16410"/>
                  <a:pt x="106119" y="1"/>
                  <a:pt x="146601" y="1"/>
                </a:cubicBezTo>
                <a:lnTo>
                  <a:pt x="732983" y="0"/>
                </a:lnTo>
                <a:cubicBezTo>
                  <a:pt x="813950" y="1"/>
                  <a:pt x="879584" y="65636"/>
                  <a:pt x="879584" y="146601"/>
                </a:cubicBezTo>
                <a:lnTo>
                  <a:pt x="879584" y="732984"/>
                </a:lnTo>
                <a:cubicBezTo>
                  <a:pt x="879584" y="813950"/>
                  <a:pt x="813949" y="879585"/>
                  <a:pt x="732983" y="879585"/>
                </a:cubicBezTo>
                <a:lnTo>
                  <a:pt x="146601" y="879584"/>
                </a:lnTo>
                <a:cubicBezTo>
                  <a:pt x="65635" y="879583"/>
                  <a:pt x="1" y="813950"/>
                  <a:pt x="0" y="732983"/>
                </a:cubicBezTo>
                <a:lnTo>
                  <a:pt x="0" y="146602"/>
                </a:lnTo>
                <a:cubicBezTo>
                  <a:pt x="0" y="106119"/>
                  <a:pt x="16408" y="69469"/>
                  <a:pt x="42938" y="4293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5" name="Google Shape;3375;p103"/>
          <p:cNvSpPr txBox="1"/>
          <p:nvPr/>
        </p:nvSpPr>
        <p:spPr>
          <a:xfrm>
            <a:off x="3191120" y="4083461"/>
            <a:ext cx="1513212" cy="378549"/>
          </a:xfrm>
          <a:prstGeom prst="rect">
            <a:avLst/>
          </a:prstGeom>
          <a:noFill/>
          <a:ln>
            <a:noFill/>
          </a:ln>
        </p:spPr>
        <p:txBody>
          <a:bodyPr anchorCtr="0" anchor="t" bIns="27400" lIns="54825" spcFirstLastPara="1" rIns="54825" wrap="square" tIns="27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3376" name="Google Shape;3376;p103"/>
          <p:cNvSpPr txBox="1"/>
          <p:nvPr/>
        </p:nvSpPr>
        <p:spPr>
          <a:xfrm>
            <a:off x="690925" y="4083461"/>
            <a:ext cx="2421783" cy="332383"/>
          </a:xfrm>
          <a:prstGeom prst="rect">
            <a:avLst/>
          </a:prstGeom>
          <a:noFill/>
          <a:ln>
            <a:noFill/>
          </a:ln>
        </p:spPr>
        <p:txBody>
          <a:bodyPr anchorCtr="0" anchor="t" bIns="27400" lIns="54825" spcFirstLastPara="1" rIns="54825" wrap="square" tIns="274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377" name="Google Shape;3377;p103"/>
          <p:cNvSpPr/>
          <p:nvPr/>
        </p:nvSpPr>
        <p:spPr>
          <a:xfrm rot="2724070">
            <a:off x="5874284" y="2405392"/>
            <a:ext cx="477109" cy="28147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8" name="Google Shape;3378;p103"/>
          <p:cNvSpPr/>
          <p:nvPr/>
        </p:nvSpPr>
        <p:spPr>
          <a:xfrm rot="-7915561">
            <a:off x="5962079" y="2324484"/>
            <a:ext cx="256501" cy="428779"/>
          </a:xfrm>
          <a:custGeom>
            <a:rect b="b" l="l" r="r" t="t"/>
            <a:pathLst>
              <a:path extrusionOk="0" h="166" w="99">
                <a:moveTo>
                  <a:pt x="71" y="7"/>
                </a:moveTo>
                <a:cubicBezTo>
                  <a:pt x="5" y="73"/>
                  <a:pt x="5" y="73"/>
                  <a:pt x="5" y="73"/>
                </a:cubicBezTo>
                <a:cubicBezTo>
                  <a:pt x="0" y="79"/>
                  <a:pt x="0" y="88"/>
                  <a:pt x="5" y="93"/>
                </a:cubicBezTo>
                <a:cubicBezTo>
                  <a:pt x="71" y="159"/>
                  <a:pt x="71" y="159"/>
                  <a:pt x="71" y="159"/>
                </a:cubicBezTo>
                <a:cubicBezTo>
                  <a:pt x="77" y="165"/>
                  <a:pt x="85" y="166"/>
                  <a:pt x="91" y="160"/>
                </a:cubicBezTo>
                <a:cubicBezTo>
                  <a:pt x="93" y="158"/>
                  <a:pt x="93" y="158"/>
                  <a:pt x="93" y="158"/>
                </a:cubicBezTo>
                <a:cubicBezTo>
                  <a:pt x="98" y="152"/>
                  <a:pt x="99" y="146"/>
                  <a:pt x="94" y="142"/>
                </a:cubicBezTo>
                <a:cubicBezTo>
                  <a:pt x="78" y="126"/>
                  <a:pt x="62" y="109"/>
                  <a:pt x="45" y="93"/>
                </a:cubicBezTo>
                <a:cubicBezTo>
                  <a:pt x="40" y="88"/>
                  <a:pt x="40" y="79"/>
                  <a:pt x="45" y="73"/>
                </a:cubicBezTo>
                <a:cubicBezTo>
                  <a:pt x="62" y="57"/>
                  <a:pt x="78" y="41"/>
                  <a:pt x="94" y="25"/>
                </a:cubicBezTo>
                <a:cubicBezTo>
                  <a:pt x="99" y="20"/>
                  <a:pt x="98" y="14"/>
                  <a:pt x="93" y="8"/>
                </a:cubicBezTo>
                <a:cubicBezTo>
                  <a:pt x="91" y="6"/>
                  <a:pt x="91" y="6"/>
                  <a:pt x="91" y="6"/>
                </a:cubicBezTo>
                <a:cubicBezTo>
                  <a:pt x="85" y="0"/>
                  <a:pt x="77" y="1"/>
                  <a:pt x="71" y="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22850" lIns="45700" spcFirstLastPara="1" rIns="45700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9" name="Google Shape;3379;p103"/>
          <p:cNvSpPr/>
          <p:nvPr/>
        </p:nvSpPr>
        <p:spPr>
          <a:xfrm rot="2724070">
            <a:off x="5874284" y="4687482"/>
            <a:ext cx="477109" cy="2814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0" name="Google Shape;3380;p103"/>
          <p:cNvSpPr/>
          <p:nvPr/>
        </p:nvSpPr>
        <p:spPr>
          <a:xfrm rot="-7915561">
            <a:off x="5962079" y="4609544"/>
            <a:ext cx="256501" cy="428779"/>
          </a:xfrm>
          <a:custGeom>
            <a:rect b="b" l="l" r="r" t="t"/>
            <a:pathLst>
              <a:path extrusionOk="0" h="166" w="99">
                <a:moveTo>
                  <a:pt x="71" y="7"/>
                </a:moveTo>
                <a:cubicBezTo>
                  <a:pt x="5" y="73"/>
                  <a:pt x="5" y="73"/>
                  <a:pt x="5" y="73"/>
                </a:cubicBezTo>
                <a:cubicBezTo>
                  <a:pt x="0" y="79"/>
                  <a:pt x="0" y="88"/>
                  <a:pt x="5" y="93"/>
                </a:cubicBezTo>
                <a:cubicBezTo>
                  <a:pt x="71" y="159"/>
                  <a:pt x="71" y="159"/>
                  <a:pt x="71" y="159"/>
                </a:cubicBezTo>
                <a:cubicBezTo>
                  <a:pt x="77" y="165"/>
                  <a:pt x="85" y="166"/>
                  <a:pt x="91" y="160"/>
                </a:cubicBezTo>
                <a:cubicBezTo>
                  <a:pt x="93" y="158"/>
                  <a:pt x="93" y="158"/>
                  <a:pt x="93" y="158"/>
                </a:cubicBezTo>
                <a:cubicBezTo>
                  <a:pt x="98" y="152"/>
                  <a:pt x="99" y="146"/>
                  <a:pt x="94" y="142"/>
                </a:cubicBezTo>
                <a:cubicBezTo>
                  <a:pt x="78" y="126"/>
                  <a:pt x="62" y="109"/>
                  <a:pt x="45" y="93"/>
                </a:cubicBezTo>
                <a:cubicBezTo>
                  <a:pt x="40" y="88"/>
                  <a:pt x="40" y="79"/>
                  <a:pt x="45" y="73"/>
                </a:cubicBezTo>
                <a:cubicBezTo>
                  <a:pt x="62" y="57"/>
                  <a:pt x="78" y="41"/>
                  <a:pt x="94" y="25"/>
                </a:cubicBezTo>
                <a:cubicBezTo>
                  <a:pt x="99" y="20"/>
                  <a:pt x="98" y="14"/>
                  <a:pt x="93" y="8"/>
                </a:cubicBezTo>
                <a:cubicBezTo>
                  <a:pt x="91" y="6"/>
                  <a:pt x="91" y="6"/>
                  <a:pt x="91" y="6"/>
                </a:cubicBezTo>
                <a:cubicBezTo>
                  <a:pt x="85" y="0"/>
                  <a:pt x="77" y="1"/>
                  <a:pt x="71" y="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22850" lIns="45700" spcFirstLastPara="1" rIns="45700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1" name="Google Shape;3381;p103"/>
          <p:cNvSpPr/>
          <p:nvPr/>
        </p:nvSpPr>
        <p:spPr>
          <a:xfrm rot="8124070">
            <a:off x="5845130" y="3536279"/>
            <a:ext cx="477110" cy="2814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2" name="Google Shape;3382;p103"/>
          <p:cNvSpPr/>
          <p:nvPr/>
        </p:nvSpPr>
        <p:spPr>
          <a:xfrm flipH="1" rot="7915561">
            <a:off x="5943032" y="3478816"/>
            <a:ext cx="256501" cy="428779"/>
          </a:xfrm>
          <a:custGeom>
            <a:rect b="b" l="l" r="r" t="t"/>
            <a:pathLst>
              <a:path extrusionOk="0" h="166" w="99">
                <a:moveTo>
                  <a:pt x="71" y="7"/>
                </a:moveTo>
                <a:cubicBezTo>
                  <a:pt x="5" y="73"/>
                  <a:pt x="5" y="73"/>
                  <a:pt x="5" y="73"/>
                </a:cubicBezTo>
                <a:cubicBezTo>
                  <a:pt x="0" y="79"/>
                  <a:pt x="0" y="88"/>
                  <a:pt x="5" y="93"/>
                </a:cubicBezTo>
                <a:cubicBezTo>
                  <a:pt x="71" y="159"/>
                  <a:pt x="71" y="159"/>
                  <a:pt x="71" y="159"/>
                </a:cubicBezTo>
                <a:cubicBezTo>
                  <a:pt x="77" y="165"/>
                  <a:pt x="85" y="166"/>
                  <a:pt x="91" y="160"/>
                </a:cubicBezTo>
                <a:cubicBezTo>
                  <a:pt x="93" y="158"/>
                  <a:pt x="93" y="158"/>
                  <a:pt x="93" y="158"/>
                </a:cubicBezTo>
                <a:cubicBezTo>
                  <a:pt x="98" y="152"/>
                  <a:pt x="99" y="146"/>
                  <a:pt x="94" y="142"/>
                </a:cubicBezTo>
                <a:cubicBezTo>
                  <a:pt x="78" y="126"/>
                  <a:pt x="62" y="109"/>
                  <a:pt x="45" y="93"/>
                </a:cubicBezTo>
                <a:cubicBezTo>
                  <a:pt x="40" y="88"/>
                  <a:pt x="40" y="79"/>
                  <a:pt x="45" y="73"/>
                </a:cubicBezTo>
                <a:cubicBezTo>
                  <a:pt x="62" y="57"/>
                  <a:pt x="78" y="41"/>
                  <a:pt x="94" y="25"/>
                </a:cubicBezTo>
                <a:cubicBezTo>
                  <a:pt x="99" y="20"/>
                  <a:pt x="98" y="14"/>
                  <a:pt x="93" y="8"/>
                </a:cubicBezTo>
                <a:cubicBezTo>
                  <a:pt x="91" y="6"/>
                  <a:pt x="91" y="6"/>
                  <a:pt x="91" y="6"/>
                </a:cubicBezTo>
                <a:cubicBezTo>
                  <a:pt x="85" y="0"/>
                  <a:pt x="77" y="1"/>
                  <a:pt x="71" y="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22850" lIns="45700" spcFirstLastPara="1" rIns="45700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383" name="Google Shape;3383;p103"/>
          <p:cNvCxnSpPr/>
          <p:nvPr/>
        </p:nvCxnSpPr>
        <p:spPr>
          <a:xfrm rot="10800000">
            <a:off x="6659966" y="3832926"/>
            <a:ext cx="5532034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384" name="Google Shape;3384;p103"/>
          <p:cNvSpPr txBox="1"/>
          <p:nvPr/>
        </p:nvSpPr>
        <p:spPr>
          <a:xfrm>
            <a:off x="7452593" y="2927756"/>
            <a:ext cx="1513212" cy="378507"/>
          </a:xfrm>
          <a:prstGeom prst="rect">
            <a:avLst/>
          </a:prstGeom>
          <a:noFill/>
          <a:ln>
            <a:noFill/>
          </a:ln>
        </p:spPr>
        <p:txBody>
          <a:bodyPr anchorCtr="0" anchor="t" bIns="27400" lIns="54825" spcFirstLastPara="1" rIns="54825" wrap="square" tIns="27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3385" name="Google Shape;3385;p103"/>
          <p:cNvSpPr txBox="1"/>
          <p:nvPr/>
        </p:nvSpPr>
        <p:spPr>
          <a:xfrm>
            <a:off x="9275697" y="2927735"/>
            <a:ext cx="2421783" cy="332383"/>
          </a:xfrm>
          <a:prstGeom prst="rect">
            <a:avLst/>
          </a:prstGeom>
          <a:noFill/>
          <a:ln>
            <a:noFill/>
          </a:ln>
        </p:spPr>
        <p:txBody>
          <a:bodyPr anchorCtr="0" anchor="t" bIns="27400" lIns="54825" spcFirstLastPara="1" rIns="54825" wrap="square" tIns="274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386" name="Google Shape;3386;p103"/>
          <p:cNvSpPr/>
          <p:nvPr/>
        </p:nvSpPr>
        <p:spPr>
          <a:xfrm rot="8100000">
            <a:off x="6068292" y="2546130"/>
            <a:ext cx="1141757" cy="1141758"/>
          </a:xfrm>
          <a:custGeom>
            <a:rect b="b" l="l" r="r" t="t"/>
            <a:pathLst>
              <a:path extrusionOk="0" h="1214204" w="1214203">
                <a:moveTo>
                  <a:pt x="59274" y="59274"/>
                </a:moveTo>
                <a:cubicBezTo>
                  <a:pt x="95895" y="22652"/>
                  <a:pt x="146488" y="1"/>
                  <a:pt x="202371" y="0"/>
                </a:cubicBezTo>
                <a:lnTo>
                  <a:pt x="1011832" y="1"/>
                </a:lnTo>
                <a:cubicBezTo>
                  <a:pt x="1123598" y="0"/>
                  <a:pt x="1214203" y="90605"/>
                  <a:pt x="1214203" y="202372"/>
                </a:cubicBezTo>
                <a:lnTo>
                  <a:pt x="1214203" y="1011833"/>
                </a:lnTo>
                <a:cubicBezTo>
                  <a:pt x="1214202" y="1123599"/>
                  <a:pt x="1123597" y="1214204"/>
                  <a:pt x="1011832" y="1214204"/>
                </a:cubicBezTo>
                <a:lnTo>
                  <a:pt x="202371" y="1214204"/>
                </a:lnTo>
                <a:cubicBezTo>
                  <a:pt x="90605" y="1214204"/>
                  <a:pt x="0" y="1123599"/>
                  <a:pt x="0" y="1011833"/>
                </a:cubicBezTo>
                <a:lnTo>
                  <a:pt x="0" y="202371"/>
                </a:lnTo>
                <a:cubicBezTo>
                  <a:pt x="0" y="146489"/>
                  <a:pt x="22651" y="95896"/>
                  <a:pt x="59274" y="59274"/>
                </a:cubicBezTo>
                <a:close/>
                <a:moveTo>
                  <a:pt x="121790" y="121791"/>
                </a:moveTo>
                <a:cubicBezTo>
                  <a:pt x="89348" y="154234"/>
                  <a:pt x="69281" y="199054"/>
                  <a:pt x="69281" y="248559"/>
                </a:cubicBezTo>
                <a:lnTo>
                  <a:pt x="69281" y="965646"/>
                </a:lnTo>
                <a:cubicBezTo>
                  <a:pt x="69280" y="1064656"/>
                  <a:pt x="149545" y="1144923"/>
                  <a:pt x="248556" y="1144922"/>
                </a:cubicBezTo>
                <a:lnTo>
                  <a:pt x="965645" y="1144923"/>
                </a:lnTo>
                <a:cubicBezTo>
                  <a:pt x="1064656" y="1144922"/>
                  <a:pt x="1144920" y="1064657"/>
                  <a:pt x="1144922" y="965646"/>
                </a:cubicBezTo>
                <a:lnTo>
                  <a:pt x="1144920" y="248558"/>
                </a:lnTo>
                <a:cubicBezTo>
                  <a:pt x="1144920" y="149548"/>
                  <a:pt x="1064655" y="69283"/>
                  <a:pt x="965644" y="69283"/>
                </a:cubicBezTo>
                <a:lnTo>
                  <a:pt x="248558" y="69283"/>
                </a:lnTo>
                <a:cubicBezTo>
                  <a:pt x="199052" y="69283"/>
                  <a:pt x="154232" y="89347"/>
                  <a:pt x="121790" y="12179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7" name="Google Shape;3387;p103"/>
          <p:cNvSpPr/>
          <p:nvPr/>
        </p:nvSpPr>
        <p:spPr>
          <a:xfrm rot="8100000">
            <a:off x="6225621" y="2703454"/>
            <a:ext cx="827103" cy="827104"/>
          </a:xfrm>
          <a:custGeom>
            <a:rect b="b" l="l" r="r" t="t"/>
            <a:pathLst>
              <a:path extrusionOk="0" h="879585" w="879584">
                <a:moveTo>
                  <a:pt x="42938" y="42939"/>
                </a:moveTo>
                <a:cubicBezTo>
                  <a:pt x="69468" y="16410"/>
                  <a:pt x="106119" y="1"/>
                  <a:pt x="146601" y="1"/>
                </a:cubicBezTo>
                <a:lnTo>
                  <a:pt x="732983" y="0"/>
                </a:lnTo>
                <a:cubicBezTo>
                  <a:pt x="813950" y="1"/>
                  <a:pt x="879584" y="65636"/>
                  <a:pt x="879584" y="146601"/>
                </a:cubicBezTo>
                <a:lnTo>
                  <a:pt x="879584" y="732984"/>
                </a:lnTo>
                <a:cubicBezTo>
                  <a:pt x="879584" y="813950"/>
                  <a:pt x="813949" y="879585"/>
                  <a:pt x="732983" y="879585"/>
                </a:cubicBezTo>
                <a:lnTo>
                  <a:pt x="146601" y="879584"/>
                </a:lnTo>
                <a:cubicBezTo>
                  <a:pt x="65635" y="879583"/>
                  <a:pt x="1" y="813950"/>
                  <a:pt x="0" y="732983"/>
                </a:cubicBezTo>
                <a:lnTo>
                  <a:pt x="0" y="146602"/>
                </a:lnTo>
                <a:cubicBezTo>
                  <a:pt x="0" y="106119"/>
                  <a:pt x="16408" y="69469"/>
                  <a:pt x="42938" y="429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8" name="Google Shape;3388;p103"/>
          <p:cNvSpPr/>
          <p:nvPr/>
        </p:nvSpPr>
        <p:spPr>
          <a:xfrm rot="8100000">
            <a:off x="6068292" y="4828221"/>
            <a:ext cx="1141757" cy="1141758"/>
          </a:xfrm>
          <a:custGeom>
            <a:rect b="b" l="l" r="r" t="t"/>
            <a:pathLst>
              <a:path extrusionOk="0" h="1214204" w="1214203">
                <a:moveTo>
                  <a:pt x="59274" y="59274"/>
                </a:moveTo>
                <a:cubicBezTo>
                  <a:pt x="95895" y="22652"/>
                  <a:pt x="146488" y="1"/>
                  <a:pt x="202371" y="0"/>
                </a:cubicBezTo>
                <a:lnTo>
                  <a:pt x="1011832" y="1"/>
                </a:lnTo>
                <a:cubicBezTo>
                  <a:pt x="1123598" y="0"/>
                  <a:pt x="1214203" y="90605"/>
                  <a:pt x="1214203" y="202372"/>
                </a:cubicBezTo>
                <a:lnTo>
                  <a:pt x="1214203" y="1011833"/>
                </a:lnTo>
                <a:cubicBezTo>
                  <a:pt x="1214202" y="1123599"/>
                  <a:pt x="1123597" y="1214204"/>
                  <a:pt x="1011832" y="1214204"/>
                </a:cubicBezTo>
                <a:lnTo>
                  <a:pt x="202371" y="1214204"/>
                </a:lnTo>
                <a:cubicBezTo>
                  <a:pt x="90605" y="1214204"/>
                  <a:pt x="0" y="1123599"/>
                  <a:pt x="0" y="1011833"/>
                </a:cubicBezTo>
                <a:lnTo>
                  <a:pt x="0" y="202371"/>
                </a:lnTo>
                <a:cubicBezTo>
                  <a:pt x="0" y="146489"/>
                  <a:pt x="22651" y="95896"/>
                  <a:pt x="59274" y="59274"/>
                </a:cubicBezTo>
                <a:close/>
                <a:moveTo>
                  <a:pt x="121790" y="121791"/>
                </a:moveTo>
                <a:cubicBezTo>
                  <a:pt x="89348" y="154234"/>
                  <a:pt x="69281" y="199054"/>
                  <a:pt x="69281" y="248559"/>
                </a:cubicBezTo>
                <a:lnTo>
                  <a:pt x="69281" y="965646"/>
                </a:lnTo>
                <a:cubicBezTo>
                  <a:pt x="69280" y="1064656"/>
                  <a:pt x="149545" y="1144923"/>
                  <a:pt x="248556" y="1144922"/>
                </a:cubicBezTo>
                <a:lnTo>
                  <a:pt x="965645" y="1144923"/>
                </a:lnTo>
                <a:cubicBezTo>
                  <a:pt x="1064656" y="1144922"/>
                  <a:pt x="1144920" y="1064657"/>
                  <a:pt x="1144922" y="965646"/>
                </a:cubicBezTo>
                <a:lnTo>
                  <a:pt x="1144920" y="248558"/>
                </a:lnTo>
                <a:cubicBezTo>
                  <a:pt x="1144920" y="149548"/>
                  <a:pt x="1064655" y="69283"/>
                  <a:pt x="965644" y="69283"/>
                </a:cubicBezTo>
                <a:lnTo>
                  <a:pt x="248558" y="69283"/>
                </a:lnTo>
                <a:cubicBezTo>
                  <a:pt x="199052" y="69283"/>
                  <a:pt x="154232" y="89347"/>
                  <a:pt x="121790" y="1217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9" name="Google Shape;3389;p103"/>
          <p:cNvSpPr/>
          <p:nvPr/>
        </p:nvSpPr>
        <p:spPr>
          <a:xfrm rot="8100000">
            <a:off x="6225621" y="4985548"/>
            <a:ext cx="827103" cy="827104"/>
          </a:xfrm>
          <a:custGeom>
            <a:rect b="b" l="l" r="r" t="t"/>
            <a:pathLst>
              <a:path extrusionOk="0" h="879585" w="879584">
                <a:moveTo>
                  <a:pt x="42938" y="42939"/>
                </a:moveTo>
                <a:cubicBezTo>
                  <a:pt x="69468" y="16410"/>
                  <a:pt x="106119" y="1"/>
                  <a:pt x="146601" y="1"/>
                </a:cubicBezTo>
                <a:lnTo>
                  <a:pt x="732983" y="0"/>
                </a:lnTo>
                <a:cubicBezTo>
                  <a:pt x="813950" y="1"/>
                  <a:pt x="879584" y="65636"/>
                  <a:pt x="879584" y="146601"/>
                </a:cubicBezTo>
                <a:lnTo>
                  <a:pt x="879584" y="732984"/>
                </a:lnTo>
                <a:cubicBezTo>
                  <a:pt x="879584" y="813950"/>
                  <a:pt x="813949" y="879585"/>
                  <a:pt x="732983" y="879585"/>
                </a:cubicBezTo>
                <a:lnTo>
                  <a:pt x="146601" y="879584"/>
                </a:lnTo>
                <a:cubicBezTo>
                  <a:pt x="65635" y="879583"/>
                  <a:pt x="1" y="813950"/>
                  <a:pt x="0" y="732983"/>
                </a:cubicBezTo>
                <a:lnTo>
                  <a:pt x="0" y="146602"/>
                </a:lnTo>
                <a:cubicBezTo>
                  <a:pt x="0" y="106119"/>
                  <a:pt x="16408" y="69469"/>
                  <a:pt x="42938" y="4293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390" name="Google Shape;3390;p103"/>
          <p:cNvCxnSpPr/>
          <p:nvPr/>
        </p:nvCxnSpPr>
        <p:spPr>
          <a:xfrm flipH="1">
            <a:off x="6669491" y="6121483"/>
            <a:ext cx="5532034" cy="3059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391" name="Google Shape;3391;p103"/>
          <p:cNvSpPr txBox="1"/>
          <p:nvPr/>
        </p:nvSpPr>
        <p:spPr>
          <a:xfrm>
            <a:off x="7452593" y="5217540"/>
            <a:ext cx="1513212" cy="363120"/>
          </a:xfrm>
          <a:prstGeom prst="rect">
            <a:avLst/>
          </a:prstGeom>
          <a:noFill/>
          <a:ln>
            <a:noFill/>
          </a:ln>
        </p:spPr>
        <p:txBody>
          <a:bodyPr anchorCtr="0" anchor="t" bIns="27400" lIns="54825" spcFirstLastPara="1" rIns="54825" wrap="square" tIns="27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3392" name="Google Shape;3392;p103"/>
          <p:cNvSpPr txBox="1"/>
          <p:nvPr/>
        </p:nvSpPr>
        <p:spPr>
          <a:xfrm>
            <a:off x="9275697" y="5209826"/>
            <a:ext cx="2421783" cy="332383"/>
          </a:xfrm>
          <a:prstGeom prst="rect">
            <a:avLst/>
          </a:prstGeom>
          <a:noFill/>
          <a:ln>
            <a:noFill/>
          </a:ln>
        </p:spPr>
        <p:txBody>
          <a:bodyPr anchorCtr="0" anchor="t" bIns="27400" lIns="54825" spcFirstLastPara="1" rIns="54825" wrap="square" tIns="274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393" name="Google Shape;3393;p103"/>
          <p:cNvSpPr txBox="1"/>
          <p:nvPr/>
        </p:nvSpPr>
        <p:spPr>
          <a:xfrm>
            <a:off x="5374895" y="1798283"/>
            <a:ext cx="28533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/>
          </a:p>
        </p:txBody>
      </p:sp>
      <p:sp>
        <p:nvSpPr>
          <p:cNvPr id="3394" name="Google Shape;3394;p103"/>
          <p:cNvSpPr txBox="1"/>
          <p:nvPr/>
        </p:nvSpPr>
        <p:spPr>
          <a:xfrm>
            <a:off x="6461239" y="2924646"/>
            <a:ext cx="28533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/>
          </a:p>
        </p:txBody>
      </p:sp>
      <p:sp>
        <p:nvSpPr>
          <p:cNvPr id="3395" name="Google Shape;3395;p103"/>
          <p:cNvSpPr txBox="1"/>
          <p:nvPr/>
        </p:nvSpPr>
        <p:spPr>
          <a:xfrm>
            <a:off x="5374895" y="4080375"/>
            <a:ext cx="28533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/>
          </a:p>
        </p:txBody>
      </p:sp>
      <p:sp>
        <p:nvSpPr>
          <p:cNvPr id="3396" name="Google Shape;3396;p103"/>
          <p:cNvSpPr txBox="1"/>
          <p:nvPr/>
        </p:nvSpPr>
        <p:spPr>
          <a:xfrm>
            <a:off x="6461239" y="5206740"/>
            <a:ext cx="28533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/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0" name="Shape 3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1" name="Google Shape;3401;p104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Next Steps </a:t>
            </a:r>
            <a:endParaRPr/>
          </a:p>
        </p:txBody>
      </p:sp>
      <p:sp>
        <p:nvSpPr>
          <p:cNvPr id="3402" name="Google Shape;3402;p104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3" name="Google Shape;3403;p104"/>
          <p:cNvSpPr/>
          <p:nvPr/>
        </p:nvSpPr>
        <p:spPr>
          <a:xfrm>
            <a:off x="929217" y="4450791"/>
            <a:ext cx="2118784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3404" name="Google Shape;3404;p104"/>
          <p:cNvSpPr/>
          <p:nvPr/>
        </p:nvSpPr>
        <p:spPr>
          <a:xfrm>
            <a:off x="929217" y="4777107"/>
            <a:ext cx="2118784" cy="10361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5" name="Google Shape;3405;p104"/>
          <p:cNvSpPr/>
          <p:nvPr/>
        </p:nvSpPr>
        <p:spPr>
          <a:xfrm rot="5400000">
            <a:off x="895350" y="3732234"/>
            <a:ext cx="1828800" cy="2476500"/>
          </a:xfrm>
          <a:prstGeom prst="corner">
            <a:avLst>
              <a:gd fmla="val 13024" name="adj1"/>
              <a:gd fmla="val 14033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6" name="Google Shape;3406;p104"/>
          <p:cNvSpPr/>
          <p:nvPr/>
        </p:nvSpPr>
        <p:spPr>
          <a:xfrm rot="-5400000">
            <a:off x="2729932" y="3600708"/>
            <a:ext cx="318068" cy="318068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7" name="Google Shape;3407;p104"/>
          <p:cNvSpPr/>
          <p:nvPr/>
        </p:nvSpPr>
        <p:spPr>
          <a:xfrm rot="5400000">
            <a:off x="3655428" y="2860111"/>
            <a:ext cx="1828800" cy="2658645"/>
          </a:xfrm>
          <a:prstGeom prst="corner">
            <a:avLst>
              <a:gd fmla="val 13024" name="adj1"/>
              <a:gd fmla="val 13512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8" name="Google Shape;3408;p104"/>
          <p:cNvSpPr/>
          <p:nvPr/>
        </p:nvSpPr>
        <p:spPr>
          <a:xfrm>
            <a:off x="3780367" y="3652505"/>
            <a:ext cx="2118784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9" name="Google Shape;3409;p104"/>
          <p:cNvSpPr/>
          <p:nvPr/>
        </p:nvSpPr>
        <p:spPr>
          <a:xfrm>
            <a:off x="3780367" y="3978821"/>
            <a:ext cx="2118784" cy="10361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410" name="Google Shape;3410;p104"/>
          <p:cNvSpPr/>
          <p:nvPr/>
        </p:nvSpPr>
        <p:spPr>
          <a:xfrm rot="-5400000">
            <a:off x="5581082" y="2836240"/>
            <a:ext cx="318068" cy="31806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1" name="Google Shape;3411;p104"/>
          <p:cNvSpPr/>
          <p:nvPr/>
        </p:nvSpPr>
        <p:spPr>
          <a:xfrm>
            <a:off x="6625167" y="2894165"/>
            <a:ext cx="2118784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2" name="Google Shape;3412;p104"/>
          <p:cNvSpPr/>
          <p:nvPr/>
        </p:nvSpPr>
        <p:spPr>
          <a:xfrm>
            <a:off x="6625167" y="3220481"/>
            <a:ext cx="2118784" cy="10361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413" name="Google Shape;3413;p104"/>
          <p:cNvSpPr/>
          <p:nvPr/>
        </p:nvSpPr>
        <p:spPr>
          <a:xfrm rot="5400000">
            <a:off x="6506577" y="2079061"/>
            <a:ext cx="1828800" cy="2658646"/>
          </a:xfrm>
          <a:prstGeom prst="corner">
            <a:avLst>
              <a:gd fmla="val 13024" name="adj1"/>
              <a:gd fmla="val 13512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4" name="Google Shape;3414;p104"/>
          <p:cNvSpPr/>
          <p:nvPr/>
        </p:nvSpPr>
        <p:spPr>
          <a:xfrm rot="-5400000">
            <a:off x="8432232" y="2070495"/>
            <a:ext cx="318068" cy="318068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5" name="Google Shape;3415;p104"/>
          <p:cNvSpPr/>
          <p:nvPr/>
        </p:nvSpPr>
        <p:spPr>
          <a:xfrm>
            <a:off x="9482667" y="2094065"/>
            <a:ext cx="2118784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6" name="Google Shape;3416;p104"/>
          <p:cNvSpPr/>
          <p:nvPr/>
        </p:nvSpPr>
        <p:spPr>
          <a:xfrm>
            <a:off x="9482667" y="2420381"/>
            <a:ext cx="2118784" cy="10361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</a:t>
            </a:r>
            <a:endParaRPr/>
          </a:p>
        </p:txBody>
      </p:sp>
      <p:sp>
        <p:nvSpPr>
          <p:cNvPr id="3417" name="Google Shape;3417;p104"/>
          <p:cNvSpPr/>
          <p:nvPr/>
        </p:nvSpPr>
        <p:spPr>
          <a:xfrm rot="5400000">
            <a:off x="9357728" y="1278961"/>
            <a:ext cx="1828800" cy="2658645"/>
          </a:xfrm>
          <a:prstGeom prst="corner">
            <a:avLst>
              <a:gd fmla="val 13024" name="adj1"/>
              <a:gd fmla="val 13512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8" name="Google Shape;3418;p104"/>
          <p:cNvSpPr/>
          <p:nvPr/>
        </p:nvSpPr>
        <p:spPr>
          <a:xfrm rot="-5400000">
            <a:off x="11283382" y="1258447"/>
            <a:ext cx="318068" cy="318068"/>
          </a:xfrm>
          <a:prstGeom prst="rtTriangl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2" name="Shape 3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3" name="Google Shape;3423;p105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Next Steps </a:t>
            </a:r>
            <a:endParaRPr/>
          </a:p>
        </p:txBody>
      </p:sp>
      <p:sp>
        <p:nvSpPr>
          <p:cNvPr id="3424" name="Google Shape;3424;p105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5" name="Google Shape;3425;p105"/>
          <p:cNvSpPr/>
          <p:nvPr/>
        </p:nvSpPr>
        <p:spPr>
          <a:xfrm>
            <a:off x="0" y="2882956"/>
            <a:ext cx="3054509" cy="191635"/>
          </a:xfrm>
          <a:prstGeom prst="rect">
            <a:avLst/>
          </a:prstGeom>
          <a:solidFill>
            <a:schemeClr val="accent1">
              <a:alpha val="8078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6" name="Google Shape;3426;p105"/>
          <p:cNvSpPr/>
          <p:nvPr/>
        </p:nvSpPr>
        <p:spPr>
          <a:xfrm>
            <a:off x="2446969" y="2711926"/>
            <a:ext cx="595534" cy="173090"/>
          </a:xfrm>
          <a:prstGeom prst="triangle">
            <a:avLst>
              <a:gd fmla="val 50000" name="adj"/>
            </a:avLst>
          </a:prstGeom>
          <a:solidFill>
            <a:schemeClr val="accent1">
              <a:alpha val="8078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7" name="Google Shape;3427;p105"/>
          <p:cNvSpPr/>
          <p:nvPr/>
        </p:nvSpPr>
        <p:spPr>
          <a:xfrm rot="-5400000">
            <a:off x="2560313" y="2349251"/>
            <a:ext cx="368846" cy="595534"/>
          </a:xfrm>
          <a:prstGeom prst="chevron">
            <a:avLst>
              <a:gd fmla="val 51744" name="adj"/>
            </a:avLst>
          </a:prstGeom>
          <a:solidFill>
            <a:schemeClr val="accent1">
              <a:alpha val="8078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8" name="Google Shape;3428;p105"/>
          <p:cNvSpPr/>
          <p:nvPr/>
        </p:nvSpPr>
        <p:spPr>
          <a:xfrm rot="-5400000">
            <a:off x="2554236" y="2098688"/>
            <a:ext cx="381000" cy="595534"/>
          </a:xfrm>
          <a:prstGeom prst="chevron">
            <a:avLst>
              <a:gd fmla="val 49284" name="adj"/>
            </a:avLst>
          </a:prstGeom>
          <a:solidFill>
            <a:schemeClr val="accent1">
              <a:alpha val="8078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9" name="Google Shape;3429;p105"/>
          <p:cNvSpPr/>
          <p:nvPr/>
        </p:nvSpPr>
        <p:spPr>
          <a:xfrm>
            <a:off x="3040870" y="2392895"/>
            <a:ext cx="3054509" cy="191635"/>
          </a:xfrm>
          <a:prstGeom prst="rect">
            <a:avLst/>
          </a:prstGeom>
          <a:solidFill>
            <a:schemeClr val="accent2">
              <a:alpha val="8078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30" name="Google Shape;3430;p105"/>
          <p:cNvGrpSpPr/>
          <p:nvPr/>
        </p:nvGrpSpPr>
        <p:grpSpPr>
          <a:xfrm>
            <a:off x="5499845" y="1717005"/>
            <a:ext cx="595534" cy="679061"/>
            <a:chOff x="4728647" y="2486025"/>
            <a:chExt cx="511028" cy="679061"/>
          </a:xfrm>
        </p:grpSpPr>
        <p:sp>
          <p:nvSpPr>
            <p:cNvPr id="3431" name="Google Shape;3431;p105"/>
            <p:cNvSpPr/>
            <p:nvPr/>
          </p:nvSpPr>
          <p:spPr>
            <a:xfrm>
              <a:off x="4728647" y="2991996"/>
              <a:ext cx="511028" cy="173090"/>
            </a:xfrm>
            <a:prstGeom prst="triangle">
              <a:avLst>
                <a:gd fmla="val 50000" name="adj"/>
              </a:avLst>
            </a:prstGeom>
            <a:solidFill>
              <a:schemeClr val="accent2">
                <a:alpha val="80784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2" name="Google Shape;3432;p105"/>
            <p:cNvSpPr/>
            <p:nvPr/>
          </p:nvSpPr>
          <p:spPr>
            <a:xfrm rot="-5400000">
              <a:off x="4799738" y="2671574"/>
              <a:ext cx="368846" cy="511028"/>
            </a:xfrm>
            <a:prstGeom prst="chevron">
              <a:avLst>
                <a:gd fmla="val 51744" name="adj"/>
              </a:avLst>
            </a:prstGeom>
            <a:solidFill>
              <a:schemeClr val="accent2">
                <a:alpha val="80784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3" name="Google Shape;3433;p105"/>
            <p:cNvSpPr/>
            <p:nvPr/>
          </p:nvSpPr>
          <p:spPr>
            <a:xfrm rot="-5400000">
              <a:off x="4793661" y="2421011"/>
              <a:ext cx="381000" cy="511028"/>
            </a:xfrm>
            <a:prstGeom prst="chevron">
              <a:avLst>
                <a:gd fmla="val 49284" name="adj"/>
              </a:avLst>
            </a:prstGeom>
            <a:solidFill>
              <a:schemeClr val="accent2">
                <a:alpha val="80784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34" name="Google Shape;3434;p105"/>
          <p:cNvSpPr/>
          <p:nvPr/>
        </p:nvSpPr>
        <p:spPr>
          <a:xfrm>
            <a:off x="6088137" y="1901940"/>
            <a:ext cx="3054509" cy="191635"/>
          </a:xfrm>
          <a:prstGeom prst="rect">
            <a:avLst/>
          </a:prstGeom>
          <a:solidFill>
            <a:schemeClr val="accent4">
              <a:alpha val="8078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35" name="Google Shape;3435;p105"/>
          <p:cNvGrpSpPr/>
          <p:nvPr/>
        </p:nvGrpSpPr>
        <p:grpSpPr>
          <a:xfrm>
            <a:off x="8547112" y="1226050"/>
            <a:ext cx="595534" cy="679061"/>
            <a:chOff x="4728647" y="2486025"/>
            <a:chExt cx="511028" cy="679061"/>
          </a:xfrm>
        </p:grpSpPr>
        <p:sp>
          <p:nvSpPr>
            <p:cNvPr id="3436" name="Google Shape;3436;p105"/>
            <p:cNvSpPr/>
            <p:nvPr/>
          </p:nvSpPr>
          <p:spPr>
            <a:xfrm>
              <a:off x="4728647" y="2991996"/>
              <a:ext cx="511028" cy="173090"/>
            </a:xfrm>
            <a:prstGeom prst="triangle">
              <a:avLst>
                <a:gd fmla="val 50000" name="adj"/>
              </a:avLst>
            </a:prstGeom>
            <a:solidFill>
              <a:schemeClr val="accent4">
                <a:alpha val="80784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7" name="Google Shape;3437;p105"/>
            <p:cNvSpPr/>
            <p:nvPr/>
          </p:nvSpPr>
          <p:spPr>
            <a:xfrm rot="-5400000">
              <a:off x="4799738" y="2671574"/>
              <a:ext cx="368846" cy="511028"/>
            </a:xfrm>
            <a:prstGeom prst="chevron">
              <a:avLst>
                <a:gd fmla="val 51744" name="adj"/>
              </a:avLst>
            </a:prstGeom>
            <a:solidFill>
              <a:schemeClr val="accent4">
                <a:alpha val="80784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8" name="Google Shape;3438;p105"/>
            <p:cNvSpPr/>
            <p:nvPr/>
          </p:nvSpPr>
          <p:spPr>
            <a:xfrm rot="-5400000">
              <a:off x="4793661" y="2421011"/>
              <a:ext cx="381000" cy="511028"/>
            </a:xfrm>
            <a:prstGeom prst="chevron">
              <a:avLst>
                <a:gd fmla="val 49284" name="adj"/>
              </a:avLst>
            </a:prstGeom>
            <a:solidFill>
              <a:schemeClr val="accent4">
                <a:alpha val="80784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39" name="Google Shape;3439;p105"/>
          <p:cNvSpPr/>
          <p:nvPr/>
        </p:nvSpPr>
        <p:spPr>
          <a:xfrm>
            <a:off x="9137491" y="1411176"/>
            <a:ext cx="3054509" cy="191635"/>
          </a:xfrm>
          <a:prstGeom prst="rect">
            <a:avLst/>
          </a:prstGeom>
          <a:solidFill>
            <a:schemeClr val="accent6">
              <a:alpha val="8078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0" name="Google Shape;3440;p105"/>
          <p:cNvSpPr/>
          <p:nvPr/>
        </p:nvSpPr>
        <p:spPr>
          <a:xfrm>
            <a:off x="4358386" y="2047021"/>
            <a:ext cx="419474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1" name="Google Shape;3441;p105"/>
          <p:cNvSpPr/>
          <p:nvPr/>
        </p:nvSpPr>
        <p:spPr>
          <a:xfrm>
            <a:off x="7405654" y="1549716"/>
            <a:ext cx="419474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2" name="Google Shape;3442;p105"/>
          <p:cNvSpPr/>
          <p:nvPr/>
        </p:nvSpPr>
        <p:spPr>
          <a:xfrm>
            <a:off x="1317517" y="2496200"/>
            <a:ext cx="419474" cy="246221"/>
          </a:xfrm>
          <a:custGeom>
            <a:rect b="b" l="l" r="r" t="t"/>
            <a:pathLst>
              <a:path extrusionOk="0" h="344721" w="3016822">
                <a:moveTo>
                  <a:pt x="0" y="0"/>
                </a:moveTo>
                <a:lnTo>
                  <a:pt x="3016822" y="0"/>
                </a:lnTo>
                <a:lnTo>
                  <a:pt x="2841752" y="344721"/>
                </a:lnTo>
                <a:lnTo>
                  <a:pt x="0" y="344721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3" name="Google Shape;3443;p105"/>
          <p:cNvSpPr/>
          <p:nvPr/>
        </p:nvSpPr>
        <p:spPr>
          <a:xfrm>
            <a:off x="10455008" y="1036368"/>
            <a:ext cx="419474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4" name="Google Shape;3444;p105"/>
          <p:cNvSpPr/>
          <p:nvPr/>
        </p:nvSpPr>
        <p:spPr>
          <a:xfrm>
            <a:off x="144810" y="3471312"/>
            <a:ext cx="2662558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28554" lvl="0" marL="22855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445" name="Google Shape;3445;p105"/>
          <p:cNvSpPr/>
          <p:nvPr/>
        </p:nvSpPr>
        <p:spPr>
          <a:xfrm>
            <a:off x="3144682" y="3038176"/>
            <a:ext cx="2839023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28554" lvl="0" marL="22855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446" name="Google Shape;3446;p105"/>
          <p:cNvSpPr/>
          <p:nvPr/>
        </p:nvSpPr>
        <p:spPr>
          <a:xfrm>
            <a:off x="6240379" y="2540870"/>
            <a:ext cx="274320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28554" lvl="0" marL="22855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447" name="Google Shape;3447;p105"/>
          <p:cNvSpPr/>
          <p:nvPr/>
        </p:nvSpPr>
        <p:spPr>
          <a:xfrm>
            <a:off x="9256726" y="2043565"/>
            <a:ext cx="274277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28554" lvl="0" marL="22855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cxnSp>
        <p:nvCxnSpPr>
          <p:cNvPr id="3448" name="Google Shape;3448;p105"/>
          <p:cNvCxnSpPr/>
          <p:nvPr/>
        </p:nvCxnSpPr>
        <p:spPr>
          <a:xfrm>
            <a:off x="3043843" y="3139059"/>
            <a:ext cx="0" cy="2328572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3449" name="Google Shape;3449;p105"/>
          <p:cNvCxnSpPr/>
          <p:nvPr/>
        </p:nvCxnSpPr>
        <p:spPr>
          <a:xfrm>
            <a:off x="9133899" y="2172055"/>
            <a:ext cx="0" cy="3295576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3450" name="Google Shape;3450;p105"/>
          <p:cNvCxnSpPr/>
          <p:nvPr/>
        </p:nvCxnSpPr>
        <p:spPr>
          <a:xfrm>
            <a:off x="6080248" y="2669207"/>
            <a:ext cx="0" cy="2798424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3451" name="Google Shape;3451;p105"/>
          <p:cNvSpPr/>
          <p:nvPr/>
        </p:nvSpPr>
        <p:spPr>
          <a:xfrm>
            <a:off x="0" y="5442619"/>
            <a:ext cx="12192000" cy="668023"/>
          </a:xfrm>
          <a:prstGeom prst="rect">
            <a:avLst/>
          </a:prstGeom>
          <a:solidFill>
            <a:schemeClr val="accent5">
              <a:alpha val="8078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452" name="Google Shape;3452;p105"/>
          <p:cNvCxnSpPr/>
          <p:nvPr/>
        </p:nvCxnSpPr>
        <p:spPr>
          <a:xfrm>
            <a:off x="3043843" y="5492073"/>
            <a:ext cx="0" cy="569115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3453" name="Google Shape;3453;p105"/>
          <p:cNvCxnSpPr/>
          <p:nvPr/>
        </p:nvCxnSpPr>
        <p:spPr>
          <a:xfrm>
            <a:off x="9133899" y="5492073"/>
            <a:ext cx="0" cy="569115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3454" name="Google Shape;3454;p105"/>
          <p:cNvCxnSpPr/>
          <p:nvPr/>
        </p:nvCxnSpPr>
        <p:spPr>
          <a:xfrm>
            <a:off x="6080248" y="5492073"/>
            <a:ext cx="0" cy="569115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3455" name="Google Shape;3455;p105"/>
          <p:cNvSpPr/>
          <p:nvPr/>
        </p:nvSpPr>
        <p:spPr>
          <a:xfrm>
            <a:off x="3793821" y="5651911"/>
            <a:ext cx="1536446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b="1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6" name="Google Shape;3456;p105"/>
          <p:cNvSpPr/>
          <p:nvPr/>
        </p:nvSpPr>
        <p:spPr>
          <a:xfrm>
            <a:off x="6838849" y="5651911"/>
            <a:ext cx="1536446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b="1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7" name="Google Shape;3457;p105"/>
          <p:cNvSpPr/>
          <p:nvPr/>
        </p:nvSpPr>
        <p:spPr>
          <a:xfrm>
            <a:off x="759030" y="5651911"/>
            <a:ext cx="1536446" cy="246221"/>
          </a:xfrm>
          <a:custGeom>
            <a:rect b="b" l="l" r="r" t="t"/>
            <a:pathLst>
              <a:path extrusionOk="0" h="344721" w="3016822">
                <a:moveTo>
                  <a:pt x="0" y="0"/>
                </a:moveTo>
                <a:lnTo>
                  <a:pt x="3016822" y="0"/>
                </a:lnTo>
                <a:lnTo>
                  <a:pt x="2841752" y="344721"/>
                </a:lnTo>
                <a:lnTo>
                  <a:pt x="0" y="344721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458" name="Google Shape;3458;p105"/>
          <p:cNvSpPr/>
          <p:nvPr/>
        </p:nvSpPr>
        <p:spPr>
          <a:xfrm>
            <a:off x="9859887" y="5651911"/>
            <a:ext cx="1536446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b="1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62" name="Shape 3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3" name="Google Shape;3463;p106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Next Steps </a:t>
            </a:r>
            <a:endParaRPr/>
          </a:p>
        </p:txBody>
      </p:sp>
      <p:sp>
        <p:nvSpPr>
          <p:cNvPr id="3464" name="Google Shape;3464;p106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5" name="Google Shape;3465;p106"/>
          <p:cNvSpPr/>
          <p:nvPr/>
        </p:nvSpPr>
        <p:spPr>
          <a:xfrm>
            <a:off x="991541" y="1279840"/>
            <a:ext cx="10208919" cy="981205"/>
          </a:xfrm>
          <a:custGeom>
            <a:rect b="b" l="l" r="r" t="t"/>
            <a:pathLst>
              <a:path extrusionOk="0" h="870858" w="4441372">
                <a:moveTo>
                  <a:pt x="838200" y="0"/>
                </a:moveTo>
                <a:lnTo>
                  <a:pt x="0" y="0"/>
                </a:lnTo>
                <a:lnTo>
                  <a:pt x="0" y="870858"/>
                </a:lnTo>
                <a:lnTo>
                  <a:pt x="4441372" y="870858"/>
                </a:lnTo>
              </a:path>
            </a:pathLst>
          </a:custGeom>
          <a:noFill/>
          <a:ln cap="flat" cmpd="sng" w="9525">
            <a:solidFill>
              <a:schemeClr val="accent1"/>
            </a:solidFill>
            <a:prstDash val="solid"/>
            <a:miter lim="800000"/>
            <a:headEnd len="med" w="med" type="oval"/>
            <a:tailEnd len="med" w="med" type="oval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6" name="Google Shape;3466;p106"/>
          <p:cNvSpPr/>
          <p:nvPr/>
        </p:nvSpPr>
        <p:spPr>
          <a:xfrm>
            <a:off x="10466662" y="1423181"/>
            <a:ext cx="664070" cy="664044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l" dist="38100">
              <a:schemeClr val="lt1">
                <a:alpha val="40000"/>
              </a:scheme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/>
          </a:p>
        </p:txBody>
      </p:sp>
      <p:sp>
        <p:nvSpPr>
          <p:cNvPr id="3467" name="Google Shape;3467;p106"/>
          <p:cNvSpPr/>
          <p:nvPr/>
        </p:nvSpPr>
        <p:spPr>
          <a:xfrm>
            <a:off x="1215551" y="1598601"/>
            <a:ext cx="906404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468" name="Google Shape;3468;p106"/>
          <p:cNvSpPr/>
          <p:nvPr/>
        </p:nvSpPr>
        <p:spPr>
          <a:xfrm>
            <a:off x="991541" y="2539045"/>
            <a:ext cx="10208919" cy="981205"/>
          </a:xfrm>
          <a:custGeom>
            <a:rect b="b" l="l" r="r" t="t"/>
            <a:pathLst>
              <a:path extrusionOk="0" h="870858" w="4441372">
                <a:moveTo>
                  <a:pt x="838200" y="0"/>
                </a:moveTo>
                <a:lnTo>
                  <a:pt x="0" y="0"/>
                </a:lnTo>
                <a:lnTo>
                  <a:pt x="0" y="870858"/>
                </a:lnTo>
                <a:lnTo>
                  <a:pt x="4441372" y="870858"/>
                </a:lnTo>
              </a:path>
            </a:pathLst>
          </a:custGeom>
          <a:noFill/>
          <a:ln cap="flat" cmpd="sng" w="9525">
            <a:solidFill>
              <a:schemeClr val="accent2"/>
            </a:solidFill>
            <a:prstDash val="solid"/>
            <a:miter lim="800000"/>
            <a:headEnd len="med" w="med" type="oval"/>
            <a:tailEnd len="med" w="med" type="oval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9" name="Google Shape;3469;p106"/>
          <p:cNvSpPr/>
          <p:nvPr/>
        </p:nvSpPr>
        <p:spPr>
          <a:xfrm>
            <a:off x="10466662" y="2681237"/>
            <a:ext cx="664070" cy="664044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l" dist="38100">
              <a:schemeClr val="lt1">
                <a:alpha val="40000"/>
              </a:scheme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/>
          </a:p>
        </p:txBody>
      </p:sp>
      <p:sp>
        <p:nvSpPr>
          <p:cNvPr id="3470" name="Google Shape;3470;p106"/>
          <p:cNvSpPr/>
          <p:nvPr/>
        </p:nvSpPr>
        <p:spPr>
          <a:xfrm>
            <a:off x="1215551" y="2857807"/>
            <a:ext cx="906404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471" name="Google Shape;3471;p106"/>
          <p:cNvSpPr/>
          <p:nvPr/>
        </p:nvSpPr>
        <p:spPr>
          <a:xfrm>
            <a:off x="991541" y="3798250"/>
            <a:ext cx="10208919" cy="981205"/>
          </a:xfrm>
          <a:custGeom>
            <a:rect b="b" l="l" r="r" t="t"/>
            <a:pathLst>
              <a:path extrusionOk="0" h="870858" w="4441372">
                <a:moveTo>
                  <a:pt x="838200" y="0"/>
                </a:moveTo>
                <a:lnTo>
                  <a:pt x="0" y="0"/>
                </a:lnTo>
                <a:lnTo>
                  <a:pt x="0" y="870858"/>
                </a:lnTo>
                <a:lnTo>
                  <a:pt x="4441372" y="870858"/>
                </a:lnTo>
              </a:path>
            </a:pathLst>
          </a:custGeom>
          <a:noFill/>
          <a:ln cap="flat" cmpd="sng" w="9525">
            <a:solidFill>
              <a:schemeClr val="accent4"/>
            </a:solidFill>
            <a:prstDash val="solid"/>
            <a:miter lim="800000"/>
            <a:headEnd len="med" w="med" type="oval"/>
            <a:tailEnd len="med" w="med" type="oval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2" name="Google Shape;3472;p106"/>
          <p:cNvSpPr/>
          <p:nvPr/>
        </p:nvSpPr>
        <p:spPr>
          <a:xfrm>
            <a:off x="10466662" y="3979771"/>
            <a:ext cx="664070" cy="664044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l" dist="38100">
              <a:schemeClr val="lt1">
                <a:alpha val="40000"/>
              </a:scheme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/>
          </a:p>
        </p:txBody>
      </p:sp>
      <p:sp>
        <p:nvSpPr>
          <p:cNvPr id="3473" name="Google Shape;3473;p106"/>
          <p:cNvSpPr/>
          <p:nvPr/>
        </p:nvSpPr>
        <p:spPr>
          <a:xfrm>
            <a:off x="1215551" y="4117012"/>
            <a:ext cx="906404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474" name="Google Shape;3474;p106"/>
          <p:cNvSpPr/>
          <p:nvPr/>
        </p:nvSpPr>
        <p:spPr>
          <a:xfrm>
            <a:off x="991541" y="5057455"/>
            <a:ext cx="10208919" cy="981205"/>
          </a:xfrm>
          <a:custGeom>
            <a:rect b="b" l="l" r="r" t="t"/>
            <a:pathLst>
              <a:path extrusionOk="0" h="870858" w="4441372">
                <a:moveTo>
                  <a:pt x="838200" y="0"/>
                </a:moveTo>
                <a:lnTo>
                  <a:pt x="0" y="0"/>
                </a:lnTo>
                <a:lnTo>
                  <a:pt x="0" y="870858"/>
                </a:lnTo>
                <a:lnTo>
                  <a:pt x="4441372" y="870858"/>
                </a:lnTo>
              </a:path>
            </a:pathLst>
          </a:custGeom>
          <a:noFill/>
          <a:ln cap="flat" cmpd="sng" w="9525">
            <a:solidFill>
              <a:schemeClr val="accent5"/>
            </a:solidFill>
            <a:prstDash val="solid"/>
            <a:miter lim="800000"/>
            <a:headEnd len="med" w="med" type="oval"/>
            <a:tailEnd len="med" w="med" type="oval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5" name="Google Shape;3475;p106"/>
          <p:cNvSpPr/>
          <p:nvPr/>
        </p:nvSpPr>
        <p:spPr>
          <a:xfrm>
            <a:off x="10466662" y="5238976"/>
            <a:ext cx="664070" cy="664044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l" dist="38100">
              <a:schemeClr val="lt1">
                <a:alpha val="40000"/>
              </a:scheme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/>
          </a:p>
        </p:txBody>
      </p:sp>
      <p:sp>
        <p:nvSpPr>
          <p:cNvPr id="3476" name="Google Shape;3476;p106"/>
          <p:cNvSpPr/>
          <p:nvPr/>
        </p:nvSpPr>
        <p:spPr>
          <a:xfrm>
            <a:off x="1215551" y="5376217"/>
            <a:ext cx="906404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80" name="Shape 3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" name="Google Shape;3481;p107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Process</a:t>
            </a:r>
            <a:endParaRPr/>
          </a:p>
        </p:txBody>
      </p:sp>
      <p:sp>
        <p:nvSpPr>
          <p:cNvPr id="3482" name="Google Shape;3482;p107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3" name="Google Shape;3483;p107"/>
          <p:cNvSpPr/>
          <p:nvPr/>
        </p:nvSpPr>
        <p:spPr>
          <a:xfrm>
            <a:off x="838200" y="1421949"/>
            <a:ext cx="10515600" cy="2412703"/>
          </a:xfrm>
          <a:prstGeom prst="notchedRightArrow">
            <a:avLst>
              <a:gd fmla="val 50000" name="adj1"/>
              <a:gd fmla="val 50000" name="adj2"/>
            </a:avLst>
          </a:prstGeom>
          <a:solidFill>
            <a:srgbClr val="D8D8D8">
              <a:alpha val="49803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4" name="Google Shape;3484;p107"/>
          <p:cNvSpPr/>
          <p:nvPr/>
        </p:nvSpPr>
        <p:spPr>
          <a:xfrm>
            <a:off x="1589051" y="2027203"/>
            <a:ext cx="1202196" cy="120219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5" name="Google Shape;3485;p107"/>
          <p:cNvSpPr txBox="1"/>
          <p:nvPr/>
        </p:nvSpPr>
        <p:spPr>
          <a:xfrm>
            <a:off x="1238719" y="3628602"/>
            <a:ext cx="1874983" cy="1417358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3486" name="Google Shape;3486;p107"/>
          <p:cNvSpPr txBox="1"/>
          <p:nvPr/>
        </p:nvSpPr>
        <p:spPr>
          <a:xfrm>
            <a:off x="5476981" y="3628602"/>
            <a:ext cx="1874983" cy="1417358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3487" name="Google Shape;3487;p107"/>
          <p:cNvSpPr txBox="1"/>
          <p:nvPr/>
        </p:nvSpPr>
        <p:spPr>
          <a:xfrm>
            <a:off x="7596113" y="3628602"/>
            <a:ext cx="1874983" cy="1417358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3488" name="Google Shape;3488;p107"/>
          <p:cNvSpPr txBox="1"/>
          <p:nvPr/>
        </p:nvSpPr>
        <p:spPr>
          <a:xfrm>
            <a:off x="3357850" y="3628602"/>
            <a:ext cx="1874983" cy="1417358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3489" name="Google Shape;3489;p107"/>
          <p:cNvSpPr/>
          <p:nvPr/>
        </p:nvSpPr>
        <p:spPr>
          <a:xfrm>
            <a:off x="7932506" y="2027203"/>
            <a:ext cx="1202196" cy="120219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90" name="Google Shape;3490;p107"/>
          <p:cNvGrpSpPr/>
          <p:nvPr/>
        </p:nvGrpSpPr>
        <p:grpSpPr>
          <a:xfrm>
            <a:off x="8235637" y="2381130"/>
            <a:ext cx="595944" cy="595944"/>
            <a:chOff x="5712412" y="975681"/>
            <a:chExt cx="671730" cy="639392"/>
          </a:xfrm>
        </p:grpSpPr>
        <p:sp>
          <p:nvSpPr>
            <p:cNvPr id="3491" name="Google Shape;3491;p107"/>
            <p:cNvSpPr/>
            <p:nvPr/>
          </p:nvSpPr>
          <p:spPr>
            <a:xfrm>
              <a:off x="5712412" y="975681"/>
              <a:ext cx="671730" cy="639392"/>
            </a:xfrm>
            <a:custGeom>
              <a:rect b="b" l="l" r="r" t="t"/>
              <a:pathLst>
                <a:path extrusionOk="0" h="122" w="128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2" name="Google Shape;3492;p107"/>
            <p:cNvSpPr/>
            <p:nvPr/>
          </p:nvSpPr>
          <p:spPr>
            <a:xfrm>
              <a:off x="5796917" y="1058042"/>
              <a:ext cx="502713" cy="338119"/>
            </a:xfrm>
            <a:custGeom>
              <a:rect b="b" l="l" r="r" t="t"/>
              <a:pathLst>
                <a:path extrusionOk="0" h="64" w="96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3" name="Google Shape;3493;p107"/>
            <p:cNvSpPr/>
            <p:nvPr/>
          </p:nvSpPr>
          <p:spPr>
            <a:xfrm>
              <a:off x="6017937" y="1404831"/>
              <a:ext cx="62840" cy="65023"/>
            </a:xfrm>
            <a:custGeom>
              <a:rect b="b" l="l" r="r" t="t"/>
              <a:pathLst>
                <a:path extrusionOk="0" h="12" w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4" name="Google Shape;3494;p107"/>
            <p:cNvSpPr/>
            <p:nvPr/>
          </p:nvSpPr>
          <p:spPr>
            <a:xfrm>
              <a:off x="5933429" y="1190255"/>
              <a:ext cx="84509" cy="88864"/>
            </a:xfrm>
            <a:custGeom>
              <a:rect b="b" l="l" r="r" t="t"/>
              <a:pathLst>
                <a:path extrusionOk="0" h="41" w="39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5" name="Google Shape;3495;p107"/>
            <p:cNvSpPr/>
            <p:nvPr/>
          </p:nvSpPr>
          <p:spPr>
            <a:xfrm>
              <a:off x="6026605" y="1175084"/>
              <a:ext cx="43337" cy="119208"/>
            </a:xfrm>
            <a:custGeom>
              <a:rect b="b" l="l" r="r" t="t"/>
              <a:pathLst>
                <a:path extrusionOk="0" h="23" w="8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6" name="Google Shape;3496;p107"/>
            <p:cNvSpPr/>
            <p:nvPr/>
          </p:nvSpPr>
          <p:spPr>
            <a:xfrm>
              <a:off x="6080776" y="1190255"/>
              <a:ext cx="82341" cy="88864"/>
            </a:xfrm>
            <a:custGeom>
              <a:rect b="b" l="l" r="r" t="t"/>
              <a:pathLst>
                <a:path extrusionOk="0" h="41" w="38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97" name="Google Shape;3497;p107"/>
          <p:cNvGrpSpPr/>
          <p:nvPr/>
        </p:nvGrpSpPr>
        <p:grpSpPr>
          <a:xfrm>
            <a:off x="5818021" y="2027203"/>
            <a:ext cx="1202196" cy="1202196"/>
            <a:chOff x="5490057" y="2027203"/>
            <a:chExt cx="1202196" cy="1202196"/>
          </a:xfrm>
        </p:grpSpPr>
        <p:sp>
          <p:nvSpPr>
            <p:cNvPr id="3498" name="Google Shape;3498;p107"/>
            <p:cNvSpPr/>
            <p:nvPr/>
          </p:nvSpPr>
          <p:spPr>
            <a:xfrm>
              <a:off x="5490057" y="2027203"/>
              <a:ext cx="1202196" cy="12021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9" name="Google Shape;3499;p107"/>
            <p:cNvSpPr/>
            <p:nvPr/>
          </p:nvSpPr>
          <p:spPr>
            <a:xfrm>
              <a:off x="5828479" y="2365979"/>
              <a:ext cx="524644" cy="524644"/>
            </a:xfrm>
            <a:custGeom>
              <a:rect b="b" l="l" r="r" t="t"/>
              <a:pathLst>
                <a:path extrusionOk="0" h="227" w="256">
                  <a:moveTo>
                    <a:pt x="256" y="108"/>
                  </a:moveTo>
                  <a:cubicBezTo>
                    <a:pt x="256" y="94"/>
                    <a:pt x="245" y="84"/>
                    <a:pt x="232" y="84"/>
                  </a:cubicBezTo>
                  <a:cubicBezTo>
                    <a:pt x="169" y="84"/>
                    <a:pt x="169" y="84"/>
                    <a:pt x="169" y="84"/>
                  </a:cubicBezTo>
                  <a:cubicBezTo>
                    <a:pt x="171" y="74"/>
                    <a:pt x="172" y="59"/>
                    <a:pt x="172" y="44"/>
                  </a:cubicBezTo>
                  <a:cubicBezTo>
                    <a:pt x="172" y="13"/>
                    <a:pt x="156" y="0"/>
                    <a:pt x="140" y="0"/>
                  </a:cubicBezTo>
                  <a:cubicBezTo>
                    <a:pt x="120" y="0"/>
                    <a:pt x="120" y="21"/>
                    <a:pt x="120" y="48"/>
                  </a:cubicBezTo>
                  <a:cubicBezTo>
                    <a:pt x="120" y="67"/>
                    <a:pt x="90" y="97"/>
                    <a:pt x="75" y="110"/>
                  </a:cubicBezTo>
                  <a:cubicBezTo>
                    <a:pt x="71" y="108"/>
                    <a:pt x="68" y="107"/>
                    <a:pt x="64" y="107"/>
                  </a:cubicBezTo>
                  <a:cubicBezTo>
                    <a:pt x="24" y="107"/>
                    <a:pt x="24" y="107"/>
                    <a:pt x="24" y="107"/>
                  </a:cubicBezTo>
                  <a:cubicBezTo>
                    <a:pt x="11" y="107"/>
                    <a:pt x="0" y="118"/>
                    <a:pt x="0" y="131"/>
                  </a:cubicBezTo>
                  <a:cubicBezTo>
                    <a:pt x="8" y="203"/>
                    <a:pt x="8" y="203"/>
                    <a:pt x="8" y="203"/>
                  </a:cubicBezTo>
                  <a:cubicBezTo>
                    <a:pt x="10" y="216"/>
                    <a:pt x="19" y="227"/>
                    <a:pt x="32" y="227"/>
                  </a:cubicBezTo>
                  <a:cubicBezTo>
                    <a:pt x="64" y="227"/>
                    <a:pt x="64" y="227"/>
                    <a:pt x="64" y="227"/>
                  </a:cubicBezTo>
                  <a:cubicBezTo>
                    <a:pt x="74" y="227"/>
                    <a:pt x="83" y="221"/>
                    <a:pt x="87" y="212"/>
                  </a:cubicBezTo>
                  <a:cubicBezTo>
                    <a:pt x="100" y="219"/>
                    <a:pt x="100" y="219"/>
                    <a:pt x="100" y="219"/>
                  </a:cubicBezTo>
                  <a:cubicBezTo>
                    <a:pt x="101" y="219"/>
                    <a:pt x="102" y="219"/>
                    <a:pt x="103" y="219"/>
                  </a:cubicBezTo>
                  <a:cubicBezTo>
                    <a:pt x="210" y="219"/>
                    <a:pt x="210" y="219"/>
                    <a:pt x="210" y="219"/>
                  </a:cubicBezTo>
                  <a:cubicBezTo>
                    <a:pt x="222" y="219"/>
                    <a:pt x="232" y="210"/>
                    <a:pt x="232" y="197"/>
                  </a:cubicBezTo>
                  <a:cubicBezTo>
                    <a:pt x="232" y="194"/>
                    <a:pt x="231" y="191"/>
                    <a:pt x="230" y="188"/>
                  </a:cubicBezTo>
                  <a:cubicBezTo>
                    <a:pt x="236" y="184"/>
                    <a:pt x="240" y="177"/>
                    <a:pt x="240" y="169"/>
                  </a:cubicBezTo>
                  <a:cubicBezTo>
                    <a:pt x="240" y="166"/>
                    <a:pt x="239" y="162"/>
                    <a:pt x="238" y="159"/>
                  </a:cubicBezTo>
                  <a:cubicBezTo>
                    <a:pt x="244" y="155"/>
                    <a:pt x="248" y="148"/>
                    <a:pt x="248" y="140"/>
                  </a:cubicBezTo>
                  <a:cubicBezTo>
                    <a:pt x="248" y="135"/>
                    <a:pt x="247" y="131"/>
                    <a:pt x="245" y="128"/>
                  </a:cubicBezTo>
                  <a:cubicBezTo>
                    <a:pt x="252" y="123"/>
                    <a:pt x="256" y="116"/>
                    <a:pt x="256" y="108"/>
                  </a:cubicBezTo>
                  <a:close/>
                  <a:moveTo>
                    <a:pt x="64" y="211"/>
                  </a:moveTo>
                  <a:cubicBezTo>
                    <a:pt x="32" y="211"/>
                    <a:pt x="32" y="211"/>
                    <a:pt x="32" y="211"/>
                  </a:cubicBezTo>
                  <a:cubicBezTo>
                    <a:pt x="28" y="211"/>
                    <a:pt x="25" y="206"/>
                    <a:pt x="24" y="202"/>
                  </a:cubicBezTo>
                  <a:cubicBezTo>
                    <a:pt x="16" y="131"/>
                    <a:pt x="16" y="131"/>
                    <a:pt x="16" y="131"/>
                  </a:cubicBezTo>
                  <a:cubicBezTo>
                    <a:pt x="17" y="127"/>
                    <a:pt x="20" y="123"/>
                    <a:pt x="24" y="123"/>
                  </a:cubicBezTo>
                  <a:cubicBezTo>
                    <a:pt x="64" y="123"/>
                    <a:pt x="64" y="123"/>
                    <a:pt x="64" y="123"/>
                  </a:cubicBezTo>
                  <a:cubicBezTo>
                    <a:pt x="69" y="123"/>
                    <a:pt x="72" y="127"/>
                    <a:pt x="72" y="131"/>
                  </a:cubicBezTo>
                  <a:cubicBezTo>
                    <a:pt x="72" y="198"/>
                    <a:pt x="72" y="198"/>
                    <a:pt x="72" y="198"/>
                  </a:cubicBezTo>
                  <a:cubicBezTo>
                    <a:pt x="72" y="199"/>
                    <a:pt x="72" y="200"/>
                    <a:pt x="72" y="201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72" y="208"/>
                    <a:pt x="69" y="211"/>
                    <a:pt x="64" y="211"/>
                  </a:cubicBezTo>
                  <a:close/>
                  <a:moveTo>
                    <a:pt x="210" y="203"/>
                  </a:moveTo>
                  <a:cubicBezTo>
                    <a:pt x="105" y="203"/>
                    <a:pt x="105" y="203"/>
                    <a:pt x="105" y="203"/>
                  </a:cubicBezTo>
                  <a:cubicBezTo>
                    <a:pt x="88" y="194"/>
                    <a:pt x="88" y="194"/>
                    <a:pt x="88" y="194"/>
                  </a:cubicBezTo>
                  <a:cubicBezTo>
                    <a:pt x="88" y="131"/>
                    <a:pt x="88" y="131"/>
                    <a:pt x="88" y="131"/>
                  </a:cubicBezTo>
                  <a:cubicBezTo>
                    <a:pt x="88" y="128"/>
                    <a:pt x="87" y="124"/>
                    <a:pt x="86" y="121"/>
                  </a:cubicBezTo>
                  <a:cubicBezTo>
                    <a:pt x="100" y="109"/>
                    <a:pt x="136" y="75"/>
                    <a:pt x="136" y="48"/>
                  </a:cubicBezTo>
                  <a:cubicBezTo>
                    <a:pt x="136" y="31"/>
                    <a:pt x="136" y="16"/>
                    <a:pt x="140" y="16"/>
                  </a:cubicBezTo>
                  <a:cubicBezTo>
                    <a:pt x="148" y="16"/>
                    <a:pt x="156" y="25"/>
                    <a:pt x="156" y="44"/>
                  </a:cubicBezTo>
                  <a:cubicBezTo>
                    <a:pt x="156" y="67"/>
                    <a:pt x="152" y="90"/>
                    <a:pt x="152" y="90"/>
                  </a:cubicBezTo>
                  <a:cubicBezTo>
                    <a:pt x="152" y="93"/>
                    <a:pt x="153" y="95"/>
                    <a:pt x="154" y="97"/>
                  </a:cubicBezTo>
                  <a:cubicBezTo>
                    <a:pt x="156" y="98"/>
                    <a:pt x="158" y="100"/>
                    <a:pt x="160" y="100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237" y="100"/>
                    <a:pt x="240" y="103"/>
                    <a:pt x="240" y="108"/>
                  </a:cubicBezTo>
                  <a:cubicBezTo>
                    <a:pt x="240" y="112"/>
                    <a:pt x="237" y="116"/>
                    <a:pt x="232" y="116"/>
                  </a:cubicBezTo>
                  <a:cubicBezTo>
                    <a:pt x="223" y="116"/>
                    <a:pt x="223" y="116"/>
                    <a:pt x="223" y="116"/>
                  </a:cubicBezTo>
                  <a:cubicBezTo>
                    <a:pt x="219" y="116"/>
                    <a:pt x="215" y="119"/>
                    <a:pt x="215" y="124"/>
                  </a:cubicBezTo>
                  <a:cubicBezTo>
                    <a:pt x="215" y="128"/>
                    <a:pt x="219" y="132"/>
                    <a:pt x="223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9" y="132"/>
                    <a:pt x="232" y="135"/>
                    <a:pt x="232" y="140"/>
                  </a:cubicBezTo>
                  <a:cubicBezTo>
                    <a:pt x="232" y="144"/>
                    <a:pt x="229" y="148"/>
                    <a:pt x="224" y="148"/>
                  </a:cubicBezTo>
                  <a:cubicBezTo>
                    <a:pt x="219" y="148"/>
                    <a:pt x="219" y="148"/>
                    <a:pt x="219" y="148"/>
                  </a:cubicBezTo>
                  <a:cubicBezTo>
                    <a:pt x="219" y="148"/>
                    <a:pt x="218" y="147"/>
                    <a:pt x="218" y="147"/>
                  </a:cubicBezTo>
                  <a:cubicBezTo>
                    <a:pt x="218" y="147"/>
                    <a:pt x="218" y="148"/>
                    <a:pt x="218" y="148"/>
                  </a:cubicBezTo>
                  <a:cubicBezTo>
                    <a:pt x="215" y="148"/>
                    <a:pt x="215" y="148"/>
                    <a:pt x="215" y="148"/>
                  </a:cubicBezTo>
                  <a:cubicBezTo>
                    <a:pt x="211" y="148"/>
                    <a:pt x="207" y="151"/>
                    <a:pt x="207" y="156"/>
                  </a:cubicBezTo>
                  <a:cubicBezTo>
                    <a:pt x="207" y="160"/>
                    <a:pt x="211" y="164"/>
                    <a:pt x="215" y="164"/>
                  </a:cubicBezTo>
                  <a:cubicBezTo>
                    <a:pt x="218" y="164"/>
                    <a:pt x="218" y="164"/>
                    <a:pt x="218" y="164"/>
                  </a:cubicBezTo>
                  <a:cubicBezTo>
                    <a:pt x="222" y="164"/>
                    <a:pt x="224" y="166"/>
                    <a:pt x="224" y="169"/>
                  </a:cubicBezTo>
                  <a:cubicBezTo>
                    <a:pt x="224" y="173"/>
                    <a:pt x="221" y="175"/>
                    <a:pt x="218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06" y="175"/>
                    <a:pt x="202" y="179"/>
                    <a:pt x="202" y="183"/>
                  </a:cubicBezTo>
                  <a:cubicBezTo>
                    <a:pt x="202" y="188"/>
                    <a:pt x="206" y="191"/>
                    <a:pt x="210" y="191"/>
                  </a:cubicBezTo>
                  <a:cubicBezTo>
                    <a:pt x="213" y="191"/>
                    <a:pt x="216" y="194"/>
                    <a:pt x="216" y="197"/>
                  </a:cubicBezTo>
                  <a:cubicBezTo>
                    <a:pt x="216" y="201"/>
                    <a:pt x="213" y="203"/>
                    <a:pt x="210" y="20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00" name="Google Shape;3500;p107"/>
          <p:cNvGrpSpPr/>
          <p:nvPr/>
        </p:nvGrpSpPr>
        <p:grpSpPr>
          <a:xfrm>
            <a:off x="3703536" y="2027203"/>
            <a:ext cx="1202196" cy="1202196"/>
            <a:chOff x="3405184" y="2027203"/>
            <a:chExt cx="1202196" cy="1202196"/>
          </a:xfrm>
        </p:grpSpPr>
        <p:sp>
          <p:nvSpPr>
            <p:cNvPr id="3501" name="Google Shape;3501;p107"/>
            <p:cNvSpPr/>
            <p:nvPr/>
          </p:nvSpPr>
          <p:spPr>
            <a:xfrm>
              <a:off x="3405184" y="2027203"/>
              <a:ext cx="1202196" cy="12021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2" name="Google Shape;3502;p107"/>
            <p:cNvSpPr/>
            <p:nvPr/>
          </p:nvSpPr>
          <p:spPr>
            <a:xfrm>
              <a:off x="3743960" y="2365327"/>
              <a:ext cx="524644" cy="525948"/>
            </a:xfrm>
            <a:custGeom>
              <a:rect b="b" l="l" r="r" t="t"/>
              <a:pathLst>
                <a:path extrusionOk="0" h="2446" w="2448">
                  <a:moveTo>
                    <a:pt x="2350" y="747"/>
                  </a:moveTo>
                  <a:cubicBezTo>
                    <a:pt x="2221" y="446"/>
                    <a:pt x="2002" y="227"/>
                    <a:pt x="1698" y="97"/>
                  </a:cubicBezTo>
                  <a:cubicBezTo>
                    <a:pt x="1547" y="33"/>
                    <a:pt x="1389" y="0"/>
                    <a:pt x="1223" y="0"/>
                  </a:cubicBezTo>
                  <a:cubicBezTo>
                    <a:pt x="1057" y="0"/>
                    <a:pt x="900" y="32"/>
                    <a:pt x="748" y="97"/>
                  </a:cubicBezTo>
                  <a:cubicBezTo>
                    <a:pt x="447" y="226"/>
                    <a:pt x="226" y="445"/>
                    <a:pt x="96" y="747"/>
                  </a:cubicBezTo>
                  <a:cubicBezTo>
                    <a:pt x="32" y="898"/>
                    <a:pt x="0" y="1056"/>
                    <a:pt x="0" y="1222"/>
                  </a:cubicBezTo>
                  <a:cubicBezTo>
                    <a:pt x="0" y="1388"/>
                    <a:pt x="32" y="1547"/>
                    <a:pt x="96" y="1698"/>
                  </a:cubicBezTo>
                  <a:cubicBezTo>
                    <a:pt x="226" y="2000"/>
                    <a:pt x="447" y="2220"/>
                    <a:pt x="748" y="2349"/>
                  </a:cubicBezTo>
                  <a:cubicBezTo>
                    <a:pt x="900" y="2414"/>
                    <a:pt x="1057" y="2446"/>
                    <a:pt x="1223" y="2446"/>
                  </a:cubicBezTo>
                  <a:cubicBezTo>
                    <a:pt x="1389" y="2446"/>
                    <a:pt x="1547" y="2413"/>
                    <a:pt x="1698" y="2349"/>
                  </a:cubicBezTo>
                  <a:cubicBezTo>
                    <a:pt x="2002" y="2219"/>
                    <a:pt x="2221" y="1999"/>
                    <a:pt x="2350" y="1698"/>
                  </a:cubicBezTo>
                  <a:cubicBezTo>
                    <a:pt x="2415" y="1547"/>
                    <a:pt x="2448" y="1388"/>
                    <a:pt x="2448" y="1222"/>
                  </a:cubicBezTo>
                  <a:cubicBezTo>
                    <a:pt x="2448" y="1056"/>
                    <a:pt x="2415" y="898"/>
                    <a:pt x="2350" y="747"/>
                  </a:cubicBezTo>
                  <a:close/>
                  <a:moveTo>
                    <a:pt x="816" y="227"/>
                  </a:moveTo>
                  <a:cubicBezTo>
                    <a:pt x="711" y="361"/>
                    <a:pt x="633" y="531"/>
                    <a:pt x="584" y="737"/>
                  </a:cubicBezTo>
                  <a:cubicBezTo>
                    <a:pt x="264" y="737"/>
                    <a:pt x="264" y="737"/>
                    <a:pt x="264" y="737"/>
                  </a:cubicBezTo>
                  <a:cubicBezTo>
                    <a:pt x="381" y="508"/>
                    <a:pt x="580" y="325"/>
                    <a:pt x="816" y="227"/>
                  </a:cubicBezTo>
                  <a:close/>
                  <a:moveTo>
                    <a:pt x="149" y="1222"/>
                  </a:moveTo>
                  <a:cubicBezTo>
                    <a:pt x="149" y="1105"/>
                    <a:pt x="167" y="993"/>
                    <a:pt x="203" y="884"/>
                  </a:cubicBezTo>
                  <a:cubicBezTo>
                    <a:pt x="554" y="884"/>
                    <a:pt x="554" y="884"/>
                    <a:pt x="554" y="884"/>
                  </a:cubicBezTo>
                  <a:cubicBezTo>
                    <a:pt x="537" y="998"/>
                    <a:pt x="529" y="1111"/>
                    <a:pt x="529" y="1222"/>
                  </a:cubicBezTo>
                  <a:cubicBezTo>
                    <a:pt x="529" y="1331"/>
                    <a:pt x="537" y="1443"/>
                    <a:pt x="554" y="1556"/>
                  </a:cubicBezTo>
                  <a:cubicBezTo>
                    <a:pt x="201" y="1556"/>
                    <a:pt x="201" y="1556"/>
                    <a:pt x="201" y="1556"/>
                  </a:cubicBezTo>
                  <a:cubicBezTo>
                    <a:pt x="166" y="1448"/>
                    <a:pt x="149" y="1335"/>
                    <a:pt x="149" y="1222"/>
                  </a:cubicBezTo>
                  <a:close/>
                  <a:moveTo>
                    <a:pt x="264" y="1704"/>
                  </a:moveTo>
                  <a:cubicBezTo>
                    <a:pt x="584" y="1704"/>
                    <a:pt x="584" y="1704"/>
                    <a:pt x="584" y="1704"/>
                  </a:cubicBezTo>
                  <a:cubicBezTo>
                    <a:pt x="633" y="1914"/>
                    <a:pt x="711" y="2086"/>
                    <a:pt x="816" y="2219"/>
                  </a:cubicBezTo>
                  <a:cubicBezTo>
                    <a:pt x="576" y="2118"/>
                    <a:pt x="377" y="1935"/>
                    <a:pt x="264" y="1704"/>
                  </a:cubicBezTo>
                  <a:close/>
                  <a:moveTo>
                    <a:pt x="1148" y="2286"/>
                  </a:moveTo>
                  <a:cubicBezTo>
                    <a:pt x="1061" y="2260"/>
                    <a:pt x="980" y="2196"/>
                    <a:pt x="906" y="2092"/>
                  </a:cubicBezTo>
                  <a:cubicBezTo>
                    <a:pt x="833" y="1987"/>
                    <a:pt x="776" y="1857"/>
                    <a:pt x="737" y="1704"/>
                  </a:cubicBezTo>
                  <a:cubicBezTo>
                    <a:pt x="1148" y="1704"/>
                    <a:pt x="1148" y="1704"/>
                    <a:pt x="1148" y="1704"/>
                  </a:cubicBezTo>
                  <a:lnTo>
                    <a:pt x="1148" y="2286"/>
                  </a:lnTo>
                  <a:close/>
                  <a:moveTo>
                    <a:pt x="1148" y="1556"/>
                  </a:moveTo>
                  <a:cubicBezTo>
                    <a:pt x="704" y="1556"/>
                    <a:pt x="704" y="1556"/>
                    <a:pt x="704" y="1556"/>
                  </a:cubicBezTo>
                  <a:cubicBezTo>
                    <a:pt x="687" y="1437"/>
                    <a:pt x="677" y="1326"/>
                    <a:pt x="677" y="1222"/>
                  </a:cubicBezTo>
                  <a:cubicBezTo>
                    <a:pt x="677" y="1109"/>
                    <a:pt x="687" y="997"/>
                    <a:pt x="707" y="884"/>
                  </a:cubicBezTo>
                  <a:cubicBezTo>
                    <a:pt x="1148" y="884"/>
                    <a:pt x="1148" y="884"/>
                    <a:pt x="1148" y="884"/>
                  </a:cubicBezTo>
                  <a:cubicBezTo>
                    <a:pt x="1148" y="1556"/>
                    <a:pt x="1148" y="1556"/>
                    <a:pt x="1148" y="1556"/>
                  </a:cubicBezTo>
                  <a:close/>
                  <a:moveTo>
                    <a:pt x="1148" y="737"/>
                  </a:moveTo>
                  <a:cubicBezTo>
                    <a:pt x="737" y="737"/>
                    <a:pt x="737" y="737"/>
                    <a:pt x="737" y="737"/>
                  </a:cubicBezTo>
                  <a:cubicBezTo>
                    <a:pt x="779" y="585"/>
                    <a:pt x="836" y="456"/>
                    <a:pt x="909" y="353"/>
                  </a:cubicBezTo>
                  <a:cubicBezTo>
                    <a:pt x="983" y="249"/>
                    <a:pt x="1061" y="184"/>
                    <a:pt x="1148" y="160"/>
                  </a:cubicBezTo>
                  <a:cubicBezTo>
                    <a:pt x="1148" y="737"/>
                    <a:pt x="1148" y="737"/>
                    <a:pt x="1148" y="737"/>
                  </a:cubicBezTo>
                  <a:close/>
                  <a:moveTo>
                    <a:pt x="2184" y="737"/>
                  </a:moveTo>
                  <a:cubicBezTo>
                    <a:pt x="1864" y="737"/>
                    <a:pt x="1864" y="737"/>
                    <a:pt x="1864" y="737"/>
                  </a:cubicBezTo>
                  <a:cubicBezTo>
                    <a:pt x="1815" y="531"/>
                    <a:pt x="1737" y="361"/>
                    <a:pt x="1632" y="227"/>
                  </a:cubicBezTo>
                  <a:cubicBezTo>
                    <a:pt x="1868" y="325"/>
                    <a:pt x="2067" y="508"/>
                    <a:pt x="2184" y="737"/>
                  </a:cubicBezTo>
                  <a:close/>
                  <a:moveTo>
                    <a:pt x="1300" y="160"/>
                  </a:moveTo>
                  <a:cubicBezTo>
                    <a:pt x="1387" y="184"/>
                    <a:pt x="1465" y="249"/>
                    <a:pt x="1539" y="353"/>
                  </a:cubicBezTo>
                  <a:cubicBezTo>
                    <a:pt x="1613" y="456"/>
                    <a:pt x="1669" y="585"/>
                    <a:pt x="1711" y="737"/>
                  </a:cubicBezTo>
                  <a:cubicBezTo>
                    <a:pt x="1300" y="737"/>
                    <a:pt x="1300" y="737"/>
                    <a:pt x="1300" y="737"/>
                  </a:cubicBezTo>
                  <a:lnTo>
                    <a:pt x="1300" y="160"/>
                  </a:lnTo>
                  <a:close/>
                  <a:moveTo>
                    <a:pt x="1300" y="884"/>
                  </a:moveTo>
                  <a:cubicBezTo>
                    <a:pt x="1741" y="884"/>
                    <a:pt x="1741" y="884"/>
                    <a:pt x="1741" y="884"/>
                  </a:cubicBezTo>
                  <a:cubicBezTo>
                    <a:pt x="1761" y="997"/>
                    <a:pt x="1771" y="1109"/>
                    <a:pt x="1771" y="1222"/>
                  </a:cubicBezTo>
                  <a:cubicBezTo>
                    <a:pt x="1771" y="1326"/>
                    <a:pt x="1761" y="1437"/>
                    <a:pt x="1744" y="1556"/>
                  </a:cubicBezTo>
                  <a:cubicBezTo>
                    <a:pt x="1300" y="1556"/>
                    <a:pt x="1300" y="1556"/>
                    <a:pt x="1300" y="1556"/>
                  </a:cubicBezTo>
                  <a:lnTo>
                    <a:pt x="1300" y="884"/>
                  </a:lnTo>
                  <a:close/>
                  <a:moveTo>
                    <a:pt x="1300" y="2286"/>
                  </a:moveTo>
                  <a:cubicBezTo>
                    <a:pt x="1300" y="1704"/>
                    <a:pt x="1300" y="1704"/>
                    <a:pt x="1300" y="1704"/>
                  </a:cubicBezTo>
                  <a:cubicBezTo>
                    <a:pt x="1711" y="1704"/>
                    <a:pt x="1711" y="1704"/>
                    <a:pt x="1711" y="1704"/>
                  </a:cubicBezTo>
                  <a:cubicBezTo>
                    <a:pt x="1670" y="1857"/>
                    <a:pt x="1613" y="1987"/>
                    <a:pt x="1541" y="2092"/>
                  </a:cubicBezTo>
                  <a:cubicBezTo>
                    <a:pt x="1467" y="2197"/>
                    <a:pt x="1388" y="2262"/>
                    <a:pt x="1300" y="2286"/>
                  </a:cubicBezTo>
                  <a:close/>
                  <a:moveTo>
                    <a:pt x="1632" y="2219"/>
                  </a:moveTo>
                  <a:cubicBezTo>
                    <a:pt x="1737" y="2086"/>
                    <a:pt x="1815" y="1914"/>
                    <a:pt x="1864" y="1704"/>
                  </a:cubicBezTo>
                  <a:cubicBezTo>
                    <a:pt x="2184" y="1704"/>
                    <a:pt x="2184" y="1704"/>
                    <a:pt x="2184" y="1704"/>
                  </a:cubicBezTo>
                  <a:cubicBezTo>
                    <a:pt x="2071" y="1935"/>
                    <a:pt x="1872" y="2118"/>
                    <a:pt x="1632" y="2219"/>
                  </a:cubicBezTo>
                  <a:close/>
                  <a:moveTo>
                    <a:pt x="2247" y="1556"/>
                  </a:moveTo>
                  <a:cubicBezTo>
                    <a:pt x="1894" y="1556"/>
                    <a:pt x="1894" y="1556"/>
                    <a:pt x="1894" y="1556"/>
                  </a:cubicBezTo>
                  <a:cubicBezTo>
                    <a:pt x="1911" y="1443"/>
                    <a:pt x="1919" y="1331"/>
                    <a:pt x="1919" y="1222"/>
                  </a:cubicBezTo>
                  <a:cubicBezTo>
                    <a:pt x="1919" y="1111"/>
                    <a:pt x="1911" y="998"/>
                    <a:pt x="1894" y="884"/>
                  </a:cubicBezTo>
                  <a:cubicBezTo>
                    <a:pt x="2245" y="884"/>
                    <a:pt x="2245" y="884"/>
                    <a:pt x="2245" y="884"/>
                  </a:cubicBezTo>
                  <a:cubicBezTo>
                    <a:pt x="2281" y="993"/>
                    <a:pt x="2299" y="1105"/>
                    <a:pt x="2299" y="1222"/>
                  </a:cubicBezTo>
                  <a:cubicBezTo>
                    <a:pt x="2299" y="1335"/>
                    <a:pt x="2282" y="1448"/>
                    <a:pt x="2247" y="155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03" name="Google Shape;3503;p107"/>
          <p:cNvGrpSpPr/>
          <p:nvPr/>
        </p:nvGrpSpPr>
        <p:grpSpPr>
          <a:xfrm>
            <a:off x="1927827" y="2365979"/>
            <a:ext cx="524644" cy="524644"/>
            <a:chOff x="-4769427" y="-314325"/>
            <a:chExt cx="4660901" cy="4576762"/>
          </a:xfrm>
        </p:grpSpPr>
        <p:sp>
          <p:nvSpPr>
            <p:cNvPr id="3504" name="Google Shape;3504;p107"/>
            <p:cNvSpPr/>
            <p:nvPr/>
          </p:nvSpPr>
          <p:spPr>
            <a:xfrm>
              <a:off x="-4509077" y="-314325"/>
              <a:ext cx="4138613" cy="3956050"/>
            </a:xfrm>
            <a:custGeom>
              <a:rect b="b" l="l" r="r" t="t"/>
              <a:pathLst>
                <a:path extrusionOk="0" h="2085" w="2188">
                  <a:moveTo>
                    <a:pt x="2128" y="946"/>
                  </a:moveTo>
                  <a:cubicBezTo>
                    <a:pt x="2172" y="903"/>
                    <a:pt x="2188" y="840"/>
                    <a:pt x="2169" y="781"/>
                  </a:cubicBezTo>
                  <a:cubicBezTo>
                    <a:pt x="2149" y="722"/>
                    <a:pt x="2100" y="680"/>
                    <a:pt x="2038" y="671"/>
                  </a:cubicBezTo>
                  <a:cubicBezTo>
                    <a:pt x="1503" y="593"/>
                    <a:pt x="1503" y="593"/>
                    <a:pt x="1503" y="593"/>
                  </a:cubicBezTo>
                  <a:cubicBezTo>
                    <a:pt x="1492" y="592"/>
                    <a:pt x="1483" y="585"/>
                    <a:pt x="1478" y="576"/>
                  </a:cubicBezTo>
                  <a:cubicBezTo>
                    <a:pt x="1239" y="90"/>
                    <a:pt x="1239" y="90"/>
                    <a:pt x="1239" y="90"/>
                  </a:cubicBezTo>
                  <a:cubicBezTo>
                    <a:pt x="1211" y="35"/>
                    <a:pt x="1156" y="0"/>
                    <a:pt x="1094" y="0"/>
                  </a:cubicBezTo>
                  <a:cubicBezTo>
                    <a:pt x="1032" y="0"/>
                    <a:pt x="977" y="35"/>
                    <a:pt x="949" y="90"/>
                  </a:cubicBezTo>
                  <a:cubicBezTo>
                    <a:pt x="710" y="576"/>
                    <a:pt x="710" y="576"/>
                    <a:pt x="710" y="576"/>
                  </a:cubicBezTo>
                  <a:cubicBezTo>
                    <a:pt x="705" y="585"/>
                    <a:pt x="696" y="592"/>
                    <a:pt x="685" y="593"/>
                  </a:cubicBezTo>
                  <a:cubicBezTo>
                    <a:pt x="150" y="671"/>
                    <a:pt x="150" y="671"/>
                    <a:pt x="150" y="671"/>
                  </a:cubicBezTo>
                  <a:cubicBezTo>
                    <a:pt x="88" y="680"/>
                    <a:pt x="39" y="722"/>
                    <a:pt x="19" y="781"/>
                  </a:cubicBezTo>
                  <a:cubicBezTo>
                    <a:pt x="0" y="840"/>
                    <a:pt x="16" y="903"/>
                    <a:pt x="60" y="946"/>
                  </a:cubicBezTo>
                  <a:cubicBezTo>
                    <a:pt x="448" y="1324"/>
                    <a:pt x="448" y="1324"/>
                    <a:pt x="448" y="1324"/>
                  </a:cubicBezTo>
                  <a:cubicBezTo>
                    <a:pt x="455" y="1332"/>
                    <a:pt x="459" y="1342"/>
                    <a:pt x="457" y="1353"/>
                  </a:cubicBezTo>
                  <a:cubicBezTo>
                    <a:pt x="366" y="1886"/>
                    <a:pt x="366" y="1886"/>
                    <a:pt x="366" y="1886"/>
                  </a:cubicBezTo>
                  <a:cubicBezTo>
                    <a:pt x="355" y="1947"/>
                    <a:pt x="380" y="2008"/>
                    <a:pt x="430" y="2044"/>
                  </a:cubicBezTo>
                  <a:cubicBezTo>
                    <a:pt x="480" y="2081"/>
                    <a:pt x="545" y="2085"/>
                    <a:pt x="600" y="2056"/>
                  </a:cubicBezTo>
                  <a:cubicBezTo>
                    <a:pt x="1079" y="1805"/>
                    <a:pt x="1079" y="1805"/>
                    <a:pt x="1079" y="1805"/>
                  </a:cubicBezTo>
                  <a:cubicBezTo>
                    <a:pt x="1088" y="1800"/>
                    <a:pt x="1100" y="1800"/>
                    <a:pt x="1109" y="1805"/>
                  </a:cubicBezTo>
                  <a:cubicBezTo>
                    <a:pt x="1588" y="2056"/>
                    <a:pt x="1588" y="2056"/>
                    <a:pt x="1588" y="2056"/>
                  </a:cubicBezTo>
                  <a:cubicBezTo>
                    <a:pt x="1612" y="2069"/>
                    <a:pt x="1638" y="2075"/>
                    <a:pt x="1663" y="2075"/>
                  </a:cubicBezTo>
                  <a:cubicBezTo>
                    <a:pt x="1697" y="2075"/>
                    <a:pt x="1730" y="2065"/>
                    <a:pt x="1758" y="2044"/>
                  </a:cubicBezTo>
                  <a:cubicBezTo>
                    <a:pt x="1808" y="2008"/>
                    <a:pt x="1833" y="1947"/>
                    <a:pt x="1822" y="1886"/>
                  </a:cubicBezTo>
                  <a:cubicBezTo>
                    <a:pt x="1731" y="1353"/>
                    <a:pt x="1731" y="1353"/>
                    <a:pt x="1731" y="1353"/>
                  </a:cubicBezTo>
                  <a:cubicBezTo>
                    <a:pt x="1729" y="1342"/>
                    <a:pt x="1733" y="1332"/>
                    <a:pt x="1740" y="1324"/>
                  </a:cubicBezTo>
                  <a:lnTo>
                    <a:pt x="2128" y="946"/>
                  </a:lnTo>
                  <a:close/>
                  <a:moveTo>
                    <a:pt x="1604" y="1375"/>
                  </a:moveTo>
                  <a:cubicBezTo>
                    <a:pt x="1695" y="1908"/>
                    <a:pt x="1695" y="1908"/>
                    <a:pt x="1695" y="1908"/>
                  </a:cubicBezTo>
                  <a:cubicBezTo>
                    <a:pt x="1698" y="1926"/>
                    <a:pt x="1687" y="1936"/>
                    <a:pt x="1682" y="1940"/>
                  </a:cubicBezTo>
                  <a:cubicBezTo>
                    <a:pt x="1677" y="1943"/>
                    <a:pt x="1664" y="1951"/>
                    <a:pt x="1648" y="1942"/>
                  </a:cubicBezTo>
                  <a:cubicBezTo>
                    <a:pt x="1169" y="1690"/>
                    <a:pt x="1169" y="1690"/>
                    <a:pt x="1169" y="1690"/>
                  </a:cubicBezTo>
                  <a:cubicBezTo>
                    <a:pt x="1146" y="1678"/>
                    <a:pt x="1120" y="1672"/>
                    <a:pt x="1094" y="1672"/>
                  </a:cubicBezTo>
                  <a:cubicBezTo>
                    <a:pt x="1068" y="1672"/>
                    <a:pt x="1042" y="1678"/>
                    <a:pt x="1019" y="1690"/>
                  </a:cubicBezTo>
                  <a:cubicBezTo>
                    <a:pt x="540" y="1942"/>
                    <a:pt x="540" y="1942"/>
                    <a:pt x="540" y="1942"/>
                  </a:cubicBezTo>
                  <a:cubicBezTo>
                    <a:pt x="524" y="1951"/>
                    <a:pt x="511" y="1943"/>
                    <a:pt x="506" y="1940"/>
                  </a:cubicBezTo>
                  <a:cubicBezTo>
                    <a:pt x="501" y="1936"/>
                    <a:pt x="490" y="1926"/>
                    <a:pt x="493" y="1908"/>
                  </a:cubicBezTo>
                  <a:cubicBezTo>
                    <a:pt x="584" y="1375"/>
                    <a:pt x="584" y="1375"/>
                    <a:pt x="584" y="1375"/>
                  </a:cubicBezTo>
                  <a:cubicBezTo>
                    <a:pt x="593" y="1322"/>
                    <a:pt x="576" y="1269"/>
                    <a:pt x="538" y="1232"/>
                  </a:cubicBezTo>
                  <a:cubicBezTo>
                    <a:pt x="150" y="854"/>
                    <a:pt x="150" y="854"/>
                    <a:pt x="150" y="854"/>
                  </a:cubicBezTo>
                  <a:cubicBezTo>
                    <a:pt x="137" y="841"/>
                    <a:pt x="140" y="827"/>
                    <a:pt x="142" y="821"/>
                  </a:cubicBezTo>
                  <a:cubicBezTo>
                    <a:pt x="144" y="815"/>
                    <a:pt x="150" y="801"/>
                    <a:pt x="168" y="799"/>
                  </a:cubicBezTo>
                  <a:cubicBezTo>
                    <a:pt x="704" y="721"/>
                    <a:pt x="704" y="721"/>
                    <a:pt x="704" y="721"/>
                  </a:cubicBezTo>
                  <a:cubicBezTo>
                    <a:pt x="757" y="713"/>
                    <a:pt x="802" y="680"/>
                    <a:pt x="826" y="633"/>
                  </a:cubicBezTo>
                  <a:cubicBezTo>
                    <a:pt x="1065" y="147"/>
                    <a:pt x="1065" y="147"/>
                    <a:pt x="1065" y="147"/>
                  </a:cubicBezTo>
                  <a:cubicBezTo>
                    <a:pt x="1073" y="131"/>
                    <a:pt x="1088" y="129"/>
                    <a:pt x="1094" y="129"/>
                  </a:cubicBezTo>
                  <a:cubicBezTo>
                    <a:pt x="1100" y="129"/>
                    <a:pt x="1115" y="131"/>
                    <a:pt x="1123" y="147"/>
                  </a:cubicBezTo>
                  <a:cubicBezTo>
                    <a:pt x="1123" y="147"/>
                    <a:pt x="1123" y="147"/>
                    <a:pt x="1123" y="147"/>
                  </a:cubicBezTo>
                  <a:cubicBezTo>
                    <a:pt x="1363" y="633"/>
                    <a:pt x="1363" y="633"/>
                    <a:pt x="1363" y="633"/>
                  </a:cubicBezTo>
                  <a:cubicBezTo>
                    <a:pt x="1386" y="680"/>
                    <a:pt x="1431" y="713"/>
                    <a:pt x="1484" y="721"/>
                  </a:cubicBezTo>
                  <a:cubicBezTo>
                    <a:pt x="2020" y="799"/>
                    <a:pt x="2020" y="799"/>
                    <a:pt x="2020" y="799"/>
                  </a:cubicBezTo>
                  <a:cubicBezTo>
                    <a:pt x="2038" y="801"/>
                    <a:pt x="2044" y="815"/>
                    <a:pt x="2046" y="821"/>
                  </a:cubicBezTo>
                  <a:cubicBezTo>
                    <a:pt x="2048" y="827"/>
                    <a:pt x="2051" y="841"/>
                    <a:pt x="2038" y="854"/>
                  </a:cubicBezTo>
                  <a:cubicBezTo>
                    <a:pt x="1650" y="1232"/>
                    <a:pt x="1650" y="1232"/>
                    <a:pt x="1650" y="1232"/>
                  </a:cubicBezTo>
                  <a:cubicBezTo>
                    <a:pt x="1612" y="1269"/>
                    <a:pt x="1595" y="1322"/>
                    <a:pt x="1604" y="13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5" name="Google Shape;3505;p107"/>
            <p:cNvSpPr/>
            <p:nvPr/>
          </p:nvSpPr>
          <p:spPr>
            <a:xfrm>
              <a:off x="-1351539" y="-182563"/>
              <a:ext cx="406400" cy="439738"/>
            </a:xfrm>
            <a:custGeom>
              <a:rect b="b" l="l" r="r" t="t"/>
              <a:pathLst>
                <a:path extrusionOk="0" h="232" w="215">
                  <a:moveTo>
                    <a:pt x="179" y="21"/>
                  </a:moveTo>
                  <a:cubicBezTo>
                    <a:pt x="151" y="0"/>
                    <a:pt x="110" y="7"/>
                    <a:pt x="89" y="35"/>
                  </a:cubicBezTo>
                  <a:cubicBezTo>
                    <a:pt x="21" y="130"/>
                    <a:pt x="21" y="130"/>
                    <a:pt x="21" y="130"/>
                  </a:cubicBezTo>
                  <a:cubicBezTo>
                    <a:pt x="0" y="159"/>
                    <a:pt x="6" y="199"/>
                    <a:pt x="35" y="220"/>
                  </a:cubicBezTo>
                  <a:cubicBezTo>
                    <a:pt x="46" y="228"/>
                    <a:pt x="60" y="232"/>
                    <a:pt x="73" y="232"/>
                  </a:cubicBezTo>
                  <a:cubicBezTo>
                    <a:pt x="93" y="232"/>
                    <a:pt x="113" y="223"/>
                    <a:pt x="125" y="206"/>
                  </a:cubicBezTo>
                  <a:cubicBezTo>
                    <a:pt x="194" y="111"/>
                    <a:pt x="194" y="111"/>
                    <a:pt x="194" y="111"/>
                  </a:cubicBezTo>
                  <a:cubicBezTo>
                    <a:pt x="215" y="83"/>
                    <a:pt x="208" y="42"/>
                    <a:pt x="179" y="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6" name="Google Shape;3506;p107"/>
            <p:cNvSpPr/>
            <p:nvPr/>
          </p:nvSpPr>
          <p:spPr>
            <a:xfrm>
              <a:off x="-3934402" y="-182563"/>
              <a:ext cx="407988" cy="439738"/>
            </a:xfrm>
            <a:custGeom>
              <a:rect b="b" l="l" r="r" t="t"/>
              <a:pathLst>
                <a:path extrusionOk="0" h="232" w="215">
                  <a:moveTo>
                    <a:pt x="194" y="129"/>
                  </a:moveTo>
                  <a:cubicBezTo>
                    <a:pt x="126" y="35"/>
                    <a:pt x="126" y="35"/>
                    <a:pt x="126" y="35"/>
                  </a:cubicBezTo>
                  <a:cubicBezTo>
                    <a:pt x="105" y="6"/>
                    <a:pt x="64" y="0"/>
                    <a:pt x="35" y="21"/>
                  </a:cubicBezTo>
                  <a:cubicBezTo>
                    <a:pt x="6" y="42"/>
                    <a:pt x="0" y="82"/>
                    <a:pt x="21" y="111"/>
                  </a:cubicBezTo>
                  <a:cubicBezTo>
                    <a:pt x="90" y="205"/>
                    <a:pt x="90" y="205"/>
                    <a:pt x="90" y="205"/>
                  </a:cubicBezTo>
                  <a:cubicBezTo>
                    <a:pt x="102" y="223"/>
                    <a:pt x="122" y="232"/>
                    <a:pt x="142" y="232"/>
                  </a:cubicBezTo>
                  <a:cubicBezTo>
                    <a:pt x="155" y="232"/>
                    <a:pt x="168" y="228"/>
                    <a:pt x="180" y="220"/>
                  </a:cubicBezTo>
                  <a:cubicBezTo>
                    <a:pt x="209" y="199"/>
                    <a:pt x="215" y="158"/>
                    <a:pt x="194" y="12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7" name="Google Shape;3507;p107"/>
            <p:cNvSpPr/>
            <p:nvPr/>
          </p:nvSpPr>
          <p:spPr>
            <a:xfrm>
              <a:off x="-4769427" y="2336800"/>
              <a:ext cx="484188" cy="328613"/>
            </a:xfrm>
            <a:custGeom>
              <a:rect b="b" l="l" r="r" t="t"/>
              <a:pathLst>
                <a:path extrusionOk="0" h="173" w="256">
                  <a:moveTo>
                    <a:pt x="245" y="52"/>
                  </a:moveTo>
                  <a:cubicBezTo>
                    <a:pt x="234" y="18"/>
                    <a:pt x="197" y="0"/>
                    <a:pt x="164" y="11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19" y="58"/>
                    <a:pt x="0" y="94"/>
                    <a:pt x="11" y="128"/>
                  </a:cubicBezTo>
                  <a:cubicBezTo>
                    <a:pt x="20" y="155"/>
                    <a:pt x="45" y="173"/>
                    <a:pt x="73" y="173"/>
                  </a:cubicBezTo>
                  <a:cubicBezTo>
                    <a:pt x="79" y="173"/>
                    <a:pt x="86" y="172"/>
                    <a:pt x="93" y="169"/>
                  </a:cubicBezTo>
                  <a:cubicBezTo>
                    <a:pt x="203" y="133"/>
                    <a:pt x="203" y="133"/>
                    <a:pt x="203" y="133"/>
                  </a:cubicBezTo>
                  <a:cubicBezTo>
                    <a:pt x="237" y="122"/>
                    <a:pt x="256" y="86"/>
                    <a:pt x="245" y="5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8" name="Google Shape;3508;p107"/>
            <p:cNvSpPr/>
            <p:nvPr/>
          </p:nvSpPr>
          <p:spPr>
            <a:xfrm>
              <a:off x="-2562802" y="3795712"/>
              <a:ext cx="246063" cy="466725"/>
            </a:xfrm>
            <a:custGeom>
              <a:rect b="b" l="l" r="r" t="t"/>
              <a:pathLst>
                <a:path extrusionOk="0" h="246" w="130">
                  <a:moveTo>
                    <a:pt x="65" y="0"/>
                  </a:moveTo>
                  <a:cubicBezTo>
                    <a:pt x="29" y="0"/>
                    <a:pt x="0" y="29"/>
                    <a:pt x="0" y="65"/>
                  </a:cubicBezTo>
                  <a:cubicBezTo>
                    <a:pt x="0" y="181"/>
                    <a:pt x="0" y="181"/>
                    <a:pt x="0" y="181"/>
                  </a:cubicBezTo>
                  <a:cubicBezTo>
                    <a:pt x="0" y="217"/>
                    <a:pt x="29" y="246"/>
                    <a:pt x="65" y="246"/>
                  </a:cubicBezTo>
                  <a:cubicBezTo>
                    <a:pt x="101" y="246"/>
                    <a:pt x="130" y="217"/>
                    <a:pt x="130" y="181"/>
                  </a:cubicBezTo>
                  <a:cubicBezTo>
                    <a:pt x="130" y="65"/>
                    <a:pt x="130" y="65"/>
                    <a:pt x="130" y="65"/>
                  </a:cubicBezTo>
                  <a:cubicBezTo>
                    <a:pt x="130" y="29"/>
                    <a:pt x="101" y="0"/>
                    <a:pt x="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9" name="Google Shape;3509;p107"/>
            <p:cNvSpPr/>
            <p:nvPr/>
          </p:nvSpPr>
          <p:spPr>
            <a:xfrm>
              <a:off x="-592714" y="2336800"/>
              <a:ext cx="484188" cy="328613"/>
            </a:xfrm>
            <a:custGeom>
              <a:rect b="b" l="l" r="r" t="t"/>
              <a:pathLst>
                <a:path extrusionOk="0" h="173" w="256">
                  <a:moveTo>
                    <a:pt x="203" y="47"/>
                  </a:moveTo>
                  <a:cubicBezTo>
                    <a:pt x="92" y="11"/>
                    <a:pt x="92" y="11"/>
                    <a:pt x="92" y="11"/>
                  </a:cubicBezTo>
                  <a:cubicBezTo>
                    <a:pt x="59" y="0"/>
                    <a:pt x="22" y="18"/>
                    <a:pt x="11" y="52"/>
                  </a:cubicBezTo>
                  <a:cubicBezTo>
                    <a:pt x="0" y="86"/>
                    <a:pt x="19" y="122"/>
                    <a:pt x="53" y="133"/>
                  </a:cubicBezTo>
                  <a:cubicBezTo>
                    <a:pt x="163" y="170"/>
                    <a:pt x="163" y="170"/>
                    <a:pt x="163" y="170"/>
                  </a:cubicBezTo>
                  <a:cubicBezTo>
                    <a:pt x="170" y="172"/>
                    <a:pt x="177" y="173"/>
                    <a:pt x="183" y="173"/>
                  </a:cubicBezTo>
                  <a:cubicBezTo>
                    <a:pt x="211" y="173"/>
                    <a:pt x="236" y="155"/>
                    <a:pt x="245" y="128"/>
                  </a:cubicBezTo>
                  <a:cubicBezTo>
                    <a:pt x="256" y="94"/>
                    <a:pt x="237" y="58"/>
                    <a:pt x="203" y="4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3" name="Shape 3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4" name="Google Shape;3514;p108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Process</a:t>
            </a:r>
            <a:endParaRPr/>
          </a:p>
        </p:txBody>
      </p:sp>
      <p:sp>
        <p:nvSpPr>
          <p:cNvPr id="3515" name="Google Shape;3515;p108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6" name="Google Shape;3516;p108"/>
          <p:cNvSpPr/>
          <p:nvPr/>
        </p:nvSpPr>
        <p:spPr>
          <a:xfrm flipH="1" rot="2732579">
            <a:off x="6849915" y="1514156"/>
            <a:ext cx="2807517" cy="2476331"/>
          </a:xfrm>
          <a:prstGeom prst="upArrow">
            <a:avLst>
              <a:gd fmla="val 68657" name="adj1"/>
              <a:gd fmla="val 50000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17" name="Google Shape;3517;p108"/>
          <p:cNvGrpSpPr/>
          <p:nvPr/>
        </p:nvGrpSpPr>
        <p:grpSpPr>
          <a:xfrm>
            <a:off x="621117" y="1247812"/>
            <a:ext cx="11141345" cy="4553034"/>
            <a:chOff x="603838" y="1525604"/>
            <a:chExt cx="11141345" cy="4553034"/>
          </a:xfrm>
        </p:grpSpPr>
        <p:sp>
          <p:nvSpPr>
            <p:cNvPr id="3518" name="Google Shape;3518;p108"/>
            <p:cNvSpPr/>
            <p:nvPr/>
          </p:nvSpPr>
          <p:spPr>
            <a:xfrm flipH="1" rot="2732579">
              <a:off x="5552438" y="3735144"/>
              <a:ext cx="1941460" cy="1941467"/>
            </a:xfrm>
            <a:custGeom>
              <a:rect b="b" l="l" r="r" t="t"/>
              <a:pathLst>
                <a:path extrusionOk="0" h="585789" w="585787">
                  <a:moveTo>
                    <a:pt x="0" y="0"/>
                  </a:moveTo>
                  <a:lnTo>
                    <a:pt x="585787" y="0"/>
                  </a:lnTo>
                  <a:lnTo>
                    <a:pt x="585787" y="585789"/>
                  </a:lnTo>
                  <a:lnTo>
                    <a:pt x="467731" y="573888"/>
                  </a:lnTo>
                  <a:cubicBezTo>
                    <a:pt x="200798" y="519266"/>
                    <a:pt x="0" y="283083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9" name="Google Shape;3519;p108"/>
            <p:cNvSpPr/>
            <p:nvPr/>
          </p:nvSpPr>
          <p:spPr>
            <a:xfrm flipH="1" rot="-8067421">
              <a:off x="4039000" y="2192746"/>
              <a:ext cx="1941460" cy="1941467"/>
            </a:xfrm>
            <a:custGeom>
              <a:rect b="b" l="l" r="r" t="t"/>
              <a:pathLst>
                <a:path extrusionOk="0" h="585789" w="585787">
                  <a:moveTo>
                    <a:pt x="0" y="0"/>
                  </a:moveTo>
                  <a:lnTo>
                    <a:pt x="585787" y="0"/>
                  </a:lnTo>
                  <a:lnTo>
                    <a:pt x="585787" y="585789"/>
                  </a:lnTo>
                  <a:lnTo>
                    <a:pt x="467731" y="573888"/>
                  </a:lnTo>
                  <a:cubicBezTo>
                    <a:pt x="200798" y="519266"/>
                    <a:pt x="0" y="283083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0" name="Google Shape;3520;p108"/>
            <p:cNvSpPr/>
            <p:nvPr/>
          </p:nvSpPr>
          <p:spPr>
            <a:xfrm flipH="1" rot="2732579">
              <a:off x="2519305" y="3683905"/>
              <a:ext cx="1941460" cy="1941467"/>
            </a:xfrm>
            <a:custGeom>
              <a:rect b="b" l="l" r="r" t="t"/>
              <a:pathLst>
                <a:path extrusionOk="0" h="585789" w="585787">
                  <a:moveTo>
                    <a:pt x="0" y="0"/>
                  </a:moveTo>
                  <a:lnTo>
                    <a:pt x="585787" y="0"/>
                  </a:lnTo>
                  <a:lnTo>
                    <a:pt x="585787" y="585789"/>
                  </a:lnTo>
                  <a:lnTo>
                    <a:pt x="467731" y="573888"/>
                  </a:lnTo>
                  <a:cubicBezTo>
                    <a:pt x="200798" y="519266"/>
                    <a:pt x="0" y="283083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1" name="Google Shape;3521;p108"/>
            <p:cNvSpPr/>
            <p:nvPr/>
          </p:nvSpPr>
          <p:spPr>
            <a:xfrm flipH="1" rot="-8067421">
              <a:off x="1005868" y="2141507"/>
              <a:ext cx="1941460" cy="1941467"/>
            </a:xfrm>
            <a:custGeom>
              <a:rect b="b" l="l" r="r" t="t"/>
              <a:pathLst>
                <a:path extrusionOk="0" h="585789" w="585787">
                  <a:moveTo>
                    <a:pt x="0" y="0"/>
                  </a:moveTo>
                  <a:lnTo>
                    <a:pt x="585787" y="0"/>
                  </a:lnTo>
                  <a:lnTo>
                    <a:pt x="585787" y="585789"/>
                  </a:lnTo>
                  <a:lnTo>
                    <a:pt x="467731" y="573888"/>
                  </a:lnTo>
                  <a:cubicBezTo>
                    <a:pt x="200798" y="519266"/>
                    <a:pt x="0" y="283083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2" name="Google Shape;3522;p108"/>
            <p:cNvSpPr txBox="1"/>
            <p:nvPr/>
          </p:nvSpPr>
          <p:spPr>
            <a:xfrm>
              <a:off x="700646" y="1525604"/>
              <a:ext cx="2551904" cy="7070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4850" lIns="109700" spcFirstLastPara="1" rIns="109700" wrap="square" tIns="54850">
              <a:spAutoFit/>
            </a:bodyPr>
            <a:lstStyle/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br>
                <a:rPr lang="en-US" sz="1000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1000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 Insert your text here Insert your text here Insert your text here Insert your text here</a:t>
              </a:r>
              <a:endParaRPr/>
            </a:p>
          </p:txBody>
        </p:sp>
        <p:sp>
          <p:nvSpPr>
            <p:cNvPr id="3523" name="Google Shape;3523;p108"/>
            <p:cNvSpPr txBox="1"/>
            <p:nvPr/>
          </p:nvSpPr>
          <p:spPr>
            <a:xfrm>
              <a:off x="3733778" y="1540383"/>
              <a:ext cx="2551904" cy="7070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4850" lIns="109700" spcFirstLastPara="1" rIns="109700" wrap="square" tIns="54850">
              <a:spAutoFit/>
            </a:bodyPr>
            <a:lstStyle/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br>
                <a:rPr lang="en-US" sz="1000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1000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 Insert your text here Insert your text here Insert your text here Insert your text here</a:t>
              </a:r>
              <a:endParaRPr/>
            </a:p>
          </p:txBody>
        </p:sp>
        <p:sp>
          <p:nvSpPr>
            <p:cNvPr id="3524" name="Google Shape;3524;p108"/>
            <p:cNvSpPr txBox="1"/>
            <p:nvPr/>
          </p:nvSpPr>
          <p:spPr>
            <a:xfrm>
              <a:off x="5247216" y="5356432"/>
              <a:ext cx="2551904" cy="7070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4850" lIns="109700" spcFirstLastPara="1" rIns="109700" wrap="square" tIns="54850">
              <a:spAutoFit/>
            </a:bodyPr>
            <a:lstStyle/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br>
                <a:rPr lang="en-US" sz="1000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1000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 Insert your text here Insert your text here Insert your text here Insert your text here</a:t>
              </a:r>
              <a:endParaRPr/>
            </a:p>
          </p:txBody>
        </p:sp>
        <p:sp>
          <p:nvSpPr>
            <p:cNvPr id="3525" name="Google Shape;3525;p108"/>
            <p:cNvSpPr txBox="1"/>
            <p:nvPr/>
          </p:nvSpPr>
          <p:spPr>
            <a:xfrm>
              <a:off x="2214083" y="5356432"/>
              <a:ext cx="2551904" cy="7070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4850" lIns="109700" spcFirstLastPara="1" rIns="109700" wrap="square" tIns="54850">
              <a:spAutoFit/>
            </a:bodyPr>
            <a:lstStyle/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br>
                <a:rPr lang="en-US" sz="1000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1000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 Insert your text here Insert your text here Insert your text here Insert your text here</a:t>
              </a:r>
              <a:endParaRPr/>
            </a:p>
          </p:txBody>
        </p:sp>
        <p:sp>
          <p:nvSpPr>
            <p:cNvPr id="3526" name="Google Shape;3526;p108"/>
            <p:cNvSpPr txBox="1"/>
            <p:nvPr/>
          </p:nvSpPr>
          <p:spPr>
            <a:xfrm>
              <a:off x="9193279" y="2777998"/>
              <a:ext cx="2551904" cy="7070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4850" lIns="109700" spcFirstLastPara="1" rIns="109700" wrap="square" tIns="54850">
              <a:spAutoFit/>
            </a:bodyPr>
            <a:lstStyle/>
            <a:p>
              <a:pPr indent="0" lvl="0" marL="0" marR="0" rtl="0" algn="l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accent5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br>
                <a:rPr lang="en-US" sz="1000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1000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Insert your text here Insert your text here Insert your text here Insert your text here</a:t>
              </a:r>
              <a:endParaRPr/>
            </a:p>
          </p:txBody>
        </p:sp>
        <p:grpSp>
          <p:nvGrpSpPr>
            <p:cNvPr id="3527" name="Google Shape;3527;p108"/>
            <p:cNvGrpSpPr/>
            <p:nvPr/>
          </p:nvGrpSpPr>
          <p:grpSpPr>
            <a:xfrm>
              <a:off x="1683680" y="2934056"/>
              <a:ext cx="585837" cy="585837"/>
              <a:chOff x="5712408" y="975680"/>
              <a:chExt cx="671729" cy="639391"/>
            </a:xfrm>
          </p:grpSpPr>
          <p:sp>
            <p:nvSpPr>
              <p:cNvPr id="3528" name="Google Shape;3528;p108"/>
              <p:cNvSpPr/>
              <p:nvPr/>
            </p:nvSpPr>
            <p:spPr>
              <a:xfrm>
                <a:off x="5712408" y="975680"/>
                <a:ext cx="671729" cy="639391"/>
              </a:xfrm>
              <a:custGeom>
                <a:rect b="b" l="l" r="r" t="t"/>
                <a:pathLst>
                  <a:path extrusionOk="0" h="122" w="128">
                    <a:moveTo>
                      <a:pt x="117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9"/>
                      <a:pt x="5" y="104"/>
                      <a:pt x="11" y="104"/>
                    </a:cubicBezTo>
                    <a:cubicBezTo>
                      <a:pt x="43" y="104"/>
                      <a:pt x="43" y="104"/>
                      <a:pt x="43" y="104"/>
                    </a:cubicBezTo>
                    <a:cubicBezTo>
                      <a:pt x="42" y="106"/>
                      <a:pt x="39" y="109"/>
                      <a:pt x="38" y="110"/>
                    </a:cubicBezTo>
                    <a:cubicBezTo>
                      <a:pt x="36" y="111"/>
                      <a:pt x="35" y="112"/>
                      <a:pt x="35" y="113"/>
                    </a:cubicBezTo>
                    <a:cubicBezTo>
                      <a:pt x="34" y="114"/>
                      <a:pt x="33" y="116"/>
                      <a:pt x="34" y="118"/>
                    </a:cubicBezTo>
                    <a:cubicBezTo>
                      <a:pt x="35" y="120"/>
                      <a:pt x="37" y="122"/>
                      <a:pt x="42" y="122"/>
                    </a:cubicBezTo>
                    <a:cubicBezTo>
                      <a:pt x="86" y="122"/>
                      <a:pt x="86" y="122"/>
                      <a:pt x="86" y="122"/>
                    </a:cubicBezTo>
                    <a:cubicBezTo>
                      <a:pt x="91" y="122"/>
                      <a:pt x="93" y="120"/>
                      <a:pt x="94" y="118"/>
                    </a:cubicBezTo>
                    <a:cubicBezTo>
                      <a:pt x="95" y="116"/>
                      <a:pt x="95" y="114"/>
                      <a:pt x="94" y="113"/>
                    </a:cubicBezTo>
                    <a:cubicBezTo>
                      <a:pt x="93" y="112"/>
                      <a:pt x="92" y="111"/>
                      <a:pt x="91" y="110"/>
                    </a:cubicBezTo>
                    <a:cubicBezTo>
                      <a:pt x="89" y="109"/>
                      <a:pt x="87" y="106"/>
                      <a:pt x="85" y="104"/>
                    </a:cubicBezTo>
                    <a:cubicBezTo>
                      <a:pt x="117" y="104"/>
                      <a:pt x="117" y="104"/>
                      <a:pt x="117" y="104"/>
                    </a:cubicBezTo>
                    <a:cubicBezTo>
                      <a:pt x="123" y="104"/>
                      <a:pt x="128" y="99"/>
                      <a:pt x="128" y="93"/>
                    </a:cubicBezTo>
                    <a:cubicBezTo>
                      <a:pt x="128" y="11"/>
                      <a:pt x="128" y="11"/>
                      <a:pt x="128" y="11"/>
                    </a:cubicBezTo>
                    <a:cubicBezTo>
                      <a:pt x="128" y="5"/>
                      <a:pt x="123" y="0"/>
                      <a:pt x="117" y="0"/>
                    </a:cubicBezTo>
                    <a:close/>
                    <a:moveTo>
                      <a:pt x="88" y="113"/>
                    </a:moveTo>
                    <a:cubicBezTo>
                      <a:pt x="89" y="114"/>
                      <a:pt x="90" y="115"/>
                      <a:pt x="90" y="116"/>
                    </a:cubicBezTo>
                    <a:cubicBezTo>
                      <a:pt x="90" y="116"/>
                      <a:pt x="91" y="116"/>
                      <a:pt x="90" y="116"/>
                    </a:cubicBezTo>
                    <a:cubicBezTo>
                      <a:pt x="90" y="117"/>
                      <a:pt x="88" y="118"/>
                      <a:pt x="86" y="118"/>
                    </a:cubicBezTo>
                    <a:cubicBezTo>
                      <a:pt x="42" y="118"/>
                      <a:pt x="42" y="118"/>
                      <a:pt x="42" y="118"/>
                    </a:cubicBezTo>
                    <a:cubicBezTo>
                      <a:pt x="40" y="118"/>
                      <a:pt x="38" y="117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5"/>
                      <a:pt x="39" y="114"/>
                      <a:pt x="40" y="113"/>
                    </a:cubicBezTo>
                    <a:cubicBezTo>
                      <a:pt x="44" y="109"/>
                      <a:pt x="47" y="106"/>
                      <a:pt x="48" y="104"/>
                    </a:cubicBezTo>
                    <a:cubicBezTo>
                      <a:pt x="80" y="104"/>
                      <a:pt x="80" y="104"/>
                      <a:pt x="80" y="104"/>
                    </a:cubicBezTo>
                    <a:cubicBezTo>
                      <a:pt x="82" y="106"/>
                      <a:pt x="84" y="109"/>
                      <a:pt x="88" y="113"/>
                    </a:cubicBezTo>
                    <a:close/>
                    <a:moveTo>
                      <a:pt x="120" y="93"/>
                    </a:moveTo>
                    <a:cubicBezTo>
                      <a:pt x="120" y="95"/>
                      <a:pt x="119" y="96"/>
                      <a:pt x="117" y="96"/>
                    </a:cubicBezTo>
                    <a:cubicBezTo>
                      <a:pt x="11" y="96"/>
                      <a:pt x="11" y="96"/>
                      <a:pt x="11" y="96"/>
                    </a:cubicBezTo>
                    <a:cubicBezTo>
                      <a:pt x="9" y="96"/>
                      <a:pt x="8" y="95"/>
                      <a:pt x="8" y="93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9"/>
                      <a:pt x="9" y="8"/>
                      <a:pt x="11" y="8"/>
                    </a:cubicBezTo>
                    <a:cubicBezTo>
                      <a:pt x="117" y="8"/>
                      <a:pt x="117" y="8"/>
                      <a:pt x="117" y="8"/>
                    </a:cubicBezTo>
                    <a:cubicBezTo>
                      <a:pt x="119" y="8"/>
                      <a:pt x="120" y="9"/>
                      <a:pt x="120" y="11"/>
                    </a:cubicBezTo>
                    <a:lnTo>
                      <a:pt x="120" y="93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9" name="Google Shape;3529;p108"/>
              <p:cNvSpPr/>
              <p:nvPr/>
            </p:nvSpPr>
            <p:spPr>
              <a:xfrm>
                <a:off x="5796917" y="1058042"/>
                <a:ext cx="502713" cy="338119"/>
              </a:xfrm>
              <a:custGeom>
                <a:rect b="b" l="l" r="r" t="t"/>
                <a:pathLst>
                  <a:path extrusionOk="0" h="64" w="96">
                    <a:moveTo>
                      <a:pt x="89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0" y="61"/>
                      <a:pt x="3" y="64"/>
                      <a:pt x="7" y="64"/>
                    </a:cubicBezTo>
                    <a:cubicBezTo>
                      <a:pt x="89" y="64"/>
                      <a:pt x="89" y="64"/>
                      <a:pt x="89" y="64"/>
                    </a:cubicBezTo>
                    <a:cubicBezTo>
                      <a:pt x="93" y="64"/>
                      <a:pt x="96" y="61"/>
                      <a:pt x="96" y="57"/>
                    </a:cubicBezTo>
                    <a:cubicBezTo>
                      <a:pt x="96" y="7"/>
                      <a:pt x="96" y="7"/>
                      <a:pt x="96" y="7"/>
                    </a:cubicBezTo>
                    <a:cubicBezTo>
                      <a:pt x="96" y="3"/>
                      <a:pt x="93" y="0"/>
                      <a:pt x="89" y="0"/>
                    </a:cubicBezTo>
                    <a:close/>
                    <a:moveTo>
                      <a:pt x="92" y="57"/>
                    </a:moveTo>
                    <a:cubicBezTo>
                      <a:pt x="92" y="59"/>
                      <a:pt x="91" y="60"/>
                      <a:pt x="89" y="60"/>
                    </a:cubicBezTo>
                    <a:cubicBezTo>
                      <a:pt x="7" y="60"/>
                      <a:pt x="7" y="60"/>
                      <a:pt x="7" y="60"/>
                    </a:cubicBezTo>
                    <a:cubicBezTo>
                      <a:pt x="5" y="60"/>
                      <a:pt x="4" y="59"/>
                      <a:pt x="4" y="5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5"/>
                      <a:pt x="5" y="4"/>
                      <a:pt x="7" y="4"/>
                    </a:cubicBezTo>
                    <a:cubicBezTo>
                      <a:pt x="89" y="4"/>
                      <a:pt x="89" y="4"/>
                      <a:pt x="89" y="4"/>
                    </a:cubicBezTo>
                    <a:cubicBezTo>
                      <a:pt x="91" y="4"/>
                      <a:pt x="92" y="5"/>
                      <a:pt x="92" y="7"/>
                    </a:cubicBezTo>
                    <a:lnTo>
                      <a:pt x="92" y="5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0" name="Google Shape;3530;p108"/>
              <p:cNvSpPr/>
              <p:nvPr/>
            </p:nvSpPr>
            <p:spPr>
              <a:xfrm>
                <a:off x="6017937" y="1404831"/>
                <a:ext cx="62840" cy="65023"/>
              </a:xfrm>
              <a:custGeom>
                <a:rect b="b" l="l" r="r" t="t"/>
                <a:pathLst>
                  <a:path extrusionOk="0" h="12" w="12">
                    <a:moveTo>
                      <a:pt x="6" y="0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  <a:cubicBezTo>
                      <a:pt x="9" y="12"/>
                      <a:pt x="12" y="9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5" y="8"/>
                      <a:pt x="4" y="7"/>
                      <a:pt x="4" y="6"/>
                    </a:cubicBezTo>
                    <a:cubicBezTo>
                      <a:pt x="4" y="5"/>
                      <a:pt x="5" y="4"/>
                      <a:pt x="6" y="4"/>
                    </a:cubicBezTo>
                    <a:cubicBezTo>
                      <a:pt x="7" y="4"/>
                      <a:pt x="8" y="5"/>
                      <a:pt x="8" y="6"/>
                    </a:cubicBezTo>
                    <a:cubicBezTo>
                      <a:pt x="8" y="7"/>
                      <a:pt x="7" y="8"/>
                      <a:pt x="6" y="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1" name="Google Shape;3531;p108"/>
              <p:cNvSpPr/>
              <p:nvPr/>
            </p:nvSpPr>
            <p:spPr>
              <a:xfrm>
                <a:off x="5933429" y="1190255"/>
                <a:ext cx="84509" cy="88864"/>
              </a:xfrm>
              <a:custGeom>
                <a:rect b="b" l="l" r="r" t="t"/>
                <a:pathLst>
                  <a:path extrusionOk="0" h="41" w="39">
                    <a:moveTo>
                      <a:pt x="0" y="24"/>
                    </a:moveTo>
                    <a:lnTo>
                      <a:pt x="39" y="41"/>
                    </a:lnTo>
                    <a:lnTo>
                      <a:pt x="39" y="32"/>
                    </a:lnTo>
                    <a:lnTo>
                      <a:pt x="12" y="19"/>
                    </a:lnTo>
                    <a:lnTo>
                      <a:pt x="39" y="10"/>
                    </a:lnTo>
                    <a:lnTo>
                      <a:pt x="39" y="0"/>
                    </a:lnTo>
                    <a:lnTo>
                      <a:pt x="0" y="17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2" name="Google Shape;3532;p108"/>
              <p:cNvSpPr/>
              <p:nvPr/>
            </p:nvSpPr>
            <p:spPr>
              <a:xfrm>
                <a:off x="6026605" y="1175084"/>
                <a:ext cx="43337" cy="119208"/>
              </a:xfrm>
              <a:custGeom>
                <a:rect b="b" l="l" r="r" t="t"/>
                <a:pathLst>
                  <a:path extrusionOk="0" h="23" w="8">
                    <a:moveTo>
                      <a:pt x="7" y="0"/>
                    </a:moveTo>
                    <a:cubicBezTo>
                      <a:pt x="6" y="0"/>
                      <a:pt x="6" y="0"/>
                      <a:pt x="5" y="0"/>
                    </a:cubicBezTo>
                    <a:cubicBezTo>
                      <a:pt x="5" y="0"/>
                      <a:pt x="5" y="1"/>
                      <a:pt x="5" y="2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1"/>
                      <a:pt x="0" y="22"/>
                      <a:pt x="0" y="22"/>
                    </a:cubicBezTo>
                    <a:cubicBezTo>
                      <a:pt x="0" y="23"/>
                      <a:pt x="1" y="23"/>
                      <a:pt x="2" y="23"/>
                    </a:cubicBezTo>
                    <a:cubicBezTo>
                      <a:pt x="2" y="23"/>
                      <a:pt x="2" y="23"/>
                      <a:pt x="3" y="23"/>
                    </a:cubicBezTo>
                    <a:cubicBezTo>
                      <a:pt x="3" y="23"/>
                      <a:pt x="3" y="22"/>
                      <a:pt x="3" y="22"/>
                    </a:cubicBezTo>
                    <a:cubicBezTo>
                      <a:pt x="3" y="22"/>
                      <a:pt x="3" y="21"/>
                      <a:pt x="4" y="21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2"/>
                      <a:pt x="8" y="1"/>
                      <a:pt x="8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7" y="0"/>
                      <a:pt x="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3" name="Google Shape;3533;p108"/>
              <p:cNvSpPr/>
              <p:nvPr/>
            </p:nvSpPr>
            <p:spPr>
              <a:xfrm>
                <a:off x="6080776" y="1190255"/>
                <a:ext cx="82341" cy="88864"/>
              </a:xfrm>
              <a:custGeom>
                <a:rect b="b" l="l" r="r" t="t"/>
                <a:pathLst>
                  <a:path extrusionOk="0" h="41" w="38">
                    <a:moveTo>
                      <a:pt x="0" y="10"/>
                    </a:moveTo>
                    <a:lnTo>
                      <a:pt x="26" y="19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38" y="24"/>
                    </a:lnTo>
                    <a:lnTo>
                      <a:pt x="38" y="17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534" name="Google Shape;3534;p108"/>
            <p:cNvSpPr/>
            <p:nvPr/>
          </p:nvSpPr>
          <p:spPr>
            <a:xfrm>
              <a:off x="3197117" y="4192083"/>
              <a:ext cx="585837" cy="585837"/>
            </a:xfrm>
            <a:custGeom>
              <a:rect b="b" l="l" r="r" t="t"/>
              <a:pathLst>
                <a:path extrusionOk="0" h="227" w="256">
                  <a:moveTo>
                    <a:pt x="256" y="108"/>
                  </a:moveTo>
                  <a:cubicBezTo>
                    <a:pt x="256" y="94"/>
                    <a:pt x="245" y="84"/>
                    <a:pt x="232" y="84"/>
                  </a:cubicBezTo>
                  <a:cubicBezTo>
                    <a:pt x="169" y="84"/>
                    <a:pt x="169" y="84"/>
                    <a:pt x="169" y="84"/>
                  </a:cubicBezTo>
                  <a:cubicBezTo>
                    <a:pt x="171" y="74"/>
                    <a:pt x="172" y="59"/>
                    <a:pt x="172" y="44"/>
                  </a:cubicBezTo>
                  <a:cubicBezTo>
                    <a:pt x="172" y="13"/>
                    <a:pt x="156" y="0"/>
                    <a:pt x="140" y="0"/>
                  </a:cubicBezTo>
                  <a:cubicBezTo>
                    <a:pt x="120" y="0"/>
                    <a:pt x="120" y="21"/>
                    <a:pt x="120" y="48"/>
                  </a:cubicBezTo>
                  <a:cubicBezTo>
                    <a:pt x="120" y="67"/>
                    <a:pt x="90" y="97"/>
                    <a:pt x="75" y="110"/>
                  </a:cubicBezTo>
                  <a:cubicBezTo>
                    <a:pt x="71" y="108"/>
                    <a:pt x="68" y="107"/>
                    <a:pt x="64" y="107"/>
                  </a:cubicBezTo>
                  <a:cubicBezTo>
                    <a:pt x="24" y="107"/>
                    <a:pt x="24" y="107"/>
                    <a:pt x="24" y="107"/>
                  </a:cubicBezTo>
                  <a:cubicBezTo>
                    <a:pt x="11" y="107"/>
                    <a:pt x="0" y="118"/>
                    <a:pt x="0" y="131"/>
                  </a:cubicBezTo>
                  <a:cubicBezTo>
                    <a:pt x="8" y="203"/>
                    <a:pt x="8" y="203"/>
                    <a:pt x="8" y="203"/>
                  </a:cubicBezTo>
                  <a:cubicBezTo>
                    <a:pt x="10" y="216"/>
                    <a:pt x="19" y="227"/>
                    <a:pt x="32" y="227"/>
                  </a:cubicBezTo>
                  <a:cubicBezTo>
                    <a:pt x="64" y="227"/>
                    <a:pt x="64" y="227"/>
                    <a:pt x="64" y="227"/>
                  </a:cubicBezTo>
                  <a:cubicBezTo>
                    <a:pt x="74" y="227"/>
                    <a:pt x="83" y="221"/>
                    <a:pt x="87" y="212"/>
                  </a:cubicBezTo>
                  <a:cubicBezTo>
                    <a:pt x="100" y="219"/>
                    <a:pt x="100" y="219"/>
                    <a:pt x="100" y="219"/>
                  </a:cubicBezTo>
                  <a:cubicBezTo>
                    <a:pt x="101" y="219"/>
                    <a:pt x="102" y="219"/>
                    <a:pt x="103" y="219"/>
                  </a:cubicBezTo>
                  <a:cubicBezTo>
                    <a:pt x="210" y="219"/>
                    <a:pt x="210" y="219"/>
                    <a:pt x="210" y="219"/>
                  </a:cubicBezTo>
                  <a:cubicBezTo>
                    <a:pt x="222" y="219"/>
                    <a:pt x="232" y="210"/>
                    <a:pt x="232" y="197"/>
                  </a:cubicBezTo>
                  <a:cubicBezTo>
                    <a:pt x="232" y="194"/>
                    <a:pt x="231" y="191"/>
                    <a:pt x="230" y="188"/>
                  </a:cubicBezTo>
                  <a:cubicBezTo>
                    <a:pt x="236" y="184"/>
                    <a:pt x="240" y="177"/>
                    <a:pt x="240" y="169"/>
                  </a:cubicBezTo>
                  <a:cubicBezTo>
                    <a:pt x="240" y="166"/>
                    <a:pt x="239" y="162"/>
                    <a:pt x="238" y="159"/>
                  </a:cubicBezTo>
                  <a:cubicBezTo>
                    <a:pt x="244" y="155"/>
                    <a:pt x="248" y="148"/>
                    <a:pt x="248" y="140"/>
                  </a:cubicBezTo>
                  <a:cubicBezTo>
                    <a:pt x="248" y="135"/>
                    <a:pt x="247" y="131"/>
                    <a:pt x="245" y="128"/>
                  </a:cubicBezTo>
                  <a:cubicBezTo>
                    <a:pt x="252" y="123"/>
                    <a:pt x="256" y="116"/>
                    <a:pt x="256" y="108"/>
                  </a:cubicBezTo>
                  <a:close/>
                  <a:moveTo>
                    <a:pt x="64" y="211"/>
                  </a:moveTo>
                  <a:cubicBezTo>
                    <a:pt x="32" y="211"/>
                    <a:pt x="32" y="211"/>
                    <a:pt x="32" y="211"/>
                  </a:cubicBezTo>
                  <a:cubicBezTo>
                    <a:pt x="28" y="211"/>
                    <a:pt x="25" y="206"/>
                    <a:pt x="24" y="202"/>
                  </a:cubicBezTo>
                  <a:cubicBezTo>
                    <a:pt x="16" y="131"/>
                    <a:pt x="16" y="131"/>
                    <a:pt x="16" y="131"/>
                  </a:cubicBezTo>
                  <a:cubicBezTo>
                    <a:pt x="17" y="127"/>
                    <a:pt x="20" y="123"/>
                    <a:pt x="24" y="123"/>
                  </a:cubicBezTo>
                  <a:cubicBezTo>
                    <a:pt x="64" y="123"/>
                    <a:pt x="64" y="123"/>
                    <a:pt x="64" y="123"/>
                  </a:cubicBezTo>
                  <a:cubicBezTo>
                    <a:pt x="69" y="123"/>
                    <a:pt x="72" y="127"/>
                    <a:pt x="72" y="131"/>
                  </a:cubicBezTo>
                  <a:cubicBezTo>
                    <a:pt x="72" y="198"/>
                    <a:pt x="72" y="198"/>
                    <a:pt x="72" y="198"/>
                  </a:cubicBezTo>
                  <a:cubicBezTo>
                    <a:pt x="72" y="199"/>
                    <a:pt x="72" y="200"/>
                    <a:pt x="72" y="201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72" y="208"/>
                    <a:pt x="69" y="211"/>
                    <a:pt x="64" y="211"/>
                  </a:cubicBezTo>
                  <a:close/>
                  <a:moveTo>
                    <a:pt x="210" y="203"/>
                  </a:moveTo>
                  <a:cubicBezTo>
                    <a:pt x="105" y="203"/>
                    <a:pt x="105" y="203"/>
                    <a:pt x="105" y="203"/>
                  </a:cubicBezTo>
                  <a:cubicBezTo>
                    <a:pt x="88" y="194"/>
                    <a:pt x="88" y="194"/>
                    <a:pt x="88" y="194"/>
                  </a:cubicBezTo>
                  <a:cubicBezTo>
                    <a:pt x="88" y="131"/>
                    <a:pt x="88" y="131"/>
                    <a:pt x="88" y="131"/>
                  </a:cubicBezTo>
                  <a:cubicBezTo>
                    <a:pt x="88" y="128"/>
                    <a:pt x="87" y="124"/>
                    <a:pt x="86" y="121"/>
                  </a:cubicBezTo>
                  <a:cubicBezTo>
                    <a:pt x="100" y="109"/>
                    <a:pt x="136" y="75"/>
                    <a:pt x="136" y="48"/>
                  </a:cubicBezTo>
                  <a:cubicBezTo>
                    <a:pt x="136" y="31"/>
                    <a:pt x="136" y="16"/>
                    <a:pt x="140" y="16"/>
                  </a:cubicBezTo>
                  <a:cubicBezTo>
                    <a:pt x="148" y="16"/>
                    <a:pt x="156" y="25"/>
                    <a:pt x="156" y="44"/>
                  </a:cubicBezTo>
                  <a:cubicBezTo>
                    <a:pt x="156" y="67"/>
                    <a:pt x="152" y="90"/>
                    <a:pt x="152" y="90"/>
                  </a:cubicBezTo>
                  <a:cubicBezTo>
                    <a:pt x="152" y="93"/>
                    <a:pt x="153" y="95"/>
                    <a:pt x="154" y="97"/>
                  </a:cubicBezTo>
                  <a:cubicBezTo>
                    <a:pt x="156" y="98"/>
                    <a:pt x="158" y="100"/>
                    <a:pt x="160" y="100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237" y="100"/>
                    <a:pt x="240" y="103"/>
                    <a:pt x="240" y="108"/>
                  </a:cubicBezTo>
                  <a:cubicBezTo>
                    <a:pt x="240" y="112"/>
                    <a:pt x="237" y="116"/>
                    <a:pt x="232" y="116"/>
                  </a:cubicBezTo>
                  <a:cubicBezTo>
                    <a:pt x="223" y="116"/>
                    <a:pt x="223" y="116"/>
                    <a:pt x="223" y="116"/>
                  </a:cubicBezTo>
                  <a:cubicBezTo>
                    <a:pt x="219" y="116"/>
                    <a:pt x="215" y="119"/>
                    <a:pt x="215" y="124"/>
                  </a:cubicBezTo>
                  <a:cubicBezTo>
                    <a:pt x="215" y="128"/>
                    <a:pt x="219" y="132"/>
                    <a:pt x="223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9" y="132"/>
                    <a:pt x="232" y="135"/>
                    <a:pt x="232" y="140"/>
                  </a:cubicBezTo>
                  <a:cubicBezTo>
                    <a:pt x="232" y="144"/>
                    <a:pt x="229" y="148"/>
                    <a:pt x="224" y="148"/>
                  </a:cubicBezTo>
                  <a:cubicBezTo>
                    <a:pt x="219" y="148"/>
                    <a:pt x="219" y="148"/>
                    <a:pt x="219" y="148"/>
                  </a:cubicBezTo>
                  <a:cubicBezTo>
                    <a:pt x="219" y="148"/>
                    <a:pt x="218" y="147"/>
                    <a:pt x="218" y="147"/>
                  </a:cubicBezTo>
                  <a:cubicBezTo>
                    <a:pt x="218" y="147"/>
                    <a:pt x="218" y="148"/>
                    <a:pt x="218" y="148"/>
                  </a:cubicBezTo>
                  <a:cubicBezTo>
                    <a:pt x="215" y="148"/>
                    <a:pt x="215" y="148"/>
                    <a:pt x="215" y="148"/>
                  </a:cubicBezTo>
                  <a:cubicBezTo>
                    <a:pt x="211" y="148"/>
                    <a:pt x="207" y="151"/>
                    <a:pt x="207" y="156"/>
                  </a:cubicBezTo>
                  <a:cubicBezTo>
                    <a:pt x="207" y="160"/>
                    <a:pt x="211" y="164"/>
                    <a:pt x="215" y="164"/>
                  </a:cubicBezTo>
                  <a:cubicBezTo>
                    <a:pt x="218" y="164"/>
                    <a:pt x="218" y="164"/>
                    <a:pt x="218" y="164"/>
                  </a:cubicBezTo>
                  <a:cubicBezTo>
                    <a:pt x="222" y="164"/>
                    <a:pt x="224" y="166"/>
                    <a:pt x="224" y="169"/>
                  </a:cubicBezTo>
                  <a:cubicBezTo>
                    <a:pt x="224" y="173"/>
                    <a:pt x="221" y="175"/>
                    <a:pt x="218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06" y="175"/>
                    <a:pt x="202" y="179"/>
                    <a:pt x="202" y="183"/>
                  </a:cubicBezTo>
                  <a:cubicBezTo>
                    <a:pt x="202" y="188"/>
                    <a:pt x="206" y="191"/>
                    <a:pt x="210" y="191"/>
                  </a:cubicBezTo>
                  <a:cubicBezTo>
                    <a:pt x="213" y="191"/>
                    <a:pt x="216" y="194"/>
                    <a:pt x="216" y="197"/>
                  </a:cubicBezTo>
                  <a:cubicBezTo>
                    <a:pt x="216" y="201"/>
                    <a:pt x="213" y="203"/>
                    <a:pt x="210" y="20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5" name="Google Shape;3535;p108"/>
            <p:cNvSpPr/>
            <p:nvPr/>
          </p:nvSpPr>
          <p:spPr>
            <a:xfrm>
              <a:off x="4716812" y="3040199"/>
              <a:ext cx="585837" cy="587295"/>
            </a:xfrm>
            <a:custGeom>
              <a:rect b="b" l="l" r="r" t="t"/>
              <a:pathLst>
                <a:path extrusionOk="0" h="2446" w="2448">
                  <a:moveTo>
                    <a:pt x="2350" y="747"/>
                  </a:moveTo>
                  <a:cubicBezTo>
                    <a:pt x="2221" y="446"/>
                    <a:pt x="2002" y="227"/>
                    <a:pt x="1698" y="97"/>
                  </a:cubicBezTo>
                  <a:cubicBezTo>
                    <a:pt x="1547" y="33"/>
                    <a:pt x="1389" y="0"/>
                    <a:pt x="1223" y="0"/>
                  </a:cubicBezTo>
                  <a:cubicBezTo>
                    <a:pt x="1057" y="0"/>
                    <a:pt x="900" y="32"/>
                    <a:pt x="748" y="97"/>
                  </a:cubicBezTo>
                  <a:cubicBezTo>
                    <a:pt x="447" y="226"/>
                    <a:pt x="226" y="445"/>
                    <a:pt x="96" y="747"/>
                  </a:cubicBezTo>
                  <a:cubicBezTo>
                    <a:pt x="32" y="898"/>
                    <a:pt x="0" y="1056"/>
                    <a:pt x="0" y="1222"/>
                  </a:cubicBezTo>
                  <a:cubicBezTo>
                    <a:pt x="0" y="1388"/>
                    <a:pt x="32" y="1547"/>
                    <a:pt x="96" y="1698"/>
                  </a:cubicBezTo>
                  <a:cubicBezTo>
                    <a:pt x="226" y="2000"/>
                    <a:pt x="447" y="2220"/>
                    <a:pt x="748" y="2349"/>
                  </a:cubicBezTo>
                  <a:cubicBezTo>
                    <a:pt x="900" y="2414"/>
                    <a:pt x="1057" y="2446"/>
                    <a:pt x="1223" y="2446"/>
                  </a:cubicBezTo>
                  <a:cubicBezTo>
                    <a:pt x="1389" y="2446"/>
                    <a:pt x="1547" y="2413"/>
                    <a:pt x="1698" y="2349"/>
                  </a:cubicBezTo>
                  <a:cubicBezTo>
                    <a:pt x="2002" y="2219"/>
                    <a:pt x="2221" y="1999"/>
                    <a:pt x="2350" y="1698"/>
                  </a:cubicBezTo>
                  <a:cubicBezTo>
                    <a:pt x="2415" y="1547"/>
                    <a:pt x="2448" y="1388"/>
                    <a:pt x="2448" y="1222"/>
                  </a:cubicBezTo>
                  <a:cubicBezTo>
                    <a:pt x="2448" y="1056"/>
                    <a:pt x="2415" y="898"/>
                    <a:pt x="2350" y="747"/>
                  </a:cubicBezTo>
                  <a:close/>
                  <a:moveTo>
                    <a:pt x="816" y="227"/>
                  </a:moveTo>
                  <a:cubicBezTo>
                    <a:pt x="711" y="361"/>
                    <a:pt x="633" y="531"/>
                    <a:pt x="584" y="737"/>
                  </a:cubicBezTo>
                  <a:cubicBezTo>
                    <a:pt x="264" y="737"/>
                    <a:pt x="264" y="737"/>
                    <a:pt x="264" y="737"/>
                  </a:cubicBezTo>
                  <a:cubicBezTo>
                    <a:pt x="381" y="508"/>
                    <a:pt x="580" y="325"/>
                    <a:pt x="816" y="227"/>
                  </a:cubicBezTo>
                  <a:close/>
                  <a:moveTo>
                    <a:pt x="149" y="1222"/>
                  </a:moveTo>
                  <a:cubicBezTo>
                    <a:pt x="149" y="1105"/>
                    <a:pt x="167" y="993"/>
                    <a:pt x="203" y="884"/>
                  </a:cubicBezTo>
                  <a:cubicBezTo>
                    <a:pt x="554" y="884"/>
                    <a:pt x="554" y="884"/>
                    <a:pt x="554" y="884"/>
                  </a:cubicBezTo>
                  <a:cubicBezTo>
                    <a:pt x="537" y="998"/>
                    <a:pt x="529" y="1111"/>
                    <a:pt x="529" y="1222"/>
                  </a:cubicBezTo>
                  <a:cubicBezTo>
                    <a:pt x="529" y="1331"/>
                    <a:pt x="537" y="1443"/>
                    <a:pt x="554" y="1556"/>
                  </a:cubicBezTo>
                  <a:cubicBezTo>
                    <a:pt x="201" y="1556"/>
                    <a:pt x="201" y="1556"/>
                    <a:pt x="201" y="1556"/>
                  </a:cubicBezTo>
                  <a:cubicBezTo>
                    <a:pt x="166" y="1448"/>
                    <a:pt x="149" y="1335"/>
                    <a:pt x="149" y="1222"/>
                  </a:cubicBezTo>
                  <a:close/>
                  <a:moveTo>
                    <a:pt x="264" y="1704"/>
                  </a:moveTo>
                  <a:cubicBezTo>
                    <a:pt x="584" y="1704"/>
                    <a:pt x="584" y="1704"/>
                    <a:pt x="584" y="1704"/>
                  </a:cubicBezTo>
                  <a:cubicBezTo>
                    <a:pt x="633" y="1914"/>
                    <a:pt x="711" y="2086"/>
                    <a:pt x="816" y="2219"/>
                  </a:cubicBezTo>
                  <a:cubicBezTo>
                    <a:pt x="576" y="2118"/>
                    <a:pt x="377" y="1935"/>
                    <a:pt x="264" y="1704"/>
                  </a:cubicBezTo>
                  <a:close/>
                  <a:moveTo>
                    <a:pt x="1148" y="2286"/>
                  </a:moveTo>
                  <a:cubicBezTo>
                    <a:pt x="1061" y="2260"/>
                    <a:pt x="980" y="2196"/>
                    <a:pt x="906" y="2092"/>
                  </a:cubicBezTo>
                  <a:cubicBezTo>
                    <a:pt x="833" y="1987"/>
                    <a:pt x="776" y="1857"/>
                    <a:pt x="737" y="1704"/>
                  </a:cubicBezTo>
                  <a:cubicBezTo>
                    <a:pt x="1148" y="1704"/>
                    <a:pt x="1148" y="1704"/>
                    <a:pt x="1148" y="1704"/>
                  </a:cubicBezTo>
                  <a:lnTo>
                    <a:pt x="1148" y="2286"/>
                  </a:lnTo>
                  <a:close/>
                  <a:moveTo>
                    <a:pt x="1148" y="1556"/>
                  </a:moveTo>
                  <a:cubicBezTo>
                    <a:pt x="704" y="1556"/>
                    <a:pt x="704" y="1556"/>
                    <a:pt x="704" y="1556"/>
                  </a:cubicBezTo>
                  <a:cubicBezTo>
                    <a:pt x="687" y="1437"/>
                    <a:pt x="677" y="1326"/>
                    <a:pt x="677" y="1222"/>
                  </a:cubicBezTo>
                  <a:cubicBezTo>
                    <a:pt x="677" y="1109"/>
                    <a:pt x="687" y="997"/>
                    <a:pt x="707" y="884"/>
                  </a:cubicBezTo>
                  <a:cubicBezTo>
                    <a:pt x="1148" y="884"/>
                    <a:pt x="1148" y="884"/>
                    <a:pt x="1148" y="884"/>
                  </a:cubicBezTo>
                  <a:cubicBezTo>
                    <a:pt x="1148" y="1556"/>
                    <a:pt x="1148" y="1556"/>
                    <a:pt x="1148" y="1556"/>
                  </a:cubicBezTo>
                  <a:close/>
                  <a:moveTo>
                    <a:pt x="1148" y="737"/>
                  </a:moveTo>
                  <a:cubicBezTo>
                    <a:pt x="737" y="737"/>
                    <a:pt x="737" y="737"/>
                    <a:pt x="737" y="737"/>
                  </a:cubicBezTo>
                  <a:cubicBezTo>
                    <a:pt x="779" y="585"/>
                    <a:pt x="836" y="456"/>
                    <a:pt x="909" y="353"/>
                  </a:cubicBezTo>
                  <a:cubicBezTo>
                    <a:pt x="983" y="249"/>
                    <a:pt x="1061" y="184"/>
                    <a:pt x="1148" y="160"/>
                  </a:cubicBezTo>
                  <a:cubicBezTo>
                    <a:pt x="1148" y="737"/>
                    <a:pt x="1148" y="737"/>
                    <a:pt x="1148" y="737"/>
                  </a:cubicBezTo>
                  <a:close/>
                  <a:moveTo>
                    <a:pt x="2184" y="737"/>
                  </a:moveTo>
                  <a:cubicBezTo>
                    <a:pt x="1864" y="737"/>
                    <a:pt x="1864" y="737"/>
                    <a:pt x="1864" y="737"/>
                  </a:cubicBezTo>
                  <a:cubicBezTo>
                    <a:pt x="1815" y="531"/>
                    <a:pt x="1737" y="361"/>
                    <a:pt x="1632" y="227"/>
                  </a:cubicBezTo>
                  <a:cubicBezTo>
                    <a:pt x="1868" y="325"/>
                    <a:pt x="2067" y="508"/>
                    <a:pt x="2184" y="737"/>
                  </a:cubicBezTo>
                  <a:close/>
                  <a:moveTo>
                    <a:pt x="1300" y="160"/>
                  </a:moveTo>
                  <a:cubicBezTo>
                    <a:pt x="1387" y="184"/>
                    <a:pt x="1465" y="249"/>
                    <a:pt x="1539" y="353"/>
                  </a:cubicBezTo>
                  <a:cubicBezTo>
                    <a:pt x="1613" y="456"/>
                    <a:pt x="1669" y="585"/>
                    <a:pt x="1711" y="737"/>
                  </a:cubicBezTo>
                  <a:cubicBezTo>
                    <a:pt x="1300" y="737"/>
                    <a:pt x="1300" y="737"/>
                    <a:pt x="1300" y="737"/>
                  </a:cubicBezTo>
                  <a:lnTo>
                    <a:pt x="1300" y="160"/>
                  </a:lnTo>
                  <a:close/>
                  <a:moveTo>
                    <a:pt x="1300" y="884"/>
                  </a:moveTo>
                  <a:cubicBezTo>
                    <a:pt x="1741" y="884"/>
                    <a:pt x="1741" y="884"/>
                    <a:pt x="1741" y="884"/>
                  </a:cubicBezTo>
                  <a:cubicBezTo>
                    <a:pt x="1761" y="997"/>
                    <a:pt x="1771" y="1109"/>
                    <a:pt x="1771" y="1222"/>
                  </a:cubicBezTo>
                  <a:cubicBezTo>
                    <a:pt x="1771" y="1326"/>
                    <a:pt x="1761" y="1437"/>
                    <a:pt x="1744" y="1556"/>
                  </a:cubicBezTo>
                  <a:cubicBezTo>
                    <a:pt x="1300" y="1556"/>
                    <a:pt x="1300" y="1556"/>
                    <a:pt x="1300" y="1556"/>
                  </a:cubicBezTo>
                  <a:lnTo>
                    <a:pt x="1300" y="884"/>
                  </a:lnTo>
                  <a:close/>
                  <a:moveTo>
                    <a:pt x="1300" y="2286"/>
                  </a:moveTo>
                  <a:cubicBezTo>
                    <a:pt x="1300" y="1704"/>
                    <a:pt x="1300" y="1704"/>
                    <a:pt x="1300" y="1704"/>
                  </a:cubicBezTo>
                  <a:cubicBezTo>
                    <a:pt x="1711" y="1704"/>
                    <a:pt x="1711" y="1704"/>
                    <a:pt x="1711" y="1704"/>
                  </a:cubicBezTo>
                  <a:cubicBezTo>
                    <a:pt x="1670" y="1857"/>
                    <a:pt x="1613" y="1987"/>
                    <a:pt x="1541" y="2092"/>
                  </a:cubicBezTo>
                  <a:cubicBezTo>
                    <a:pt x="1467" y="2197"/>
                    <a:pt x="1388" y="2262"/>
                    <a:pt x="1300" y="2286"/>
                  </a:cubicBezTo>
                  <a:close/>
                  <a:moveTo>
                    <a:pt x="1632" y="2219"/>
                  </a:moveTo>
                  <a:cubicBezTo>
                    <a:pt x="1737" y="2086"/>
                    <a:pt x="1815" y="1914"/>
                    <a:pt x="1864" y="1704"/>
                  </a:cubicBezTo>
                  <a:cubicBezTo>
                    <a:pt x="2184" y="1704"/>
                    <a:pt x="2184" y="1704"/>
                    <a:pt x="2184" y="1704"/>
                  </a:cubicBezTo>
                  <a:cubicBezTo>
                    <a:pt x="2071" y="1935"/>
                    <a:pt x="1872" y="2118"/>
                    <a:pt x="1632" y="2219"/>
                  </a:cubicBezTo>
                  <a:close/>
                  <a:moveTo>
                    <a:pt x="2247" y="1556"/>
                  </a:moveTo>
                  <a:cubicBezTo>
                    <a:pt x="1894" y="1556"/>
                    <a:pt x="1894" y="1556"/>
                    <a:pt x="1894" y="1556"/>
                  </a:cubicBezTo>
                  <a:cubicBezTo>
                    <a:pt x="1911" y="1443"/>
                    <a:pt x="1919" y="1331"/>
                    <a:pt x="1919" y="1222"/>
                  </a:cubicBezTo>
                  <a:cubicBezTo>
                    <a:pt x="1919" y="1111"/>
                    <a:pt x="1911" y="998"/>
                    <a:pt x="1894" y="884"/>
                  </a:cubicBezTo>
                  <a:cubicBezTo>
                    <a:pt x="2245" y="884"/>
                    <a:pt x="2245" y="884"/>
                    <a:pt x="2245" y="884"/>
                  </a:cubicBezTo>
                  <a:cubicBezTo>
                    <a:pt x="2281" y="993"/>
                    <a:pt x="2299" y="1105"/>
                    <a:pt x="2299" y="1222"/>
                  </a:cubicBezTo>
                  <a:cubicBezTo>
                    <a:pt x="2299" y="1335"/>
                    <a:pt x="2282" y="1448"/>
                    <a:pt x="2247" y="155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536" name="Google Shape;3536;p108"/>
            <p:cNvGrpSpPr/>
            <p:nvPr/>
          </p:nvGrpSpPr>
          <p:grpSpPr>
            <a:xfrm>
              <a:off x="6230250" y="4313425"/>
              <a:ext cx="585837" cy="585837"/>
              <a:chOff x="-4769427" y="-314325"/>
              <a:chExt cx="4660901" cy="4576762"/>
            </a:xfrm>
          </p:grpSpPr>
          <p:sp>
            <p:nvSpPr>
              <p:cNvPr id="3537" name="Google Shape;3537;p108"/>
              <p:cNvSpPr/>
              <p:nvPr/>
            </p:nvSpPr>
            <p:spPr>
              <a:xfrm>
                <a:off x="-4509077" y="-314325"/>
                <a:ext cx="4138613" cy="3956050"/>
              </a:xfrm>
              <a:custGeom>
                <a:rect b="b" l="l" r="r" t="t"/>
                <a:pathLst>
                  <a:path extrusionOk="0" h="2085" w="2188">
                    <a:moveTo>
                      <a:pt x="2128" y="946"/>
                    </a:moveTo>
                    <a:cubicBezTo>
                      <a:pt x="2172" y="903"/>
                      <a:pt x="2188" y="840"/>
                      <a:pt x="2169" y="781"/>
                    </a:cubicBezTo>
                    <a:cubicBezTo>
                      <a:pt x="2149" y="722"/>
                      <a:pt x="2100" y="680"/>
                      <a:pt x="2038" y="671"/>
                    </a:cubicBezTo>
                    <a:cubicBezTo>
                      <a:pt x="1503" y="593"/>
                      <a:pt x="1503" y="593"/>
                      <a:pt x="1503" y="593"/>
                    </a:cubicBezTo>
                    <a:cubicBezTo>
                      <a:pt x="1492" y="592"/>
                      <a:pt x="1483" y="585"/>
                      <a:pt x="1478" y="576"/>
                    </a:cubicBezTo>
                    <a:cubicBezTo>
                      <a:pt x="1239" y="90"/>
                      <a:pt x="1239" y="90"/>
                      <a:pt x="1239" y="90"/>
                    </a:cubicBezTo>
                    <a:cubicBezTo>
                      <a:pt x="1211" y="35"/>
                      <a:pt x="1156" y="0"/>
                      <a:pt x="1094" y="0"/>
                    </a:cubicBezTo>
                    <a:cubicBezTo>
                      <a:pt x="1032" y="0"/>
                      <a:pt x="977" y="35"/>
                      <a:pt x="949" y="90"/>
                    </a:cubicBezTo>
                    <a:cubicBezTo>
                      <a:pt x="710" y="576"/>
                      <a:pt x="710" y="576"/>
                      <a:pt x="710" y="576"/>
                    </a:cubicBezTo>
                    <a:cubicBezTo>
                      <a:pt x="705" y="585"/>
                      <a:pt x="696" y="592"/>
                      <a:pt x="685" y="593"/>
                    </a:cubicBezTo>
                    <a:cubicBezTo>
                      <a:pt x="150" y="671"/>
                      <a:pt x="150" y="671"/>
                      <a:pt x="150" y="671"/>
                    </a:cubicBezTo>
                    <a:cubicBezTo>
                      <a:pt x="88" y="680"/>
                      <a:pt x="39" y="722"/>
                      <a:pt x="19" y="781"/>
                    </a:cubicBezTo>
                    <a:cubicBezTo>
                      <a:pt x="0" y="840"/>
                      <a:pt x="16" y="903"/>
                      <a:pt x="60" y="946"/>
                    </a:cubicBezTo>
                    <a:cubicBezTo>
                      <a:pt x="448" y="1324"/>
                      <a:pt x="448" y="1324"/>
                      <a:pt x="448" y="1324"/>
                    </a:cubicBezTo>
                    <a:cubicBezTo>
                      <a:pt x="455" y="1332"/>
                      <a:pt x="459" y="1342"/>
                      <a:pt x="457" y="1353"/>
                    </a:cubicBezTo>
                    <a:cubicBezTo>
                      <a:pt x="366" y="1886"/>
                      <a:pt x="366" y="1886"/>
                      <a:pt x="366" y="1886"/>
                    </a:cubicBezTo>
                    <a:cubicBezTo>
                      <a:pt x="355" y="1947"/>
                      <a:pt x="380" y="2008"/>
                      <a:pt x="430" y="2044"/>
                    </a:cubicBezTo>
                    <a:cubicBezTo>
                      <a:pt x="480" y="2081"/>
                      <a:pt x="545" y="2085"/>
                      <a:pt x="600" y="2056"/>
                    </a:cubicBezTo>
                    <a:cubicBezTo>
                      <a:pt x="1079" y="1805"/>
                      <a:pt x="1079" y="1805"/>
                      <a:pt x="1079" y="1805"/>
                    </a:cubicBezTo>
                    <a:cubicBezTo>
                      <a:pt x="1088" y="1800"/>
                      <a:pt x="1100" y="1800"/>
                      <a:pt x="1109" y="1805"/>
                    </a:cubicBezTo>
                    <a:cubicBezTo>
                      <a:pt x="1588" y="2056"/>
                      <a:pt x="1588" y="2056"/>
                      <a:pt x="1588" y="2056"/>
                    </a:cubicBezTo>
                    <a:cubicBezTo>
                      <a:pt x="1612" y="2069"/>
                      <a:pt x="1638" y="2075"/>
                      <a:pt x="1663" y="2075"/>
                    </a:cubicBezTo>
                    <a:cubicBezTo>
                      <a:pt x="1697" y="2075"/>
                      <a:pt x="1730" y="2065"/>
                      <a:pt x="1758" y="2044"/>
                    </a:cubicBezTo>
                    <a:cubicBezTo>
                      <a:pt x="1808" y="2008"/>
                      <a:pt x="1833" y="1947"/>
                      <a:pt x="1822" y="1886"/>
                    </a:cubicBezTo>
                    <a:cubicBezTo>
                      <a:pt x="1731" y="1353"/>
                      <a:pt x="1731" y="1353"/>
                      <a:pt x="1731" y="1353"/>
                    </a:cubicBezTo>
                    <a:cubicBezTo>
                      <a:pt x="1729" y="1342"/>
                      <a:pt x="1733" y="1332"/>
                      <a:pt x="1740" y="1324"/>
                    </a:cubicBezTo>
                    <a:lnTo>
                      <a:pt x="2128" y="946"/>
                    </a:lnTo>
                    <a:close/>
                    <a:moveTo>
                      <a:pt x="1604" y="1375"/>
                    </a:moveTo>
                    <a:cubicBezTo>
                      <a:pt x="1695" y="1908"/>
                      <a:pt x="1695" y="1908"/>
                      <a:pt x="1695" y="1908"/>
                    </a:cubicBezTo>
                    <a:cubicBezTo>
                      <a:pt x="1698" y="1926"/>
                      <a:pt x="1687" y="1936"/>
                      <a:pt x="1682" y="1940"/>
                    </a:cubicBezTo>
                    <a:cubicBezTo>
                      <a:pt x="1677" y="1943"/>
                      <a:pt x="1664" y="1951"/>
                      <a:pt x="1648" y="1942"/>
                    </a:cubicBezTo>
                    <a:cubicBezTo>
                      <a:pt x="1169" y="1690"/>
                      <a:pt x="1169" y="1690"/>
                      <a:pt x="1169" y="1690"/>
                    </a:cubicBezTo>
                    <a:cubicBezTo>
                      <a:pt x="1146" y="1678"/>
                      <a:pt x="1120" y="1672"/>
                      <a:pt x="1094" y="1672"/>
                    </a:cubicBezTo>
                    <a:cubicBezTo>
                      <a:pt x="1068" y="1672"/>
                      <a:pt x="1042" y="1678"/>
                      <a:pt x="1019" y="1690"/>
                    </a:cubicBezTo>
                    <a:cubicBezTo>
                      <a:pt x="540" y="1942"/>
                      <a:pt x="540" y="1942"/>
                      <a:pt x="540" y="1942"/>
                    </a:cubicBezTo>
                    <a:cubicBezTo>
                      <a:pt x="524" y="1951"/>
                      <a:pt x="511" y="1943"/>
                      <a:pt x="506" y="1940"/>
                    </a:cubicBezTo>
                    <a:cubicBezTo>
                      <a:pt x="501" y="1936"/>
                      <a:pt x="490" y="1926"/>
                      <a:pt x="493" y="1908"/>
                    </a:cubicBezTo>
                    <a:cubicBezTo>
                      <a:pt x="584" y="1375"/>
                      <a:pt x="584" y="1375"/>
                      <a:pt x="584" y="1375"/>
                    </a:cubicBezTo>
                    <a:cubicBezTo>
                      <a:pt x="593" y="1322"/>
                      <a:pt x="576" y="1269"/>
                      <a:pt x="538" y="1232"/>
                    </a:cubicBezTo>
                    <a:cubicBezTo>
                      <a:pt x="150" y="854"/>
                      <a:pt x="150" y="854"/>
                      <a:pt x="150" y="854"/>
                    </a:cubicBezTo>
                    <a:cubicBezTo>
                      <a:pt x="137" y="841"/>
                      <a:pt x="140" y="827"/>
                      <a:pt x="142" y="821"/>
                    </a:cubicBezTo>
                    <a:cubicBezTo>
                      <a:pt x="144" y="815"/>
                      <a:pt x="150" y="801"/>
                      <a:pt x="168" y="799"/>
                    </a:cubicBezTo>
                    <a:cubicBezTo>
                      <a:pt x="704" y="721"/>
                      <a:pt x="704" y="721"/>
                      <a:pt x="704" y="721"/>
                    </a:cubicBezTo>
                    <a:cubicBezTo>
                      <a:pt x="757" y="713"/>
                      <a:pt x="802" y="680"/>
                      <a:pt x="826" y="633"/>
                    </a:cubicBezTo>
                    <a:cubicBezTo>
                      <a:pt x="1065" y="147"/>
                      <a:pt x="1065" y="147"/>
                      <a:pt x="1065" y="147"/>
                    </a:cubicBezTo>
                    <a:cubicBezTo>
                      <a:pt x="1073" y="131"/>
                      <a:pt x="1088" y="129"/>
                      <a:pt x="1094" y="129"/>
                    </a:cubicBezTo>
                    <a:cubicBezTo>
                      <a:pt x="1100" y="129"/>
                      <a:pt x="1115" y="131"/>
                      <a:pt x="1123" y="147"/>
                    </a:cubicBezTo>
                    <a:cubicBezTo>
                      <a:pt x="1123" y="147"/>
                      <a:pt x="1123" y="147"/>
                      <a:pt x="1123" y="147"/>
                    </a:cubicBezTo>
                    <a:cubicBezTo>
                      <a:pt x="1363" y="633"/>
                      <a:pt x="1363" y="633"/>
                      <a:pt x="1363" y="633"/>
                    </a:cubicBezTo>
                    <a:cubicBezTo>
                      <a:pt x="1386" y="680"/>
                      <a:pt x="1431" y="713"/>
                      <a:pt x="1484" y="721"/>
                    </a:cubicBezTo>
                    <a:cubicBezTo>
                      <a:pt x="2020" y="799"/>
                      <a:pt x="2020" y="799"/>
                      <a:pt x="2020" y="799"/>
                    </a:cubicBezTo>
                    <a:cubicBezTo>
                      <a:pt x="2038" y="801"/>
                      <a:pt x="2044" y="815"/>
                      <a:pt x="2046" y="821"/>
                    </a:cubicBezTo>
                    <a:cubicBezTo>
                      <a:pt x="2048" y="827"/>
                      <a:pt x="2051" y="841"/>
                      <a:pt x="2038" y="854"/>
                    </a:cubicBezTo>
                    <a:cubicBezTo>
                      <a:pt x="1650" y="1232"/>
                      <a:pt x="1650" y="1232"/>
                      <a:pt x="1650" y="1232"/>
                    </a:cubicBezTo>
                    <a:cubicBezTo>
                      <a:pt x="1612" y="1269"/>
                      <a:pt x="1595" y="1322"/>
                      <a:pt x="1604" y="137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8" name="Google Shape;3538;p108"/>
              <p:cNvSpPr/>
              <p:nvPr/>
            </p:nvSpPr>
            <p:spPr>
              <a:xfrm>
                <a:off x="-1351539" y="-182563"/>
                <a:ext cx="406400" cy="439738"/>
              </a:xfrm>
              <a:custGeom>
                <a:rect b="b" l="l" r="r" t="t"/>
                <a:pathLst>
                  <a:path extrusionOk="0" h="232" w="215">
                    <a:moveTo>
                      <a:pt x="179" y="21"/>
                    </a:moveTo>
                    <a:cubicBezTo>
                      <a:pt x="151" y="0"/>
                      <a:pt x="110" y="7"/>
                      <a:pt x="89" y="35"/>
                    </a:cubicBezTo>
                    <a:cubicBezTo>
                      <a:pt x="21" y="130"/>
                      <a:pt x="21" y="130"/>
                      <a:pt x="21" y="130"/>
                    </a:cubicBezTo>
                    <a:cubicBezTo>
                      <a:pt x="0" y="159"/>
                      <a:pt x="6" y="199"/>
                      <a:pt x="35" y="220"/>
                    </a:cubicBezTo>
                    <a:cubicBezTo>
                      <a:pt x="46" y="228"/>
                      <a:pt x="60" y="232"/>
                      <a:pt x="73" y="232"/>
                    </a:cubicBezTo>
                    <a:cubicBezTo>
                      <a:pt x="93" y="232"/>
                      <a:pt x="113" y="223"/>
                      <a:pt x="125" y="206"/>
                    </a:cubicBezTo>
                    <a:cubicBezTo>
                      <a:pt x="194" y="111"/>
                      <a:pt x="194" y="111"/>
                      <a:pt x="194" y="111"/>
                    </a:cubicBezTo>
                    <a:cubicBezTo>
                      <a:pt x="215" y="83"/>
                      <a:pt x="208" y="42"/>
                      <a:pt x="179" y="2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9" name="Google Shape;3539;p108"/>
              <p:cNvSpPr/>
              <p:nvPr/>
            </p:nvSpPr>
            <p:spPr>
              <a:xfrm>
                <a:off x="-3934402" y="-182563"/>
                <a:ext cx="407988" cy="439738"/>
              </a:xfrm>
              <a:custGeom>
                <a:rect b="b" l="l" r="r" t="t"/>
                <a:pathLst>
                  <a:path extrusionOk="0" h="232" w="215">
                    <a:moveTo>
                      <a:pt x="194" y="129"/>
                    </a:moveTo>
                    <a:cubicBezTo>
                      <a:pt x="126" y="35"/>
                      <a:pt x="126" y="35"/>
                      <a:pt x="126" y="35"/>
                    </a:cubicBezTo>
                    <a:cubicBezTo>
                      <a:pt x="105" y="6"/>
                      <a:pt x="64" y="0"/>
                      <a:pt x="35" y="21"/>
                    </a:cubicBezTo>
                    <a:cubicBezTo>
                      <a:pt x="6" y="42"/>
                      <a:pt x="0" y="82"/>
                      <a:pt x="21" y="111"/>
                    </a:cubicBezTo>
                    <a:cubicBezTo>
                      <a:pt x="90" y="205"/>
                      <a:pt x="90" y="205"/>
                      <a:pt x="90" y="205"/>
                    </a:cubicBezTo>
                    <a:cubicBezTo>
                      <a:pt x="102" y="223"/>
                      <a:pt x="122" y="232"/>
                      <a:pt x="142" y="232"/>
                    </a:cubicBezTo>
                    <a:cubicBezTo>
                      <a:pt x="155" y="232"/>
                      <a:pt x="168" y="228"/>
                      <a:pt x="180" y="220"/>
                    </a:cubicBezTo>
                    <a:cubicBezTo>
                      <a:pt x="209" y="199"/>
                      <a:pt x="215" y="158"/>
                      <a:pt x="194" y="12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0" name="Google Shape;3540;p108"/>
              <p:cNvSpPr/>
              <p:nvPr/>
            </p:nvSpPr>
            <p:spPr>
              <a:xfrm>
                <a:off x="-4769427" y="2336800"/>
                <a:ext cx="484188" cy="328613"/>
              </a:xfrm>
              <a:custGeom>
                <a:rect b="b" l="l" r="r" t="t"/>
                <a:pathLst>
                  <a:path extrusionOk="0" h="173" w="256">
                    <a:moveTo>
                      <a:pt x="245" y="52"/>
                    </a:moveTo>
                    <a:cubicBezTo>
                      <a:pt x="234" y="18"/>
                      <a:pt x="197" y="0"/>
                      <a:pt x="164" y="11"/>
                    </a:cubicBezTo>
                    <a:cubicBezTo>
                      <a:pt x="53" y="47"/>
                      <a:pt x="53" y="47"/>
                      <a:pt x="53" y="47"/>
                    </a:cubicBezTo>
                    <a:cubicBezTo>
                      <a:pt x="19" y="58"/>
                      <a:pt x="0" y="94"/>
                      <a:pt x="11" y="128"/>
                    </a:cubicBezTo>
                    <a:cubicBezTo>
                      <a:pt x="20" y="155"/>
                      <a:pt x="45" y="173"/>
                      <a:pt x="73" y="173"/>
                    </a:cubicBezTo>
                    <a:cubicBezTo>
                      <a:pt x="79" y="173"/>
                      <a:pt x="86" y="172"/>
                      <a:pt x="93" y="169"/>
                    </a:cubicBezTo>
                    <a:cubicBezTo>
                      <a:pt x="203" y="133"/>
                      <a:pt x="203" y="133"/>
                      <a:pt x="203" y="133"/>
                    </a:cubicBezTo>
                    <a:cubicBezTo>
                      <a:pt x="237" y="122"/>
                      <a:pt x="256" y="86"/>
                      <a:pt x="245" y="5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1" name="Google Shape;3541;p108"/>
              <p:cNvSpPr/>
              <p:nvPr/>
            </p:nvSpPr>
            <p:spPr>
              <a:xfrm>
                <a:off x="-2562802" y="3795712"/>
                <a:ext cx="246063" cy="466725"/>
              </a:xfrm>
              <a:custGeom>
                <a:rect b="b" l="l" r="r" t="t"/>
                <a:pathLst>
                  <a:path extrusionOk="0" h="246" w="130">
                    <a:moveTo>
                      <a:pt x="65" y="0"/>
                    </a:moveTo>
                    <a:cubicBezTo>
                      <a:pt x="29" y="0"/>
                      <a:pt x="0" y="29"/>
                      <a:pt x="0" y="65"/>
                    </a:cubicBezTo>
                    <a:cubicBezTo>
                      <a:pt x="0" y="181"/>
                      <a:pt x="0" y="181"/>
                      <a:pt x="0" y="181"/>
                    </a:cubicBezTo>
                    <a:cubicBezTo>
                      <a:pt x="0" y="217"/>
                      <a:pt x="29" y="246"/>
                      <a:pt x="65" y="246"/>
                    </a:cubicBezTo>
                    <a:cubicBezTo>
                      <a:pt x="101" y="246"/>
                      <a:pt x="130" y="217"/>
                      <a:pt x="130" y="181"/>
                    </a:cubicBezTo>
                    <a:cubicBezTo>
                      <a:pt x="130" y="65"/>
                      <a:pt x="130" y="65"/>
                      <a:pt x="130" y="65"/>
                    </a:cubicBezTo>
                    <a:cubicBezTo>
                      <a:pt x="130" y="29"/>
                      <a:pt x="101" y="0"/>
                      <a:pt x="6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2" name="Google Shape;3542;p108"/>
              <p:cNvSpPr/>
              <p:nvPr/>
            </p:nvSpPr>
            <p:spPr>
              <a:xfrm>
                <a:off x="-592714" y="2336800"/>
                <a:ext cx="484188" cy="328613"/>
              </a:xfrm>
              <a:custGeom>
                <a:rect b="b" l="l" r="r" t="t"/>
                <a:pathLst>
                  <a:path extrusionOk="0" h="173" w="256">
                    <a:moveTo>
                      <a:pt x="203" y="47"/>
                    </a:moveTo>
                    <a:cubicBezTo>
                      <a:pt x="92" y="11"/>
                      <a:pt x="92" y="11"/>
                      <a:pt x="92" y="11"/>
                    </a:cubicBezTo>
                    <a:cubicBezTo>
                      <a:pt x="59" y="0"/>
                      <a:pt x="22" y="18"/>
                      <a:pt x="11" y="52"/>
                    </a:cubicBezTo>
                    <a:cubicBezTo>
                      <a:pt x="0" y="86"/>
                      <a:pt x="19" y="122"/>
                      <a:pt x="53" y="133"/>
                    </a:cubicBezTo>
                    <a:cubicBezTo>
                      <a:pt x="163" y="170"/>
                      <a:pt x="163" y="170"/>
                      <a:pt x="163" y="170"/>
                    </a:cubicBezTo>
                    <a:cubicBezTo>
                      <a:pt x="170" y="172"/>
                      <a:pt x="177" y="173"/>
                      <a:pt x="183" y="173"/>
                    </a:cubicBezTo>
                    <a:cubicBezTo>
                      <a:pt x="211" y="173"/>
                      <a:pt x="236" y="155"/>
                      <a:pt x="245" y="128"/>
                    </a:cubicBezTo>
                    <a:cubicBezTo>
                      <a:pt x="256" y="94"/>
                      <a:pt x="237" y="58"/>
                      <a:pt x="203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43" name="Google Shape;3543;p108"/>
            <p:cNvGrpSpPr/>
            <p:nvPr/>
          </p:nvGrpSpPr>
          <p:grpSpPr>
            <a:xfrm>
              <a:off x="7679841" y="3038316"/>
              <a:ext cx="585837" cy="585837"/>
              <a:chOff x="5712408" y="975680"/>
              <a:chExt cx="671729" cy="639391"/>
            </a:xfrm>
          </p:grpSpPr>
          <p:sp>
            <p:nvSpPr>
              <p:cNvPr id="3544" name="Google Shape;3544;p108"/>
              <p:cNvSpPr/>
              <p:nvPr/>
            </p:nvSpPr>
            <p:spPr>
              <a:xfrm>
                <a:off x="5712408" y="975680"/>
                <a:ext cx="671729" cy="639391"/>
              </a:xfrm>
              <a:custGeom>
                <a:rect b="b" l="l" r="r" t="t"/>
                <a:pathLst>
                  <a:path extrusionOk="0" h="122" w="128">
                    <a:moveTo>
                      <a:pt x="117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9"/>
                      <a:pt x="5" y="104"/>
                      <a:pt x="11" y="104"/>
                    </a:cubicBezTo>
                    <a:cubicBezTo>
                      <a:pt x="43" y="104"/>
                      <a:pt x="43" y="104"/>
                      <a:pt x="43" y="104"/>
                    </a:cubicBezTo>
                    <a:cubicBezTo>
                      <a:pt x="42" y="106"/>
                      <a:pt x="39" y="109"/>
                      <a:pt x="38" y="110"/>
                    </a:cubicBezTo>
                    <a:cubicBezTo>
                      <a:pt x="36" y="111"/>
                      <a:pt x="35" y="112"/>
                      <a:pt x="35" y="113"/>
                    </a:cubicBezTo>
                    <a:cubicBezTo>
                      <a:pt x="34" y="114"/>
                      <a:pt x="33" y="116"/>
                      <a:pt x="34" y="118"/>
                    </a:cubicBezTo>
                    <a:cubicBezTo>
                      <a:pt x="35" y="120"/>
                      <a:pt x="37" y="122"/>
                      <a:pt x="42" y="122"/>
                    </a:cubicBezTo>
                    <a:cubicBezTo>
                      <a:pt x="86" y="122"/>
                      <a:pt x="86" y="122"/>
                      <a:pt x="86" y="122"/>
                    </a:cubicBezTo>
                    <a:cubicBezTo>
                      <a:pt x="91" y="122"/>
                      <a:pt x="93" y="120"/>
                      <a:pt x="94" y="118"/>
                    </a:cubicBezTo>
                    <a:cubicBezTo>
                      <a:pt x="95" y="116"/>
                      <a:pt x="95" y="114"/>
                      <a:pt x="94" y="113"/>
                    </a:cubicBezTo>
                    <a:cubicBezTo>
                      <a:pt x="93" y="112"/>
                      <a:pt x="92" y="111"/>
                      <a:pt x="91" y="110"/>
                    </a:cubicBezTo>
                    <a:cubicBezTo>
                      <a:pt x="89" y="109"/>
                      <a:pt x="87" y="106"/>
                      <a:pt x="85" y="104"/>
                    </a:cubicBezTo>
                    <a:cubicBezTo>
                      <a:pt x="117" y="104"/>
                      <a:pt x="117" y="104"/>
                      <a:pt x="117" y="104"/>
                    </a:cubicBezTo>
                    <a:cubicBezTo>
                      <a:pt x="123" y="104"/>
                      <a:pt x="128" y="99"/>
                      <a:pt x="128" y="93"/>
                    </a:cubicBezTo>
                    <a:cubicBezTo>
                      <a:pt x="128" y="11"/>
                      <a:pt x="128" y="11"/>
                      <a:pt x="128" y="11"/>
                    </a:cubicBezTo>
                    <a:cubicBezTo>
                      <a:pt x="128" y="5"/>
                      <a:pt x="123" y="0"/>
                      <a:pt x="117" y="0"/>
                    </a:cubicBezTo>
                    <a:close/>
                    <a:moveTo>
                      <a:pt x="88" y="113"/>
                    </a:moveTo>
                    <a:cubicBezTo>
                      <a:pt x="89" y="114"/>
                      <a:pt x="90" y="115"/>
                      <a:pt x="90" y="116"/>
                    </a:cubicBezTo>
                    <a:cubicBezTo>
                      <a:pt x="90" y="116"/>
                      <a:pt x="91" y="116"/>
                      <a:pt x="90" y="116"/>
                    </a:cubicBezTo>
                    <a:cubicBezTo>
                      <a:pt x="90" y="117"/>
                      <a:pt x="88" y="118"/>
                      <a:pt x="86" y="118"/>
                    </a:cubicBezTo>
                    <a:cubicBezTo>
                      <a:pt x="42" y="118"/>
                      <a:pt x="42" y="118"/>
                      <a:pt x="42" y="118"/>
                    </a:cubicBezTo>
                    <a:cubicBezTo>
                      <a:pt x="40" y="118"/>
                      <a:pt x="38" y="117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5"/>
                      <a:pt x="39" y="114"/>
                      <a:pt x="40" y="113"/>
                    </a:cubicBezTo>
                    <a:cubicBezTo>
                      <a:pt x="44" y="109"/>
                      <a:pt x="47" y="106"/>
                      <a:pt x="48" y="104"/>
                    </a:cubicBezTo>
                    <a:cubicBezTo>
                      <a:pt x="80" y="104"/>
                      <a:pt x="80" y="104"/>
                      <a:pt x="80" y="104"/>
                    </a:cubicBezTo>
                    <a:cubicBezTo>
                      <a:pt x="82" y="106"/>
                      <a:pt x="84" y="109"/>
                      <a:pt x="88" y="113"/>
                    </a:cubicBezTo>
                    <a:close/>
                    <a:moveTo>
                      <a:pt x="120" y="93"/>
                    </a:moveTo>
                    <a:cubicBezTo>
                      <a:pt x="120" y="95"/>
                      <a:pt x="119" y="96"/>
                      <a:pt x="117" y="96"/>
                    </a:cubicBezTo>
                    <a:cubicBezTo>
                      <a:pt x="11" y="96"/>
                      <a:pt x="11" y="96"/>
                      <a:pt x="11" y="96"/>
                    </a:cubicBezTo>
                    <a:cubicBezTo>
                      <a:pt x="9" y="96"/>
                      <a:pt x="8" y="95"/>
                      <a:pt x="8" y="93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9"/>
                      <a:pt x="9" y="8"/>
                      <a:pt x="11" y="8"/>
                    </a:cubicBezTo>
                    <a:cubicBezTo>
                      <a:pt x="117" y="8"/>
                      <a:pt x="117" y="8"/>
                      <a:pt x="117" y="8"/>
                    </a:cubicBezTo>
                    <a:cubicBezTo>
                      <a:pt x="119" y="8"/>
                      <a:pt x="120" y="9"/>
                      <a:pt x="120" y="11"/>
                    </a:cubicBezTo>
                    <a:lnTo>
                      <a:pt x="120" y="93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5" name="Google Shape;3545;p108"/>
              <p:cNvSpPr/>
              <p:nvPr/>
            </p:nvSpPr>
            <p:spPr>
              <a:xfrm>
                <a:off x="5796917" y="1058042"/>
                <a:ext cx="502713" cy="338119"/>
              </a:xfrm>
              <a:custGeom>
                <a:rect b="b" l="l" r="r" t="t"/>
                <a:pathLst>
                  <a:path extrusionOk="0" h="64" w="96">
                    <a:moveTo>
                      <a:pt x="89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0" y="61"/>
                      <a:pt x="3" y="64"/>
                      <a:pt x="7" y="64"/>
                    </a:cubicBezTo>
                    <a:cubicBezTo>
                      <a:pt x="89" y="64"/>
                      <a:pt x="89" y="64"/>
                      <a:pt x="89" y="64"/>
                    </a:cubicBezTo>
                    <a:cubicBezTo>
                      <a:pt x="93" y="64"/>
                      <a:pt x="96" y="61"/>
                      <a:pt x="96" y="57"/>
                    </a:cubicBezTo>
                    <a:cubicBezTo>
                      <a:pt x="96" y="7"/>
                      <a:pt x="96" y="7"/>
                      <a:pt x="96" y="7"/>
                    </a:cubicBezTo>
                    <a:cubicBezTo>
                      <a:pt x="96" y="3"/>
                      <a:pt x="93" y="0"/>
                      <a:pt x="89" y="0"/>
                    </a:cubicBezTo>
                    <a:close/>
                    <a:moveTo>
                      <a:pt x="92" y="57"/>
                    </a:moveTo>
                    <a:cubicBezTo>
                      <a:pt x="92" y="59"/>
                      <a:pt x="91" y="60"/>
                      <a:pt x="89" y="60"/>
                    </a:cubicBezTo>
                    <a:cubicBezTo>
                      <a:pt x="7" y="60"/>
                      <a:pt x="7" y="60"/>
                      <a:pt x="7" y="60"/>
                    </a:cubicBezTo>
                    <a:cubicBezTo>
                      <a:pt x="5" y="60"/>
                      <a:pt x="4" y="59"/>
                      <a:pt x="4" y="5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5"/>
                      <a:pt x="5" y="4"/>
                      <a:pt x="7" y="4"/>
                    </a:cubicBezTo>
                    <a:cubicBezTo>
                      <a:pt x="89" y="4"/>
                      <a:pt x="89" y="4"/>
                      <a:pt x="89" y="4"/>
                    </a:cubicBezTo>
                    <a:cubicBezTo>
                      <a:pt x="91" y="4"/>
                      <a:pt x="92" y="5"/>
                      <a:pt x="92" y="7"/>
                    </a:cubicBezTo>
                    <a:lnTo>
                      <a:pt x="92" y="5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6" name="Google Shape;3546;p108"/>
              <p:cNvSpPr/>
              <p:nvPr/>
            </p:nvSpPr>
            <p:spPr>
              <a:xfrm>
                <a:off x="6017937" y="1404831"/>
                <a:ext cx="62840" cy="65023"/>
              </a:xfrm>
              <a:custGeom>
                <a:rect b="b" l="l" r="r" t="t"/>
                <a:pathLst>
                  <a:path extrusionOk="0" h="12" w="12">
                    <a:moveTo>
                      <a:pt x="6" y="0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  <a:cubicBezTo>
                      <a:pt x="9" y="12"/>
                      <a:pt x="12" y="9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5" y="8"/>
                      <a:pt x="4" y="7"/>
                      <a:pt x="4" y="6"/>
                    </a:cubicBezTo>
                    <a:cubicBezTo>
                      <a:pt x="4" y="5"/>
                      <a:pt x="5" y="4"/>
                      <a:pt x="6" y="4"/>
                    </a:cubicBezTo>
                    <a:cubicBezTo>
                      <a:pt x="7" y="4"/>
                      <a:pt x="8" y="5"/>
                      <a:pt x="8" y="6"/>
                    </a:cubicBezTo>
                    <a:cubicBezTo>
                      <a:pt x="8" y="7"/>
                      <a:pt x="7" y="8"/>
                      <a:pt x="6" y="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7" name="Google Shape;3547;p108"/>
              <p:cNvSpPr/>
              <p:nvPr/>
            </p:nvSpPr>
            <p:spPr>
              <a:xfrm>
                <a:off x="5933429" y="1190255"/>
                <a:ext cx="84509" cy="88864"/>
              </a:xfrm>
              <a:custGeom>
                <a:rect b="b" l="l" r="r" t="t"/>
                <a:pathLst>
                  <a:path extrusionOk="0" h="41" w="39">
                    <a:moveTo>
                      <a:pt x="0" y="24"/>
                    </a:moveTo>
                    <a:lnTo>
                      <a:pt x="39" y="41"/>
                    </a:lnTo>
                    <a:lnTo>
                      <a:pt x="39" y="32"/>
                    </a:lnTo>
                    <a:lnTo>
                      <a:pt x="12" y="19"/>
                    </a:lnTo>
                    <a:lnTo>
                      <a:pt x="39" y="10"/>
                    </a:lnTo>
                    <a:lnTo>
                      <a:pt x="39" y="0"/>
                    </a:lnTo>
                    <a:lnTo>
                      <a:pt x="0" y="17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8" name="Google Shape;3548;p108"/>
              <p:cNvSpPr/>
              <p:nvPr/>
            </p:nvSpPr>
            <p:spPr>
              <a:xfrm>
                <a:off x="6026605" y="1175084"/>
                <a:ext cx="43337" cy="119208"/>
              </a:xfrm>
              <a:custGeom>
                <a:rect b="b" l="l" r="r" t="t"/>
                <a:pathLst>
                  <a:path extrusionOk="0" h="23" w="8">
                    <a:moveTo>
                      <a:pt x="7" y="0"/>
                    </a:moveTo>
                    <a:cubicBezTo>
                      <a:pt x="6" y="0"/>
                      <a:pt x="6" y="0"/>
                      <a:pt x="5" y="0"/>
                    </a:cubicBezTo>
                    <a:cubicBezTo>
                      <a:pt x="5" y="0"/>
                      <a:pt x="5" y="1"/>
                      <a:pt x="5" y="2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1"/>
                      <a:pt x="0" y="22"/>
                      <a:pt x="0" y="22"/>
                    </a:cubicBezTo>
                    <a:cubicBezTo>
                      <a:pt x="0" y="23"/>
                      <a:pt x="1" y="23"/>
                      <a:pt x="2" y="23"/>
                    </a:cubicBezTo>
                    <a:cubicBezTo>
                      <a:pt x="2" y="23"/>
                      <a:pt x="2" y="23"/>
                      <a:pt x="3" y="23"/>
                    </a:cubicBezTo>
                    <a:cubicBezTo>
                      <a:pt x="3" y="23"/>
                      <a:pt x="3" y="22"/>
                      <a:pt x="3" y="22"/>
                    </a:cubicBezTo>
                    <a:cubicBezTo>
                      <a:pt x="3" y="22"/>
                      <a:pt x="3" y="21"/>
                      <a:pt x="4" y="21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2"/>
                      <a:pt x="8" y="1"/>
                      <a:pt x="8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7" y="0"/>
                      <a:pt x="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9" name="Google Shape;3549;p108"/>
              <p:cNvSpPr/>
              <p:nvPr/>
            </p:nvSpPr>
            <p:spPr>
              <a:xfrm>
                <a:off x="6080776" y="1190255"/>
                <a:ext cx="82341" cy="88864"/>
              </a:xfrm>
              <a:custGeom>
                <a:rect b="b" l="l" r="r" t="t"/>
                <a:pathLst>
                  <a:path extrusionOk="0" h="41" w="38">
                    <a:moveTo>
                      <a:pt x="0" y="10"/>
                    </a:moveTo>
                    <a:lnTo>
                      <a:pt x="26" y="19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38" y="24"/>
                    </a:lnTo>
                    <a:lnTo>
                      <a:pt x="38" y="17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3" name="Shape 3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4" name="Google Shape;3554;p109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Process</a:t>
            </a:r>
            <a:endParaRPr/>
          </a:p>
        </p:txBody>
      </p:sp>
      <p:sp>
        <p:nvSpPr>
          <p:cNvPr id="3555" name="Google Shape;3555;p109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6" name="Google Shape;3556;p109"/>
          <p:cNvSpPr/>
          <p:nvPr/>
        </p:nvSpPr>
        <p:spPr>
          <a:xfrm rot="5400000">
            <a:off x="803969" y="2529501"/>
            <a:ext cx="1752602" cy="1752603"/>
          </a:xfrm>
          <a:prstGeom prst="arc">
            <a:avLst>
              <a:gd fmla="val 16200000" name="adj1"/>
              <a:gd fmla="val 5278363" name="adj2"/>
            </a:avLst>
          </a:prstGeom>
          <a:noFill/>
          <a:ln cap="flat" cmpd="sng" w="25400">
            <a:solidFill>
              <a:schemeClr val="accent1"/>
            </a:solidFill>
            <a:prstDash val="dot"/>
            <a:miter lim="800000"/>
            <a:headEnd len="med" w="med" type="triangl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6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7" name="Google Shape;3557;p109"/>
          <p:cNvSpPr/>
          <p:nvPr/>
        </p:nvSpPr>
        <p:spPr>
          <a:xfrm>
            <a:off x="1098997" y="2824529"/>
            <a:ext cx="1162546" cy="1162546"/>
          </a:xfrm>
          <a:prstGeom prst="ellipse">
            <a:avLst/>
          </a:prstGeom>
          <a:solidFill>
            <a:schemeClr val="accent1">
              <a:alpha val="66666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6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8" name="Google Shape;3558;p109"/>
          <p:cNvSpPr/>
          <p:nvPr/>
        </p:nvSpPr>
        <p:spPr>
          <a:xfrm>
            <a:off x="1273638" y="2999171"/>
            <a:ext cx="813264" cy="81326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6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9" name="Google Shape;3559;p109"/>
          <p:cNvSpPr/>
          <p:nvPr/>
        </p:nvSpPr>
        <p:spPr>
          <a:xfrm flipH="1" rot="5400000">
            <a:off x="2556570" y="2529501"/>
            <a:ext cx="1752602" cy="1752603"/>
          </a:xfrm>
          <a:prstGeom prst="arc">
            <a:avLst>
              <a:gd fmla="val 16200000" name="adj1"/>
              <a:gd fmla="val 5278363" name="adj2"/>
            </a:avLst>
          </a:prstGeom>
          <a:noFill/>
          <a:ln cap="flat" cmpd="sng" w="25400">
            <a:solidFill>
              <a:schemeClr val="accent2"/>
            </a:solidFill>
            <a:prstDash val="dot"/>
            <a:miter lim="800000"/>
            <a:headEnd len="med" w="med" type="triangl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6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0" name="Google Shape;3560;p109"/>
          <p:cNvSpPr/>
          <p:nvPr/>
        </p:nvSpPr>
        <p:spPr>
          <a:xfrm>
            <a:off x="2851598" y="2824529"/>
            <a:ext cx="1162546" cy="1162546"/>
          </a:xfrm>
          <a:prstGeom prst="ellipse">
            <a:avLst/>
          </a:prstGeom>
          <a:solidFill>
            <a:schemeClr val="accent2">
              <a:alpha val="66666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6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1" name="Google Shape;3561;p109"/>
          <p:cNvSpPr/>
          <p:nvPr/>
        </p:nvSpPr>
        <p:spPr>
          <a:xfrm>
            <a:off x="3026239" y="2999171"/>
            <a:ext cx="813264" cy="8132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6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2" name="Google Shape;3562;p109"/>
          <p:cNvSpPr/>
          <p:nvPr/>
        </p:nvSpPr>
        <p:spPr>
          <a:xfrm rot="5400000">
            <a:off x="4309169" y="2529501"/>
            <a:ext cx="1752602" cy="1752603"/>
          </a:xfrm>
          <a:prstGeom prst="arc">
            <a:avLst>
              <a:gd fmla="val 16200000" name="adj1"/>
              <a:gd fmla="val 5278363" name="adj2"/>
            </a:avLst>
          </a:prstGeom>
          <a:noFill/>
          <a:ln cap="flat" cmpd="sng" w="25400">
            <a:solidFill>
              <a:schemeClr val="accent3"/>
            </a:solidFill>
            <a:prstDash val="dot"/>
            <a:miter lim="800000"/>
            <a:headEnd len="med" w="med" type="triangl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6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3" name="Google Shape;3563;p109"/>
          <p:cNvSpPr/>
          <p:nvPr/>
        </p:nvSpPr>
        <p:spPr>
          <a:xfrm>
            <a:off x="4604197" y="2824529"/>
            <a:ext cx="1162546" cy="1162546"/>
          </a:xfrm>
          <a:prstGeom prst="ellipse">
            <a:avLst/>
          </a:prstGeom>
          <a:solidFill>
            <a:schemeClr val="accent3">
              <a:alpha val="66666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6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4" name="Google Shape;3564;p109"/>
          <p:cNvSpPr/>
          <p:nvPr/>
        </p:nvSpPr>
        <p:spPr>
          <a:xfrm>
            <a:off x="4778838" y="2999171"/>
            <a:ext cx="813264" cy="8132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6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5" name="Google Shape;3565;p109"/>
          <p:cNvSpPr/>
          <p:nvPr/>
        </p:nvSpPr>
        <p:spPr>
          <a:xfrm flipH="1" rot="5400000">
            <a:off x="6061768" y="2529501"/>
            <a:ext cx="1752602" cy="1752603"/>
          </a:xfrm>
          <a:prstGeom prst="arc">
            <a:avLst>
              <a:gd fmla="val 16200000" name="adj1"/>
              <a:gd fmla="val 5278363" name="adj2"/>
            </a:avLst>
          </a:prstGeom>
          <a:noFill/>
          <a:ln cap="flat" cmpd="sng" w="25400">
            <a:solidFill>
              <a:schemeClr val="accent4"/>
            </a:solidFill>
            <a:prstDash val="dot"/>
            <a:miter lim="800000"/>
            <a:headEnd len="med" w="med" type="triangl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6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6" name="Google Shape;3566;p109"/>
          <p:cNvSpPr/>
          <p:nvPr/>
        </p:nvSpPr>
        <p:spPr>
          <a:xfrm>
            <a:off x="6356797" y="2824529"/>
            <a:ext cx="1162546" cy="1162546"/>
          </a:xfrm>
          <a:prstGeom prst="ellipse">
            <a:avLst/>
          </a:prstGeom>
          <a:solidFill>
            <a:schemeClr val="accent4">
              <a:alpha val="66666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6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7" name="Google Shape;3567;p109"/>
          <p:cNvSpPr/>
          <p:nvPr/>
        </p:nvSpPr>
        <p:spPr>
          <a:xfrm>
            <a:off x="6531438" y="2999171"/>
            <a:ext cx="813264" cy="81326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6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8" name="Google Shape;3568;p109"/>
          <p:cNvSpPr/>
          <p:nvPr/>
        </p:nvSpPr>
        <p:spPr>
          <a:xfrm rot="5400000">
            <a:off x="7814367" y="2529501"/>
            <a:ext cx="1752602" cy="1752603"/>
          </a:xfrm>
          <a:prstGeom prst="arc">
            <a:avLst>
              <a:gd fmla="val 16200000" name="adj1"/>
              <a:gd fmla="val 5278363" name="adj2"/>
            </a:avLst>
          </a:prstGeom>
          <a:noFill/>
          <a:ln cap="flat" cmpd="sng" w="25400">
            <a:solidFill>
              <a:schemeClr val="accent5"/>
            </a:solidFill>
            <a:prstDash val="dot"/>
            <a:miter lim="800000"/>
            <a:headEnd len="med" w="med" type="triangl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6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9" name="Google Shape;3569;p109"/>
          <p:cNvSpPr/>
          <p:nvPr/>
        </p:nvSpPr>
        <p:spPr>
          <a:xfrm>
            <a:off x="8109396" y="2824529"/>
            <a:ext cx="1162546" cy="1162546"/>
          </a:xfrm>
          <a:prstGeom prst="ellipse">
            <a:avLst/>
          </a:prstGeom>
          <a:solidFill>
            <a:schemeClr val="accent5">
              <a:alpha val="66666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6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0" name="Google Shape;3570;p109"/>
          <p:cNvSpPr/>
          <p:nvPr/>
        </p:nvSpPr>
        <p:spPr>
          <a:xfrm>
            <a:off x="8284037" y="2999171"/>
            <a:ext cx="813264" cy="81326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6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1" name="Google Shape;3571;p109"/>
          <p:cNvSpPr/>
          <p:nvPr/>
        </p:nvSpPr>
        <p:spPr>
          <a:xfrm flipH="1" rot="5400000">
            <a:off x="9566968" y="2529501"/>
            <a:ext cx="1752602" cy="1752603"/>
          </a:xfrm>
          <a:prstGeom prst="arc">
            <a:avLst>
              <a:gd fmla="val 16200000" name="adj1"/>
              <a:gd fmla="val 5278363" name="adj2"/>
            </a:avLst>
          </a:prstGeom>
          <a:noFill/>
          <a:ln cap="flat" cmpd="sng" w="25400">
            <a:solidFill>
              <a:schemeClr val="accent6"/>
            </a:solidFill>
            <a:prstDash val="dot"/>
            <a:miter lim="800000"/>
            <a:headEnd len="med" w="med" type="triangl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6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2" name="Google Shape;3572;p109"/>
          <p:cNvSpPr/>
          <p:nvPr/>
        </p:nvSpPr>
        <p:spPr>
          <a:xfrm>
            <a:off x="9861996" y="2824529"/>
            <a:ext cx="1162546" cy="1162546"/>
          </a:xfrm>
          <a:prstGeom prst="ellipse">
            <a:avLst/>
          </a:prstGeom>
          <a:solidFill>
            <a:schemeClr val="accent6">
              <a:alpha val="66666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6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3" name="Google Shape;3573;p109"/>
          <p:cNvSpPr/>
          <p:nvPr/>
        </p:nvSpPr>
        <p:spPr>
          <a:xfrm>
            <a:off x="10036637" y="2999171"/>
            <a:ext cx="813264" cy="81326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6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4" name="Google Shape;3574;p109"/>
          <p:cNvSpPr txBox="1"/>
          <p:nvPr/>
        </p:nvSpPr>
        <p:spPr>
          <a:xfrm>
            <a:off x="5824251" y="1410474"/>
            <a:ext cx="2189010" cy="901062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3575" name="Google Shape;3575;p109"/>
          <p:cNvSpPr txBox="1"/>
          <p:nvPr/>
        </p:nvSpPr>
        <p:spPr>
          <a:xfrm>
            <a:off x="4143182" y="4498823"/>
            <a:ext cx="2113314" cy="901062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3576" name="Google Shape;3576;p109"/>
          <p:cNvSpPr txBox="1"/>
          <p:nvPr/>
        </p:nvSpPr>
        <p:spPr>
          <a:xfrm>
            <a:off x="2470996" y="1410475"/>
            <a:ext cx="2001118" cy="901062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3577" name="Google Shape;3577;p109"/>
          <p:cNvSpPr txBox="1"/>
          <p:nvPr/>
        </p:nvSpPr>
        <p:spPr>
          <a:xfrm>
            <a:off x="657334" y="4498823"/>
            <a:ext cx="2001118" cy="901062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3578" name="Google Shape;3578;p109"/>
          <p:cNvSpPr txBox="1"/>
          <p:nvPr/>
        </p:nvSpPr>
        <p:spPr>
          <a:xfrm>
            <a:off x="7644471" y="4498823"/>
            <a:ext cx="2144036" cy="901062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3579" name="Google Shape;3579;p109"/>
          <p:cNvSpPr txBox="1"/>
          <p:nvPr/>
        </p:nvSpPr>
        <p:spPr>
          <a:xfrm>
            <a:off x="9345656" y="1410473"/>
            <a:ext cx="2189010" cy="901062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grpSp>
        <p:nvGrpSpPr>
          <p:cNvPr id="3580" name="Google Shape;3580;p109"/>
          <p:cNvGrpSpPr/>
          <p:nvPr/>
        </p:nvGrpSpPr>
        <p:grpSpPr>
          <a:xfrm>
            <a:off x="10279499" y="3242032"/>
            <a:ext cx="327540" cy="327540"/>
            <a:chOff x="5712408" y="975680"/>
            <a:chExt cx="671729" cy="639391"/>
          </a:xfrm>
        </p:grpSpPr>
        <p:sp>
          <p:nvSpPr>
            <p:cNvPr id="3581" name="Google Shape;3581;p109"/>
            <p:cNvSpPr/>
            <p:nvPr/>
          </p:nvSpPr>
          <p:spPr>
            <a:xfrm>
              <a:off x="5712408" y="975680"/>
              <a:ext cx="671729" cy="639391"/>
            </a:xfrm>
            <a:custGeom>
              <a:rect b="b" l="l" r="r" t="t"/>
              <a:pathLst>
                <a:path extrusionOk="0" h="122" w="128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2" name="Google Shape;3582;p109"/>
            <p:cNvSpPr/>
            <p:nvPr/>
          </p:nvSpPr>
          <p:spPr>
            <a:xfrm>
              <a:off x="5796917" y="1058042"/>
              <a:ext cx="502713" cy="338119"/>
            </a:xfrm>
            <a:custGeom>
              <a:rect b="b" l="l" r="r" t="t"/>
              <a:pathLst>
                <a:path extrusionOk="0" h="64" w="96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3" name="Google Shape;3583;p109"/>
            <p:cNvSpPr/>
            <p:nvPr/>
          </p:nvSpPr>
          <p:spPr>
            <a:xfrm>
              <a:off x="6017937" y="1404831"/>
              <a:ext cx="62840" cy="65023"/>
            </a:xfrm>
            <a:custGeom>
              <a:rect b="b" l="l" r="r" t="t"/>
              <a:pathLst>
                <a:path extrusionOk="0" h="12" w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4" name="Google Shape;3584;p109"/>
            <p:cNvSpPr/>
            <p:nvPr/>
          </p:nvSpPr>
          <p:spPr>
            <a:xfrm>
              <a:off x="5933429" y="1190255"/>
              <a:ext cx="84509" cy="88864"/>
            </a:xfrm>
            <a:custGeom>
              <a:rect b="b" l="l" r="r" t="t"/>
              <a:pathLst>
                <a:path extrusionOk="0" h="41" w="39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5" name="Google Shape;3585;p109"/>
            <p:cNvSpPr/>
            <p:nvPr/>
          </p:nvSpPr>
          <p:spPr>
            <a:xfrm>
              <a:off x="6026605" y="1175084"/>
              <a:ext cx="43337" cy="119208"/>
            </a:xfrm>
            <a:custGeom>
              <a:rect b="b" l="l" r="r" t="t"/>
              <a:pathLst>
                <a:path extrusionOk="0" h="23" w="8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6" name="Google Shape;3586;p109"/>
            <p:cNvSpPr/>
            <p:nvPr/>
          </p:nvSpPr>
          <p:spPr>
            <a:xfrm>
              <a:off x="6080776" y="1190255"/>
              <a:ext cx="82341" cy="88864"/>
            </a:xfrm>
            <a:custGeom>
              <a:rect b="b" l="l" r="r" t="t"/>
              <a:pathLst>
                <a:path extrusionOk="0" h="41" w="38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87" name="Google Shape;3587;p109"/>
          <p:cNvSpPr/>
          <p:nvPr/>
        </p:nvSpPr>
        <p:spPr>
          <a:xfrm>
            <a:off x="1516500" y="3242032"/>
            <a:ext cx="327540" cy="327540"/>
          </a:xfrm>
          <a:custGeom>
            <a:rect b="b" l="l" r="r" t="t"/>
            <a:pathLst>
              <a:path extrusionOk="0" h="227" w="256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22850" lIns="45700" spcFirstLastPara="1" rIns="45700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39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8" name="Google Shape;3588;p109"/>
          <p:cNvSpPr/>
          <p:nvPr/>
        </p:nvSpPr>
        <p:spPr>
          <a:xfrm>
            <a:off x="3269101" y="3241625"/>
            <a:ext cx="327540" cy="328354"/>
          </a:xfrm>
          <a:custGeom>
            <a:rect b="b" l="l" r="r" t="t"/>
            <a:pathLst>
              <a:path extrusionOk="0" h="2446" w="2448">
                <a:moveTo>
                  <a:pt x="2350" y="747"/>
                </a:moveTo>
                <a:cubicBezTo>
                  <a:pt x="2221" y="446"/>
                  <a:pt x="2002" y="227"/>
                  <a:pt x="1698" y="97"/>
                </a:cubicBezTo>
                <a:cubicBezTo>
                  <a:pt x="1547" y="33"/>
                  <a:pt x="1389" y="0"/>
                  <a:pt x="1223" y="0"/>
                </a:cubicBezTo>
                <a:cubicBezTo>
                  <a:pt x="1057" y="0"/>
                  <a:pt x="900" y="32"/>
                  <a:pt x="748" y="97"/>
                </a:cubicBezTo>
                <a:cubicBezTo>
                  <a:pt x="447" y="226"/>
                  <a:pt x="226" y="445"/>
                  <a:pt x="96" y="747"/>
                </a:cubicBezTo>
                <a:cubicBezTo>
                  <a:pt x="32" y="898"/>
                  <a:pt x="0" y="1056"/>
                  <a:pt x="0" y="1222"/>
                </a:cubicBezTo>
                <a:cubicBezTo>
                  <a:pt x="0" y="1388"/>
                  <a:pt x="32" y="1547"/>
                  <a:pt x="96" y="1698"/>
                </a:cubicBezTo>
                <a:cubicBezTo>
                  <a:pt x="226" y="2000"/>
                  <a:pt x="447" y="2220"/>
                  <a:pt x="748" y="2349"/>
                </a:cubicBezTo>
                <a:cubicBezTo>
                  <a:pt x="900" y="2414"/>
                  <a:pt x="1057" y="2446"/>
                  <a:pt x="1223" y="2446"/>
                </a:cubicBezTo>
                <a:cubicBezTo>
                  <a:pt x="1389" y="2446"/>
                  <a:pt x="1547" y="2413"/>
                  <a:pt x="1698" y="2349"/>
                </a:cubicBezTo>
                <a:cubicBezTo>
                  <a:pt x="2002" y="2219"/>
                  <a:pt x="2221" y="1999"/>
                  <a:pt x="2350" y="1698"/>
                </a:cubicBezTo>
                <a:cubicBezTo>
                  <a:pt x="2415" y="1547"/>
                  <a:pt x="2448" y="1388"/>
                  <a:pt x="2448" y="1222"/>
                </a:cubicBezTo>
                <a:cubicBezTo>
                  <a:pt x="2448" y="1056"/>
                  <a:pt x="2415" y="898"/>
                  <a:pt x="2350" y="747"/>
                </a:cubicBezTo>
                <a:close/>
                <a:moveTo>
                  <a:pt x="816" y="227"/>
                </a:moveTo>
                <a:cubicBezTo>
                  <a:pt x="711" y="361"/>
                  <a:pt x="633" y="531"/>
                  <a:pt x="584" y="737"/>
                </a:cubicBezTo>
                <a:cubicBezTo>
                  <a:pt x="264" y="737"/>
                  <a:pt x="264" y="737"/>
                  <a:pt x="264" y="737"/>
                </a:cubicBezTo>
                <a:cubicBezTo>
                  <a:pt x="381" y="508"/>
                  <a:pt x="580" y="325"/>
                  <a:pt x="816" y="227"/>
                </a:cubicBezTo>
                <a:close/>
                <a:moveTo>
                  <a:pt x="149" y="1222"/>
                </a:moveTo>
                <a:cubicBezTo>
                  <a:pt x="149" y="1105"/>
                  <a:pt x="167" y="993"/>
                  <a:pt x="203" y="884"/>
                </a:cubicBezTo>
                <a:cubicBezTo>
                  <a:pt x="554" y="884"/>
                  <a:pt x="554" y="884"/>
                  <a:pt x="554" y="884"/>
                </a:cubicBezTo>
                <a:cubicBezTo>
                  <a:pt x="537" y="998"/>
                  <a:pt x="529" y="1111"/>
                  <a:pt x="529" y="1222"/>
                </a:cubicBezTo>
                <a:cubicBezTo>
                  <a:pt x="529" y="1331"/>
                  <a:pt x="537" y="1443"/>
                  <a:pt x="554" y="1556"/>
                </a:cubicBezTo>
                <a:cubicBezTo>
                  <a:pt x="201" y="1556"/>
                  <a:pt x="201" y="1556"/>
                  <a:pt x="201" y="1556"/>
                </a:cubicBezTo>
                <a:cubicBezTo>
                  <a:pt x="166" y="1448"/>
                  <a:pt x="149" y="1335"/>
                  <a:pt x="149" y="1222"/>
                </a:cubicBezTo>
                <a:close/>
                <a:moveTo>
                  <a:pt x="264" y="1704"/>
                </a:moveTo>
                <a:cubicBezTo>
                  <a:pt x="584" y="1704"/>
                  <a:pt x="584" y="1704"/>
                  <a:pt x="584" y="1704"/>
                </a:cubicBezTo>
                <a:cubicBezTo>
                  <a:pt x="633" y="1914"/>
                  <a:pt x="711" y="2086"/>
                  <a:pt x="816" y="2219"/>
                </a:cubicBezTo>
                <a:cubicBezTo>
                  <a:pt x="576" y="2118"/>
                  <a:pt x="377" y="1935"/>
                  <a:pt x="264" y="1704"/>
                </a:cubicBezTo>
                <a:close/>
                <a:moveTo>
                  <a:pt x="1148" y="2286"/>
                </a:moveTo>
                <a:cubicBezTo>
                  <a:pt x="1061" y="2260"/>
                  <a:pt x="980" y="2196"/>
                  <a:pt x="906" y="2092"/>
                </a:cubicBezTo>
                <a:cubicBezTo>
                  <a:pt x="833" y="1987"/>
                  <a:pt x="776" y="1857"/>
                  <a:pt x="737" y="1704"/>
                </a:cubicBezTo>
                <a:cubicBezTo>
                  <a:pt x="1148" y="1704"/>
                  <a:pt x="1148" y="1704"/>
                  <a:pt x="1148" y="1704"/>
                </a:cubicBezTo>
                <a:lnTo>
                  <a:pt x="1148" y="2286"/>
                </a:lnTo>
                <a:close/>
                <a:moveTo>
                  <a:pt x="1148" y="1556"/>
                </a:moveTo>
                <a:cubicBezTo>
                  <a:pt x="704" y="1556"/>
                  <a:pt x="704" y="1556"/>
                  <a:pt x="704" y="1556"/>
                </a:cubicBezTo>
                <a:cubicBezTo>
                  <a:pt x="687" y="1437"/>
                  <a:pt x="677" y="1326"/>
                  <a:pt x="677" y="1222"/>
                </a:cubicBezTo>
                <a:cubicBezTo>
                  <a:pt x="677" y="1109"/>
                  <a:pt x="687" y="997"/>
                  <a:pt x="707" y="884"/>
                </a:cubicBezTo>
                <a:cubicBezTo>
                  <a:pt x="1148" y="884"/>
                  <a:pt x="1148" y="884"/>
                  <a:pt x="1148" y="884"/>
                </a:cubicBezTo>
                <a:cubicBezTo>
                  <a:pt x="1148" y="1556"/>
                  <a:pt x="1148" y="1556"/>
                  <a:pt x="1148" y="1556"/>
                </a:cubicBezTo>
                <a:close/>
                <a:moveTo>
                  <a:pt x="1148" y="737"/>
                </a:moveTo>
                <a:cubicBezTo>
                  <a:pt x="737" y="737"/>
                  <a:pt x="737" y="737"/>
                  <a:pt x="737" y="737"/>
                </a:cubicBezTo>
                <a:cubicBezTo>
                  <a:pt x="779" y="585"/>
                  <a:pt x="836" y="456"/>
                  <a:pt x="909" y="353"/>
                </a:cubicBezTo>
                <a:cubicBezTo>
                  <a:pt x="983" y="249"/>
                  <a:pt x="1061" y="184"/>
                  <a:pt x="1148" y="160"/>
                </a:cubicBezTo>
                <a:cubicBezTo>
                  <a:pt x="1148" y="737"/>
                  <a:pt x="1148" y="737"/>
                  <a:pt x="1148" y="737"/>
                </a:cubicBezTo>
                <a:close/>
                <a:moveTo>
                  <a:pt x="2184" y="737"/>
                </a:moveTo>
                <a:cubicBezTo>
                  <a:pt x="1864" y="737"/>
                  <a:pt x="1864" y="737"/>
                  <a:pt x="1864" y="737"/>
                </a:cubicBezTo>
                <a:cubicBezTo>
                  <a:pt x="1815" y="531"/>
                  <a:pt x="1737" y="361"/>
                  <a:pt x="1632" y="227"/>
                </a:cubicBezTo>
                <a:cubicBezTo>
                  <a:pt x="1868" y="325"/>
                  <a:pt x="2067" y="508"/>
                  <a:pt x="2184" y="737"/>
                </a:cubicBezTo>
                <a:close/>
                <a:moveTo>
                  <a:pt x="1300" y="160"/>
                </a:moveTo>
                <a:cubicBezTo>
                  <a:pt x="1387" y="184"/>
                  <a:pt x="1465" y="249"/>
                  <a:pt x="1539" y="353"/>
                </a:cubicBezTo>
                <a:cubicBezTo>
                  <a:pt x="1613" y="456"/>
                  <a:pt x="1669" y="585"/>
                  <a:pt x="1711" y="737"/>
                </a:cubicBezTo>
                <a:cubicBezTo>
                  <a:pt x="1300" y="737"/>
                  <a:pt x="1300" y="737"/>
                  <a:pt x="1300" y="737"/>
                </a:cubicBezTo>
                <a:lnTo>
                  <a:pt x="1300" y="160"/>
                </a:lnTo>
                <a:close/>
                <a:moveTo>
                  <a:pt x="1300" y="884"/>
                </a:moveTo>
                <a:cubicBezTo>
                  <a:pt x="1741" y="884"/>
                  <a:pt x="1741" y="884"/>
                  <a:pt x="1741" y="884"/>
                </a:cubicBezTo>
                <a:cubicBezTo>
                  <a:pt x="1761" y="997"/>
                  <a:pt x="1771" y="1109"/>
                  <a:pt x="1771" y="1222"/>
                </a:cubicBezTo>
                <a:cubicBezTo>
                  <a:pt x="1771" y="1326"/>
                  <a:pt x="1761" y="1437"/>
                  <a:pt x="1744" y="1556"/>
                </a:cubicBezTo>
                <a:cubicBezTo>
                  <a:pt x="1300" y="1556"/>
                  <a:pt x="1300" y="1556"/>
                  <a:pt x="1300" y="1556"/>
                </a:cubicBezTo>
                <a:lnTo>
                  <a:pt x="1300" y="884"/>
                </a:lnTo>
                <a:close/>
                <a:moveTo>
                  <a:pt x="1300" y="2286"/>
                </a:moveTo>
                <a:cubicBezTo>
                  <a:pt x="1300" y="1704"/>
                  <a:pt x="1300" y="1704"/>
                  <a:pt x="1300" y="1704"/>
                </a:cubicBezTo>
                <a:cubicBezTo>
                  <a:pt x="1711" y="1704"/>
                  <a:pt x="1711" y="1704"/>
                  <a:pt x="1711" y="1704"/>
                </a:cubicBezTo>
                <a:cubicBezTo>
                  <a:pt x="1670" y="1857"/>
                  <a:pt x="1613" y="1987"/>
                  <a:pt x="1541" y="2092"/>
                </a:cubicBezTo>
                <a:cubicBezTo>
                  <a:pt x="1467" y="2197"/>
                  <a:pt x="1388" y="2262"/>
                  <a:pt x="1300" y="2286"/>
                </a:cubicBezTo>
                <a:close/>
                <a:moveTo>
                  <a:pt x="1632" y="2219"/>
                </a:moveTo>
                <a:cubicBezTo>
                  <a:pt x="1737" y="2086"/>
                  <a:pt x="1815" y="1914"/>
                  <a:pt x="1864" y="1704"/>
                </a:cubicBezTo>
                <a:cubicBezTo>
                  <a:pt x="2184" y="1704"/>
                  <a:pt x="2184" y="1704"/>
                  <a:pt x="2184" y="1704"/>
                </a:cubicBezTo>
                <a:cubicBezTo>
                  <a:pt x="2071" y="1935"/>
                  <a:pt x="1872" y="2118"/>
                  <a:pt x="1632" y="2219"/>
                </a:cubicBezTo>
                <a:close/>
                <a:moveTo>
                  <a:pt x="2247" y="1556"/>
                </a:moveTo>
                <a:cubicBezTo>
                  <a:pt x="1894" y="1556"/>
                  <a:pt x="1894" y="1556"/>
                  <a:pt x="1894" y="1556"/>
                </a:cubicBezTo>
                <a:cubicBezTo>
                  <a:pt x="1911" y="1443"/>
                  <a:pt x="1919" y="1331"/>
                  <a:pt x="1919" y="1222"/>
                </a:cubicBezTo>
                <a:cubicBezTo>
                  <a:pt x="1919" y="1111"/>
                  <a:pt x="1911" y="998"/>
                  <a:pt x="1894" y="884"/>
                </a:cubicBezTo>
                <a:cubicBezTo>
                  <a:pt x="2245" y="884"/>
                  <a:pt x="2245" y="884"/>
                  <a:pt x="2245" y="884"/>
                </a:cubicBezTo>
                <a:cubicBezTo>
                  <a:pt x="2281" y="993"/>
                  <a:pt x="2299" y="1105"/>
                  <a:pt x="2299" y="1222"/>
                </a:cubicBezTo>
                <a:cubicBezTo>
                  <a:pt x="2299" y="1335"/>
                  <a:pt x="2282" y="1448"/>
                  <a:pt x="2247" y="155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89" name="Google Shape;3589;p109"/>
          <p:cNvGrpSpPr/>
          <p:nvPr/>
        </p:nvGrpSpPr>
        <p:grpSpPr>
          <a:xfrm>
            <a:off x="5021700" y="3242032"/>
            <a:ext cx="327540" cy="327540"/>
            <a:chOff x="-4769427" y="-314325"/>
            <a:chExt cx="4660901" cy="4576762"/>
          </a:xfrm>
        </p:grpSpPr>
        <p:sp>
          <p:nvSpPr>
            <p:cNvPr id="3590" name="Google Shape;3590;p109"/>
            <p:cNvSpPr/>
            <p:nvPr/>
          </p:nvSpPr>
          <p:spPr>
            <a:xfrm>
              <a:off x="-4509077" y="-314325"/>
              <a:ext cx="4138613" cy="3956050"/>
            </a:xfrm>
            <a:custGeom>
              <a:rect b="b" l="l" r="r" t="t"/>
              <a:pathLst>
                <a:path extrusionOk="0" h="2085" w="2188">
                  <a:moveTo>
                    <a:pt x="2128" y="946"/>
                  </a:moveTo>
                  <a:cubicBezTo>
                    <a:pt x="2172" y="903"/>
                    <a:pt x="2188" y="840"/>
                    <a:pt x="2169" y="781"/>
                  </a:cubicBezTo>
                  <a:cubicBezTo>
                    <a:pt x="2149" y="722"/>
                    <a:pt x="2100" y="680"/>
                    <a:pt x="2038" y="671"/>
                  </a:cubicBezTo>
                  <a:cubicBezTo>
                    <a:pt x="1503" y="593"/>
                    <a:pt x="1503" y="593"/>
                    <a:pt x="1503" y="593"/>
                  </a:cubicBezTo>
                  <a:cubicBezTo>
                    <a:pt x="1492" y="592"/>
                    <a:pt x="1483" y="585"/>
                    <a:pt x="1478" y="576"/>
                  </a:cubicBezTo>
                  <a:cubicBezTo>
                    <a:pt x="1239" y="90"/>
                    <a:pt x="1239" y="90"/>
                    <a:pt x="1239" y="90"/>
                  </a:cubicBezTo>
                  <a:cubicBezTo>
                    <a:pt x="1211" y="35"/>
                    <a:pt x="1156" y="0"/>
                    <a:pt x="1094" y="0"/>
                  </a:cubicBezTo>
                  <a:cubicBezTo>
                    <a:pt x="1032" y="0"/>
                    <a:pt x="977" y="35"/>
                    <a:pt x="949" y="90"/>
                  </a:cubicBezTo>
                  <a:cubicBezTo>
                    <a:pt x="710" y="576"/>
                    <a:pt x="710" y="576"/>
                    <a:pt x="710" y="576"/>
                  </a:cubicBezTo>
                  <a:cubicBezTo>
                    <a:pt x="705" y="585"/>
                    <a:pt x="696" y="592"/>
                    <a:pt x="685" y="593"/>
                  </a:cubicBezTo>
                  <a:cubicBezTo>
                    <a:pt x="150" y="671"/>
                    <a:pt x="150" y="671"/>
                    <a:pt x="150" y="671"/>
                  </a:cubicBezTo>
                  <a:cubicBezTo>
                    <a:pt x="88" y="680"/>
                    <a:pt x="39" y="722"/>
                    <a:pt x="19" y="781"/>
                  </a:cubicBezTo>
                  <a:cubicBezTo>
                    <a:pt x="0" y="840"/>
                    <a:pt x="16" y="903"/>
                    <a:pt x="60" y="946"/>
                  </a:cubicBezTo>
                  <a:cubicBezTo>
                    <a:pt x="448" y="1324"/>
                    <a:pt x="448" y="1324"/>
                    <a:pt x="448" y="1324"/>
                  </a:cubicBezTo>
                  <a:cubicBezTo>
                    <a:pt x="455" y="1332"/>
                    <a:pt x="459" y="1342"/>
                    <a:pt x="457" y="1353"/>
                  </a:cubicBezTo>
                  <a:cubicBezTo>
                    <a:pt x="366" y="1886"/>
                    <a:pt x="366" y="1886"/>
                    <a:pt x="366" y="1886"/>
                  </a:cubicBezTo>
                  <a:cubicBezTo>
                    <a:pt x="355" y="1947"/>
                    <a:pt x="380" y="2008"/>
                    <a:pt x="430" y="2044"/>
                  </a:cubicBezTo>
                  <a:cubicBezTo>
                    <a:pt x="480" y="2081"/>
                    <a:pt x="545" y="2085"/>
                    <a:pt x="600" y="2056"/>
                  </a:cubicBezTo>
                  <a:cubicBezTo>
                    <a:pt x="1079" y="1805"/>
                    <a:pt x="1079" y="1805"/>
                    <a:pt x="1079" y="1805"/>
                  </a:cubicBezTo>
                  <a:cubicBezTo>
                    <a:pt x="1088" y="1800"/>
                    <a:pt x="1100" y="1800"/>
                    <a:pt x="1109" y="1805"/>
                  </a:cubicBezTo>
                  <a:cubicBezTo>
                    <a:pt x="1588" y="2056"/>
                    <a:pt x="1588" y="2056"/>
                    <a:pt x="1588" y="2056"/>
                  </a:cubicBezTo>
                  <a:cubicBezTo>
                    <a:pt x="1612" y="2069"/>
                    <a:pt x="1638" y="2075"/>
                    <a:pt x="1663" y="2075"/>
                  </a:cubicBezTo>
                  <a:cubicBezTo>
                    <a:pt x="1697" y="2075"/>
                    <a:pt x="1730" y="2065"/>
                    <a:pt x="1758" y="2044"/>
                  </a:cubicBezTo>
                  <a:cubicBezTo>
                    <a:pt x="1808" y="2008"/>
                    <a:pt x="1833" y="1947"/>
                    <a:pt x="1822" y="1886"/>
                  </a:cubicBezTo>
                  <a:cubicBezTo>
                    <a:pt x="1731" y="1353"/>
                    <a:pt x="1731" y="1353"/>
                    <a:pt x="1731" y="1353"/>
                  </a:cubicBezTo>
                  <a:cubicBezTo>
                    <a:pt x="1729" y="1342"/>
                    <a:pt x="1733" y="1332"/>
                    <a:pt x="1740" y="1324"/>
                  </a:cubicBezTo>
                  <a:lnTo>
                    <a:pt x="2128" y="946"/>
                  </a:lnTo>
                  <a:close/>
                  <a:moveTo>
                    <a:pt x="1604" y="1375"/>
                  </a:moveTo>
                  <a:cubicBezTo>
                    <a:pt x="1695" y="1908"/>
                    <a:pt x="1695" y="1908"/>
                    <a:pt x="1695" y="1908"/>
                  </a:cubicBezTo>
                  <a:cubicBezTo>
                    <a:pt x="1698" y="1926"/>
                    <a:pt x="1687" y="1936"/>
                    <a:pt x="1682" y="1940"/>
                  </a:cubicBezTo>
                  <a:cubicBezTo>
                    <a:pt x="1677" y="1943"/>
                    <a:pt x="1664" y="1951"/>
                    <a:pt x="1648" y="1942"/>
                  </a:cubicBezTo>
                  <a:cubicBezTo>
                    <a:pt x="1169" y="1690"/>
                    <a:pt x="1169" y="1690"/>
                    <a:pt x="1169" y="1690"/>
                  </a:cubicBezTo>
                  <a:cubicBezTo>
                    <a:pt x="1146" y="1678"/>
                    <a:pt x="1120" y="1672"/>
                    <a:pt x="1094" y="1672"/>
                  </a:cubicBezTo>
                  <a:cubicBezTo>
                    <a:pt x="1068" y="1672"/>
                    <a:pt x="1042" y="1678"/>
                    <a:pt x="1019" y="1690"/>
                  </a:cubicBezTo>
                  <a:cubicBezTo>
                    <a:pt x="540" y="1942"/>
                    <a:pt x="540" y="1942"/>
                    <a:pt x="540" y="1942"/>
                  </a:cubicBezTo>
                  <a:cubicBezTo>
                    <a:pt x="524" y="1951"/>
                    <a:pt x="511" y="1943"/>
                    <a:pt x="506" y="1940"/>
                  </a:cubicBezTo>
                  <a:cubicBezTo>
                    <a:pt x="501" y="1936"/>
                    <a:pt x="490" y="1926"/>
                    <a:pt x="493" y="1908"/>
                  </a:cubicBezTo>
                  <a:cubicBezTo>
                    <a:pt x="584" y="1375"/>
                    <a:pt x="584" y="1375"/>
                    <a:pt x="584" y="1375"/>
                  </a:cubicBezTo>
                  <a:cubicBezTo>
                    <a:pt x="593" y="1322"/>
                    <a:pt x="576" y="1269"/>
                    <a:pt x="538" y="1232"/>
                  </a:cubicBezTo>
                  <a:cubicBezTo>
                    <a:pt x="150" y="854"/>
                    <a:pt x="150" y="854"/>
                    <a:pt x="150" y="854"/>
                  </a:cubicBezTo>
                  <a:cubicBezTo>
                    <a:pt x="137" y="841"/>
                    <a:pt x="140" y="827"/>
                    <a:pt x="142" y="821"/>
                  </a:cubicBezTo>
                  <a:cubicBezTo>
                    <a:pt x="144" y="815"/>
                    <a:pt x="150" y="801"/>
                    <a:pt x="168" y="799"/>
                  </a:cubicBezTo>
                  <a:cubicBezTo>
                    <a:pt x="704" y="721"/>
                    <a:pt x="704" y="721"/>
                    <a:pt x="704" y="721"/>
                  </a:cubicBezTo>
                  <a:cubicBezTo>
                    <a:pt x="757" y="713"/>
                    <a:pt x="802" y="680"/>
                    <a:pt x="826" y="633"/>
                  </a:cubicBezTo>
                  <a:cubicBezTo>
                    <a:pt x="1065" y="147"/>
                    <a:pt x="1065" y="147"/>
                    <a:pt x="1065" y="147"/>
                  </a:cubicBezTo>
                  <a:cubicBezTo>
                    <a:pt x="1073" y="131"/>
                    <a:pt x="1088" y="129"/>
                    <a:pt x="1094" y="129"/>
                  </a:cubicBezTo>
                  <a:cubicBezTo>
                    <a:pt x="1100" y="129"/>
                    <a:pt x="1115" y="131"/>
                    <a:pt x="1123" y="147"/>
                  </a:cubicBezTo>
                  <a:cubicBezTo>
                    <a:pt x="1123" y="147"/>
                    <a:pt x="1123" y="147"/>
                    <a:pt x="1123" y="147"/>
                  </a:cubicBezTo>
                  <a:cubicBezTo>
                    <a:pt x="1363" y="633"/>
                    <a:pt x="1363" y="633"/>
                    <a:pt x="1363" y="633"/>
                  </a:cubicBezTo>
                  <a:cubicBezTo>
                    <a:pt x="1386" y="680"/>
                    <a:pt x="1431" y="713"/>
                    <a:pt x="1484" y="721"/>
                  </a:cubicBezTo>
                  <a:cubicBezTo>
                    <a:pt x="2020" y="799"/>
                    <a:pt x="2020" y="799"/>
                    <a:pt x="2020" y="799"/>
                  </a:cubicBezTo>
                  <a:cubicBezTo>
                    <a:pt x="2038" y="801"/>
                    <a:pt x="2044" y="815"/>
                    <a:pt x="2046" y="821"/>
                  </a:cubicBezTo>
                  <a:cubicBezTo>
                    <a:pt x="2048" y="827"/>
                    <a:pt x="2051" y="841"/>
                    <a:pt x="2038" y="854"/>
                  </a:cubicBezTo>
                  <a:cubicBezTo>
                    <a:pt x="1650" y="1232"/>
                    <a:pt x="1650" y="1232"/>
                    <a:pt x="1650" y="1232"/>
                  </a:cubicBezTo>
                  <a:cubicBezTo>
                    <a:pt x="1612" y="1269"/>
                    <a:pt x="1595" y="1322"/>
                    <a:pt x="1604" y="13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1" name="Google Shape;3591;p109"/>
            <p:cNvSpPr/>
            <p:nvPr/>
          </p:nvSpPr>
          <p:spPr>
            <a:xfrm>
              <a:off x="-1351539" y="-182563"/>
              <a:ext cx="406400" cy="439738"/>
            </a:xfrm>
            <a:custGeom>
              <a:rect b="b" l="l" r="r" t="t"/>
              <a:pathLst>
                <a:path extrusionOk="0" h="232" w="215">
                  <a:moveTo>
                    <a:pt x="179" y="21"/>
                  </a:moveTo>
                  <a:cubicBezTo>
                    <a:pt x="151" y="0"/>
                    <a:pt x="110" y="7"/>
                    <a:pt x="89" y="35"/>
                  </a:cubicBezTo>
                  <a:cubicBezTo>
                    <a:pt x="21" y="130"/>
                    <a:pt x="21" y="130"/>
                    <a:pt x="21" y="130"/>
                  </a:cubicBezTo>
                  <a:cubicBezTo>
                    <a:pt x="0" y="159"/>
                    <a:pt x="6" y="199"/>
                    <a:pt x="35" y="220"/>
                  </a:cubicBezTo>
                  <a:cubicBezTo>
                    <a:pt x="46" y="228"/>
                    <a:pt x="60" y="232"/>
                    <a:pt x="73" y="232"/>
                  </a:cubicBezTo>
                  <a:cubicBezTo>
                    <a:pt x="93" y="232"/>
                    <a:pt x="113" y="223"/>
                    <a:pt x="125" y="206"/>
                  </a:cubicBezTo>
                  <a:cubicBezTo>
                    <a:pt x="194" y="111"/>
                    <a:pt x="194" y="111"/>
                    <a:pt x="194" y="111"/>
                  </a:cubicBezTo>
                  <a:cubicBezTo>
                    <a:pt x="215" y="83"/>
                    <a:pt x="208" y="42"/>
                    <a:pt x="179" y="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2" name="Google Shape;3592;p109"/>
            <p:cNvSpPr/>
            <p:nvPr/>
          </p:nvSpPr>
          <p:spPr>
            <a:xfrm>
              <a:off x="-3934402" y="-182563"/>
              <a:ext cx="407988" cy="439738"/>
            </a:xfrm>
            <a:custGeom>
              <a:rect b="b" l="l" r="r" t="t"/>
              <a:pathLst>
                <a:path extrusionOk="0" h="232" w="215">
                  <a:moveTo>
                    <a:pt x="194" y="129"/>
                  </a:moveTo>
                  <a:cubicBezTo>
                    <a:pt x="126" y="35"/>
                    <a:pt x="126" y="35"/>
                    <a:pt x="126" y="35"/>
                  </a:cubicBezTo>
                  <a:cubicBezTo>
                    <a:pt x="105" y="6"/>
                    <a:pt x="64" y="0"/>
                    <a:pt x="35" y="21"/>
                  </a:cubicBezTo>
                  <a:cubicBezTo>
                    <a:pt x="6" y="42"/>
                    <a:pt x="0" y="82"/>
                    <a:pt x="21" y="111"/>
                  </a:cubicBezTo>
                  <a:cubicBezTo>
                    <a:pt x="90" y="205"/>
                    <a:pt x="90" y="205"/>
                    <a:pt x="90" y="205"/>
                  </a:cubicBezTo>
                  <a:cubicBezTo>
                    <a:pt x="102" y="223"/>
                    <a:pt x="122" y="232"/>
                    <a:pt x="142" y="232"/>
                  </a:cubicBezTo>
                  <a:cubicBezTo>
                    <a:pt x="155" y="232"/>
                    <a:pt x="168" y="228"/>
                    <a:pt x="180" y="220"/>
                  </a:cubicBezTo>
                  <a:cubicBezTo>
                    <a:pt x="209" y="199"/>
                    <a:pt x="215" y="158"/>
                    <a:pt x="194" y="12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3" name="Google Shape;3593;p109"/>
            <p:cNvSpPr/>
            <p:nvPr/>
          </p:nvSpPr>
          <p:spPr>
            <a:xfrm>
              <a:off x="-4769427" y="2336800"/>
              <a:ext cx="484188" cy="328613"/>
            </a:xfrm>
            <a:custGeom>
              <a:rect b="b" l="l" r="r" t="t"/>
              <a:pathLst>
                <a:path extrusionOk="0" h="173" w="256">
                  <a:moveTo>
                    <a:pt x="245" y="52"/>
                  </a:moveTo>
                  <a:cubicBezTo>
                    <a:pt x="234" y="18"/>
                    <a:pt x="197" y="0"/>
                    <a:pt x="164" y="11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19" y="58"/>
                    <a:pt x="0" y="94"/>
                    <a:pt x="11" y="128"/>
                  </a:cubicBezTo>
                  <a:cubicBezTo>
                    <a:pt x="20" y="155"/>
                    <a:pt x="45" y="173"/>
                    <a:pt x="73" y="173"/>
                  </a:cubicBezTo>
                  <a:cubicBezTo>
                    <a:pt x="79" y="173"/>
                    <a:pt x="86" y="172"/>
                    <a:pt x="93" y="169"/>
                  </a:cubicBezTo>
                  <a:cubicBezTo>
                    <a:pt x="203" y="133"/>
                    <a:pt x="203" y="133"/>
                    <a:pt x="203" y="133"/>
                  </a:cubicBezTo>
                  <a:cubicBezTo>
                    <a:pt x="237" y="122"/>
                    <a:pt x="256" y="86"/>
                    <a:pt x="245" y="5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4" name="Google Shape;3594;p109"/>
            <p:cNvSpPr/>
            <p:nvPr/>
          </p:nvSpPr>
          <p:spPr>
            <a:xfrm>
              <a:off x="-2562802" y="3795712"/>
              <a:ext cx="246063" cy="466725"/>
            </a:xfrm>
            <a:custGeom>
              <a:rect b="b" l="l" r="r" t="t"/>
              <a:pathLst>
                <a:path extrusionOk="0" h="246" w="130">
                  <a:moveTo>
                    <a:pt x="65" y="0"/>
                  </a:moveTo>
                  <a:cubicBezTo>
                    <a:pt x="29" y="0"/>
                    <a:pt x="0" y="29"/>
                    <a:pt x="0" y="65"/>
                  </a:cubicBezTo>
                  <a:cubicBezTo>
                    <a:pt x="0" y="181"/>
                    <a:pt x="0" y="181"/>
                    <a:pt x="0" y="181"/>
                  </a:cubicBezTo>
                  <a:cubicBezTo>
                    <a:pt x="0" y="217"/>
                    <a:pt x="29" y="246"/>
                    <a:pt x="65" y="246"/>
                  </a:cubicBezTo>
                  <a:cubicBezTo>
                    <a:pt x="101" y="246"/>
                    <a:pt x="130" y="217"/>
                    <a:pt x="130" y="181"/>
                  </a:cubicBezTo>
                  <a:cubicBezTo>
                    <a:pt x="130" y="65"/>
                    <a:pt x="130" y="65"/>
                    <a:pt x="130" y="65"/>
                  </a:cubicBezTo>
                  <a:cubicBezTo>
                    <a:pt x="130" y="29"/>
                    <a:pt x="101" y="0"/>
                    <a:pt x="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5" name="Google Shape;3595;p109"/>
            <p:cNvSpPr/>
            <p:nvPr/>
          </p:nvSpPr>
          <p:spPr>
            <a:xfrm>
              <a:off x="-592714" y="2336800"/>
              <a:ext cx="484188" cy="328613"/>
            </a:xfrm>
            <a:custGeom>
              <a:rect b="b" l="l" r="r" t="t"/>
              <a:pathLst>
                <a:path extrusionOk="0" h="173" w="256">
                  <a:moveTo>
                    <a:pt x="203" y="47"/>
                  </a:moveTo>
                  <a:cubicBezTo>
                    <a:pt x="92" y="11"/>
                    <a:pt x="92" y="11"/>
                    <a:pt x="92" y="11"/>
                  </a:cubicBezTo>
                  <a:cubicBezTo>
                    <a:pt x="59" y="0"/>
                    <a:pt x="22" y="18"/>
                    <a:pt x="11" y="52"/>
                  </a:cubicBezTo>
                  <a:cubicBezTo>
                    <a:pt x="0" y="86"/>
                    <a:pt x="19" y="122"/>
                    <a:pt x="53" y="133"/>
                  </a:cubicBezTo>
                  <a:cubicBezTo>
                    <a:pt x="163" y="170"/>
                    <a:pt x="163" y="170"/>
                    <a:pt x="163" y="170"/>
                  </a:cubicBezTo>
                  <a:cubicBezTo>
                    <a:pt x="170" y="172"/>
                    <a:pt x="177" y="173"/>
                    <a:pt x="183" y="173"/>
                  </a:cubicBezTo>
                  <a:cubicBezTo>
                    <a:pt x="211" y="173"/>
                    <a:pt x="236" y="155"/>
                    <a:pt x="245" y="128"/>
                  </a:cubicBezTo>
                  <a:cubicBezTo>
                    <a:pt x="256" y="94"/>
                    <a:pt x="237" y="58"/>
                    <a:pt x="203" y="4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96" name="Google Shape;3596;p109"/>
          <p:cNvGrpSpPr/>
          <p:nvPr/>
        </p:nvGrpSpPr>
        <p:grpSpPr>
          <a:xfrm>
            <a:off x="6774300" y="3242032"/>
            <a:ext cx="327540" cy="327540"/>
            <a:chOff x="5712408" y="975680"/>
            <a:chExt cx="671729" cy="639391"/>
          </a:xfrm>
        </p:grpSpPr>
        <p:sp>
          <p:nvSpPr>
            <p:cNvPr id="3597" name="Google Shape;3597;p109"/>
            <p:cNvSpPr/>
            <p:nvPr/>
          </p:nvSpPr>
          <p:spPr>
            <a:xfrm>
              <a:off x="5712408" y="975680"/>
              <a:ext cx="671729" cy="639391"/>
            </a:xfrm>
            <a:custGeom>
              <a:rect b="b" l="l" r="r" t="t"/>
              <a:pathLst>
                <a:path extrusionOk="0" h="122" w="128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8" name="Google Shape;3598;p109"/>
            <p:cNvSpPr/>
            <p:nvPr/>
          </p:nvSpPr>
          <p:spPr>
            <a:xfrm>
              <a:off x="5796917" y="1058042"/>
              <a:ext cx="502713" cy="338119"/>
            </a:xfrm>
            <a:custGeom>
              <a:rect b="b" l="l" r="r" t="t"/>
              <a:pathLst>
                <a:path extrusionOk="0" h="64" w="96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9" name="Google Shape;3599;p109"/>
            <p:cNvSpPr/>
            <p:nvPr/>
          </p:nvSpPr>
          <p:spPr>
            <a:xfrm>
              <a:off x="6017937" y="1404831"/>
              <a:ext cx="62840" cy="65023"/>
            </a:xfrm>
            <a:custGeom>
              <a:rect b="b" l="l" r="r" t="t"/>
              <a:pathLst>
                <a:path extrusionOk="0" h="12" w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0" name="Google Shape;3600;p109"/>
            <p:cNvSpPr/>
            <p:nvPr/>
          </p:nvSpPr>
          <p:spPr>
            <a:xfrm>
              <a:off x="5933429" y="1190255"/>
              <a:ext cx="84509" cy="88864"/>
            </a:xfrm>
            <a:custGeom>
              <a:rect b="b" l="l" r="r" t="t"/>
              <a:pathLst>
                <a:path extrusionOk="0" h="41" w="39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1" name="Google Shape;3601;p109"/>
            <p:cNvSpPr/>
            <p:nvPr/>
          </p:nvSpPr>
          <p:spPr>
            <a:xfrm>
              <a:off x="6026605" y="1175084"/>
              <a:ext cx="43337" cy="119208"/>
            </a:xfrm>
            <a:custGeom>
              <a:rect b="b" l="l" r="r" t="t"/>
              <a:pathLst>
                <a:path extrusionOk="0" h="23" w="8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2" name="Google Shape;3602;p109"/>
            <p:cNvSpPr/>
            <p:nvPr/>
          </p:nvSpPr>
          <p:spPr>
            <a:xfrm>
              <a:off x="6080776" y="1190255"/>
              <a:ext cx="82341" cy="88864"/>
            </a:xfrm>
            <a:custGeom>
              <a:rect b="b" l="l" r="r" t="t"/>
              <a:pathLst>
                <a:path extrusionOk="0" h="41" w="38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3" name="Google Shape;3603;p109"/>
          <p:cNvSpPr/>
          <p:nvPr/>
        </p:nvSpPr>
        <p:spPr>
          <a:xfrm>
            <a:off x="8526899" y="3242032"/>
            <a:ext cx="327540" cy="327540"/>
          </a:xfrm>
          <a:custGeom>
            <a:rect b="b" l="l" r="r" t="t"/>
            <a:pathLst>
              <a:path extrusionOk="0" h="227" w="256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22850" lIns="45700" spcFirstLastPara="1" rIns="45700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39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11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sp>
        <p:nvSpPr>
          <p:cNvPr id="350" name="Google Shape;350;p11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51" name="Google Shape;351;p11"/>
          <p:cNvCxnSpPr/>
          <p:nvPr/>
        </p:nvCxnSpPr>
        <p:spPr>
          <a:xfrm>
            <a:off x="3237027" y="2297099"/>
            <a:ext cx="8296757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2" name="Google Shape;352;p11"/>
          <p:cNvCxnSpPr/>
          <p:nvPr/>
        </p:nvCxnSpPr>
        <p:spPr>
          <a:xfrm>
            <a:off x="3237027" y="3189130"/>
            <a:ext cx="8296757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3" name="Google Shape;353;p11"/>
          <p:cNvCxnSpPr/>
          <p:nvPr/>
        </p:nvCxnSpPr>
        <p:spPr>
          <a:xfrm>
            <a:off x="3237027" y="4081166"/>
            <a:ext cx="8296757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4" name="Google Shape;354;p11"/>
          <p:cNvCxnSpPr/>
          <p:nvPr/>
        </p:nvCxnSpPr>
        <p:spPr>
          <a:xfrm>
            <a:off x="3237027" y="4973199"/>
            <a:ext cx="8296757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55" name="Google Shape;355;p11"/>
          <p:cNvSpPr txBox="1"/>
          <p:nvPr/>
        </p:nvSpPr>
        <p:spPr>
          <a:xfrm>
            <a:off x="549928" y="1474619"/>
            <a:ext cx="2569376" cy="75292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0800" lIns="70800" spcFirstLastPara="1" rIns="70800" wrap="square" tIns="7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11"/>
          <p:cNvSpPr txBox="1"/>
          <p:nvPr/>
        </p:nvSpPr>
        <p:spPr>
          <a:xfrm>
            <a:off x="3237030" y="1737911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57" name="Google Shape;357;p11"/>
          <p:cNvSpPr txBox="1"/>
          <p:nvPr/>
        </p:nvSpPr>
        <p:spPr>
          <a:xfrm>
            <a:off x="5383619" y="1737911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58" name="Google Shape;358;p11"/>
          <p:cNvSpPr txBox="1"/>
          <p:nvPr/>
        </p:nvSpPr>
        <p:spPr>
          <a:xfrm>
            <a:off x="7527718" y="1737911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59" name="Google Shape;359;p11"/>
          <p:cNvSpPr txBox="1"/>
          <p:nvPr/>
        </p:nvSpPr>
        <p:spPr>
          <a:xfrm>
            <a:off x="9671815" y="1737911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60" name="Google Shape;360;p11"/>
          <p:cNvSpPr txBox="1"/>
          <p:nvPr/>
        </p:nvSpPr>
        <p:spPr>
          <a:xfrm>
            <a:off x="549928" y="2366653"/>
            <a:ext cx="2569376" cy="75292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0800" lIns="70800" spcFirstLastPara="1" rIns="70800" wrap="square" tIns="7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11"/>
          <p:cNvSpPr txBox="1"/>
          <p:nvPr/>
        </p:nvSpPr>
        <p:spPr>
          <a:xfrm>
            <a:off x="3237030" y="2629945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62" name="Google Shape;362;p11"/>
          <p:cNvSpPr txBox="1"/>
          <p:nvPr/>
        </p:nvSpPr>
        <p:spPr>
          <a:xfrm>
            <a:off x="5383619" y="2629945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63" name="Google Shape;363;p11"/>
          <p:cNvSpPr txBox="1"/>
          <p:nvPr/>
        </p:nvSpPr>
        <p:spPr>
          <a:xfrm>
            <a:off x="7527718" y="2629945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64" name="Google Shape;364;p11"/>
          <p:cNvSpPr txBox="1"/>
          <p:nvPr/>
        </p:nvSpPr>
        <p:spPr>
          <a:xfrm>
            <a:off x="9671815" y="2629945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65" name="Google Shape;365;p11"/>
          <p:cNvSpPr txBox="1"/>
          <p:nvPr/>
        </p:nvSpPr>
        <p:spPr>
          <a:xfrm>
            <a:off x="549928" y="3258694"/>
            <a:ext cx="2569376" cy="75292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0800" lIns="70800" spcFirstLastPara="1" rIns="70800" wrap="square" tIns="7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11"/>
          <p:cNvSpPr txBox="1"/>
          <p:nvPr/>
        </p:nvSpPr>
        <p:spPr>
          <a:xfrm>
            <a:off x="3237030" y="3521978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67" name="Google Shape;367;p11"/>
          <p:cNvSpPr txBox="1"/>
          <p:nvPr/>
        </p:nvSpPr>
        <p:spPr>
          <a:xfrm>
            <a:off x="5383619" y="3521978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68" name="Google Shape;368;p11"/>
          <p:cNvSpPr txBox="1"/>
          <p:nvPr/>
        </p:nvSpPr>
        <p:spPr>
          <a:xfrm>
            <a:off x="7527718" y="3521978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69" name="Google Shape;369;p11"/>
          <p:cNvSpPr txBox="1"/>
          <p:nvPr/>
        </p:nvSpPr>
        <p:spPr>
          <a:xfrm>
            <a:off x="9671815" y="3521978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70" name="Google Shape;370;p11"/>
          <p:cNvSpPr txBox="1"/>
          <p:nvPr/>
        </p:nvSpPr>
        <p:spPr>
          <a:xfrm>
            <a:off x="549928" y="4150725"/>
            <a:ext cx="2569376" cy="75292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0800" lIns="70800" spcFirstLastPara="1" rIns="70800" wrap="square" tIns="7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p11"/>
          <p:cNvSpPr txBox="1"/>
          <p:nvPr/>
        </p:nvSpPr>
        <p:spPr>
          <a:xfrm>
            <a:off x="3237030" y="4414018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72" name="Google Shape;372;p11"/>
          <p:cNvSpPr txBox="1"/>
          <p:nvPr/>
        </p:nvSpPr>
        <p:spPr>
          <a:xfrm>
            <a:off x="5383619" y="4414018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73" name="Google Shape;373;p11"/>
          <p:cNvSpPr txBox="1"/>
          <p:nvPr/>
        </p:nvSpPr>
        <p:spPr>
          <a:xfrm>
            <a:off x="7527718" y="4414018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74" name="Google Shape;374;p11"/>
          <p:cNvSpPr txBox="1"/>
          <p:nvPr/>
        </p:nvSpPr>
        <p:spPr>
          <a:xfrm>
            <a:off x="9671815" y="4414018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75" name="Google Shape;375;p11"/>
          <p:cNvSpPr txBox="1"/>
          <p:nvPr/>
        </p:nvSpPr>
        <p:spPr>
          <a:xfrm>
            <a:off x="549928" y="5034332"/>
            <a:ext cx="2569376" cy="75292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0800" lIns="70800" spcFirstLastPara="1" rIns="70800" wrap="square" tIns="7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11"/>
          <p:cNvSpPr txBox="1"/>
          <p:nvPr/>
        </p:nvSpPr>
        <p:spPr>
          <a:xfrm>
            <a:off x="3237030" y="5297623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77" name="Google Shape;377;p11"/>
          <p:cNvSpPr txBox="1"/>
          <p:nvPr/>
        </p:nvSpPr>
        <p:spPr>
          <a:xfrm>
            <a:off x="5383619" y="5297623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78" name="Google Shape;378;p11"/>
          <p:cNvSpPr txBox="1"/>
          <p:nvPr/>
        </p:nvSpPr>
        <p:spPr>
          <a:xfrm>
            <a:off x="7527718" y="5297623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79" name="Google Shape;379;p11"/>
          <p:cNvSpPr txBox="1"/>
          <p:nvPr/>
        </p:nvSpPr>
        <p:spPr>
          <a:xfrm>
            <a:off x="9671815" y="5297623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80" name="Google Shape;380;p11"/>
          <p:cNvSpPr txBox="1"/>
          <p:nvPr/>
        </p:nvSpPr>
        <p:spPr>
          <a:xfrm>
            <a:off x="549928" y="1021283"/>
            <a:ext cx="2569376" cy="26970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11"/>
          <p:cNvSpPr txBox="1"/>
          <p:nvPr/>
        </p:nvSpPr>
        <p:spPr>
          <a:xfrm>
            <a:off x="5383619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82" name="Google Shape;382;p11"/>
          <p:cNvCxnSpPr/>
          <p:nvPr/>
        </p:nvCxnSpPr>
        <p:spPr>
          <a:xfrm>
            <a:off x="5383619" y="1360543"/>
            <a:ext cx="1856982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83" name="Google Shape;383;p11"/>
          <p:cNvSpPr txBox="1"/>
          <p:nvPr/>
        </p:nvSpPr>
        <p:spPr>
          <a:xfrm>
            <a:off x="7530211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84" name="Google Shape;384;p11"/>
          <p:cNvCxnSpPr/>
          <p:nvPr/>
        </p:nvCxnSpPr>
        <p:spPr>
          <a:xfrm>
            <a:off x="7530211" y="1360543"/>
            <a:ext cx="1856982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85" name="Google Shape;385;p11"/>
          <p:cNvSpPr txBox="1"/>
          <p:nvPr/>
        </p:nvSpPr>
        <p:spPr>
          <a:xfrm>
            <a:off x="9676804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86" name="Google Shape;386;p11"/>
          <p:cNvCxnSpPr/>
          <p:nvPr/>
        </p:nvCxnSpPr>
        <p:spPr>
          <a:xfrm>
            <a:off x="9676804" y="1360543"/>
            <a:ext cx="1856982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87" name="Google Shape;387;p11"/>
          <p:cNvSpPr txBox="1"/>
          <p:nvPr/>
        </p:nvSpPr>
        <p:spPr>
          <a:xfrm>
            <a:off x="3237030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88" name="Google Shape;388;p11"/>
          <p:cNvCxnSpPr/>
          <p:nvPr/>
        </p:nvCxnSpPr>
        <p:spPr>
          <a:xfrm>
            <a:off x="3237030" y="1360543"/>
            <a:ext cx="1856982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07" name="Shape 3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8" name="Google Shape;3608;p110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Process</a:t>
            </a:r>
            <a:endParaRPr/>
          </a:p>
        </p:txBody>
      </p:sp>
      <p:sp>
        <p:nvSpPr>
          <p:cNvPr id="3609" name="Google Shape;3609;p110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0" name="Google Shape;3610;p110"/>
          <p:cNvSpPr/>
          <p:nvPr/>
        </p:nvSpPr>
        <p:spPr>
          <a:xfrm>
            <a:off x="6206482" y="2148420"/>
            <a:ext cx="2932173" cy="2124692"/>
          </a:xfrm>
          <a:custGeom>
            <a:rect b="b" l="l" r="r" t="t"/>
            <a:pathLst>
              <a:path extrusionOk="0" h="1992057" w="2749131">
                <a:moveTo>
                  <a:pt x="0" y="1205952"/>
                </a:moveTo>
                <a:lnTo>
                  <a:pt x="494034" y="1992057"/>
                </a:lnTo>
                <a:lnTo>
                  <a:pt x="1625849" y="1981600"/>
                </a:lnTo>
                <a:lnTo>
                  <a:pt x="2749131" y="0"/>
                </a:lnTo>
              </a:path>
            </a:pathLst>
          </a:custGeom>
          <a:noFill/>
          <a:ln cap="flat" cmpd="sng" w="1651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1" name="Google Shape;3611;p110"/>
          <p:cNvSpPr/>
          <p:nvPr/>
        </p:nvSpPr>
        <p:spPr>
          <a:xfrm rot="10800000">
            <a:off x="6217754" y="2125619"/>
            <a:ext cx="4646168" cy="2147498"/>
          </a:xfrm>
          <a:custGeom>
            <a:rect b="b" l="l" r="r" t="t"/>
            <a:pathLst>
              <a:path extrusionOk="0" h="2013439" w="4356129">
                <a:moveTo>
                  <a:pt x="2068988" y="754584"/>
                </a:moveTo>
                <a:lnTo>
                  <a:pt x="1679987" y="13518"/>
                </a:lnTo>
                <a:lnTo>
                  <a:pt x="567695" y="10105"/>
                </a:lnTo>
                <a:lnTo>
                  <a:pt x="0" y="964661"/>
                </a:lnTo>
                <a:lnTo>
                  <a:pt x="557852" y="2013439"/>
                </a:lnTo>
                <a:lnTo>
                  <a:pt x="1604137" y="1995854"/>
                </a:lnTo>
                <a:lnTo>
                  <a:pt x="2755929" y="0"/>
                </a:lnTo>
                <a:lnTo>
                  <a:pt x="3872552" y="8792"/>
                </a:lnTo>
                <a:lnTo>
                  <a:pt x="4356129" y="800100"/>
                </a:lnTo>
              </a:path>
            </a:pathLst>
          </a:custGeom>
          <a:noFill/>
          <a:ln cap="flat" cmpd="sng" w="1651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2" name="Google Shape;3612;p110"/>
          <p:cNvSpPr/>
          <p:nvPr/>
        </p:nvSpPr>
        <p:spPr>
          <a:xfrm>
            <a:off x="1361553" y="2125619"/>
            <a:ext cx="4646168" cy="2147498"/>
          </a:xfrm>
          <a:custGeom>
            <a:rect b="b" l="l" r="r" t="t"/>
            <a:pathLst>
              <a:path extrusionOk="0" h="2013439" w="4356129">
                <a:moveTo>
                  <a:pt x="2119229" y="714391"/>
                </a:moveTo>
                <a:lnTo>
                  <a:pt x="1679987" y="13518"/>
                </a:lnTo>
                <a:lnTo>
                  <a:pt x="567695" y="10105"/>
                </a:lnTo>
                <a:lnTo>
                  <a:pt x="0" y="964661"/>
                </a:lnTo>
                <a:lnTo>
                  <a:pt x="557852" y="2013439"/>
                </a:lnTo>
                <a:lnTo>
                  <a:pt x="1604137" y="1995854"/>
                </a:lnTo>
                <a:lnTo>
                  <a:pt x="2755929" y="0"/>
                </a:lnTo>
                <a:lnTo>
                  <a:pt x="3872552" y="8792"/>
                </a:lnTo>
                <a:lnTo>
                  <a:pt x="4356129" y="800100"/>
                </a:lnTo>
              </a:path>
            </a:pathLst>
          </a:custGeom>
          <a:noFill/>
          <a:ln cap="flat" cmpd="sng" w="1651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3" name="Google Shape;3613;p110"/>
          <p:cNvSpPr/>
          <p:nvPr/>
        </p:nvSpPr>
        <p:spPr>
          <a:xfrm>
            <a:off x="3810450" y="2125619"/>
            <a:ext cx="4585706" cy="2147498"/>
          </a:xfrm>
          <a:custGeom>
            <a:rect b="b" l="l" r="r" t="t"/>
            <a:pathLst>
              <a:path extrusionOk="0" h="2013439" w="4299438">
                <a:moveTo>
                  <a:pt x="0" y="1099040"/>
                </a:moveTo>
                <a:lnTo>
                  <a:pt x="501161" y="2013439"/>
                </a:lnTo>
                <a:lnTo>
                  <a:pt x="1547446" y="1995854"/>
                </a:lnTo>
                <a:lnTo>
                  <a:pt x="2699238" y="0"/>
                </a:lnTo>
                <a:lnTo>
                  <a:pt x="3815861" y="8792"/>
                </a:lnTo>
                <a:lnTo>
                  <a:pt x="4299438" y="800100"/>
                </a:lnTo>
              </a:path>
            </a:pathLst>
          </a:custGeom>
          <a:noFill/>
          <a:ln cap="flat" cmpd="sng" w="165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4" name="Google Shape;3614;p110"/>
          <p:cNvSpPr txBox="1"/>
          <p:nvPr/>
        </p:nvSpPr>
        <p:spPr>
          <a:xfrm>
            <a:off x="1265942" y="4635359"/>
            <a:ext cx="2467979" cy="397771"/>
          </a:xfrm>
          <a:prstGeom prst="rect">
            <a:avLst/>
          </a:prstGeom>
          <a:noFill/>
          <a:ln>
            <a:noFill/>
          </a:ln>
        </p:spPr>
        <p:txBody>
          <a:bodyPr anchorCtr="0" anchor="b" bIns="75025" lIns="150125" spcFirstLastPara="1" rIns="150125" wrap="square" tIns="750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5" name="Google Shape;3615;p110"/>
          <p:cNvSpPr txBox="1"/>
          <p:nvPr/>
        </p:nvSpPr>
        <p:spPr>
          <a:xfrm>
            <a:off x="1265942" y="5000572"/>
            <a:ext cx="2467979" cy="397771"/>
          </a:xfrm>
          <a:prstGeom prst="rect">
            <a:avLst/>
          </a:prstGeom>
          <a:noFill/>
          <a:ln>
            <a:noFill/>
          </a:ln>
        </p:spPr>
        <p:txBody>
          <a:bodyPr anchorCtr="0" anchor="t" bIns="75025" lIns="150125" spcFirstLastPara="1" rIns="150125" wrap="square" tIns="750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6" name="Google Shape;3616;p110"/>
          <p:cNvSpPr txBox="1"/>
          <p:nvPr/>
        </p:nvSpPr>
        <p:spPr>
          <a:xfrm>
            <a:off x="8458080" y="961778"/>
            <a:ext cx="2467979" cy="397771"/>
          </a:xfrm>
          <a:prstGeom prst="rect">
            <a:avLst/>
          </a:prstGeom>
          <a:noFill/>
          <a:ln>
            <a:noFill/>
          </a:ln>
        </p:spPr>
        <p:txBody>
          <a:bodyPr anchorCtr="0" anchor="b" bIns="75025" lIns="150125" spcFirstLastPara="1" rIns="150125" wrap="square" tIns="750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7" name="Google Shape;3617;p110"/>
          <p:cNvSpPr txBox="1"/>
          <p:nvPr/>
        </p:nvSpPr>
        <p:spPr>
          <a:xfrm>
            <a:off x="8458080" y="1272506"/>
            <a:ext cx="2467979" cy="397771"/>
          </a:xfrm>
          <a:prstGeom prst="rect">
            <a:avLst/>
          </a:prstGeom>
          <a:noFill/>
          <a:ln>
            <a:noFill/>
          </a:ln>
        </p:spPr>
        <p:txBody>
          <a:bodyPr anchorCtr="0" anchor="t" bIns="75025" lIns="150125" spcFirstLastPara="1" rIns="150125" wrap="square" tIns="750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8" name="Google Shape;3618;p110"/>
          <p:cNvSpPr txBox="1"/>
          <p:nvPr/>
        </p:nvSpPr>
        <p:spPr>
          <a:xfrm>
            <a:off x="3663322" y="961778"/>
            <a:ext cx="2467979" cy="397771"/>
          </a:xfrm>
          <a:prstGeom prst="rect">
            <a:avLst/>
          </a:prstGeom>
          <a:noFill/>
          <a:ln>
            <a:noFill/>
          </a:ln>
        </p:spPr>
        <p:txBody>
          <a:bodyPr anchorCtr="0" anchor="b" bIns="75025" lIns="150125" spcFirstLastPara="1" rIns="150125" wrap="square" tIns="750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9" name="Google Shape;3619;p110"/>
          <p:cNvSpPr txBox="1"/>
          <p:nvPr/>
        </p:nvSpPr>
        <p:spPr>
          <a:xfrm>
            <a:off x="3663322" y="1272506"/>
            <a:ext cx="2467979" cy="397771"/>
          </a:xfrm>
          <a:prstGeom prst="rect">
            <a:avLst/>
          </a:prstGeom>
          <a:noFill/>
          <a:ln>
            <a:noFill/>
          </a:ln>
        </p:spPr>
        <p:txBody>
          <a:bodyPr anchorCtr="0" anchor="t" bIns="75025" lIns="150125" spcFirstLastPara="1" rIns="150125" wrap="square" tIns="750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0" name="Google Shape;3620;p110"/>
          <p:cNvSpPr txBox="1"/>
          <p:nvPr/>
        </p:nvSpPr>
        <p:spPr>
          <a:xfrm>
            <a:off x="6060700" y="4635359"/>
            <a:ext cx="2467979" cy="397771"/>
          </a:xfrm>
          <a:prstGeom prst="rect">
            <a:avLst/>
          </a:prstGeom>
          <a:noFill/>
          <a:ln>
            <a:noFill/>
          </a:ln>
        </p:spPr>
        <p:txBody>
          <a:bodyPr anchorCtr="0" anchor="b" bIns="75025" lIns="150125" spcFirstLastPara="1" rIns="150125" wrap="square" tIns="750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1" name="Google Shape;3621;p110"/>
          <p:cNvSpPr txBox="1"/>
          <p:nvPr/>
        </p:nvSpPr>
        <p:spPr>
          <a:xfrm>
            <a:off x="6060700" y="5000572"/>
            <a:ext cx="2467979" cy="397771"/>
          </a:xfrm>
          <a:prstGeom prst="rect">
            <a:avLst/>
          </a:prstGeom>
          <a:noFill/>
          <a:ln>
            <a:noFill/>
          </a:ln>
        </p:spPr>
        <p:txBody>
          <a:bodyPr anchorCtr="0" anchor="t" bIns="75025" lIns="150125" spcFirstLastPara="1" rIns="150125" wrap="square" tIns="750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2" name="Google Shape;3622;p110"/>
          <p:cNvSpPr/>
          <p:nvPr/>
        </p:nvSpPr>
        <p:spPr>
          <a:xfrm>
            <a:off x="7450077" y="3407515"/>
            <a:ext cx="204829" cy="201420"/>
          </a:xfrm>
          <a:custGeom>
            <a:rect b="b" l="l" r="r" t="t"/>
            <a:pathLst>
              <a:path extrusionOk="0" h="41" w="41">
                <a:moveTo>
                  <a:pt x="16" y="41"/>
                </a:moveTo>
                <a:cubicBezTo>
                  <a:pt x="15" y="41"/>
                  <a:pt x="14" y="41"/>
                  <a:pt x="13" y="40"/>
                </a:cubicBezTo>
                <a:cubicBezTo>
                  <a:pt x="1" y="28"/>
                  <a:pt x="1" y="28"/>
                  <a:pt x="1" y="28"/>
                </a:cubicBezTo>
                <a:cubicBezTo>
                  <a:pt x="0" y="27"/>
                  <a:pt x="0" y="26"/>
                  <a:pt x="0" y="24"/>
                </a:cubicBezTo>
                <a:cubicBezTo>
                  <a:pt x="5" y="7"/>
                  <a:pt x="5" y="7"/>
                  <a:pt x="5" y="7"/>
                </a:cubicBezTo>
                <a:cubicBezTo>
                  <a:pt x="5" y="6"/>
                  <a:pt x="6" y="5"/>
                  <a:pt x="7" y="5"/>
                </a:cubicBezTo>
                <a:cubicBezTo>
                  <a:pt x="24" y="0"/>
                  <a:pt x="24" y="0"/>
                  <a:pt x="24" y="0"/>
                </a:cubicBezTo>
                <a:cubicBezTo>
                  <a:pt x="25" y="0"/>
                  <a:pt x="27" y="0"/>
                  <a:pt x="28" y="1"/>
                </a:cubicBezTo>
                <a:cubicBezTo>
                  <a:pt x="40" y="14"/>
                  <a:pt x="40" y="14"/>
                  <a:pt x="40" y="14"/>
                </a:cubicBezTo>
                <a:cubicBezTo>
                  <a:pt x="40" y="14"/>
                  <a:pt x="40" y="14"/>
                  <a:pt x="40" y="14"/>
                </a:cubicBezTo>
                <a:cubicBezTo>
                  <a:pt x="41" y="15"/>
                  <a:pt x="41" y="16"/>
                  <a:pt x="41" y="17"/>
                </a:cubicBezTo>
                <a:cubicBezTo>
                  <a:pt x="36" y="34"/>
                  <a:pt x="36" y="34"/>
                  <a:pt x="36" y="34"/>
                </a:cubicBezTo>
                <a:cubicBezTo>
                  <a:pt x="36" y="35"/>
                  <a:pt x="35" y="36"/>
                  <a:pt x="34" y="37"/>
                </a:cubicBezTo>
                <a:cubicBezTo>
                  <a:pt x="17" y="41"/>
                  <a:pt x="17" y="41"/>
                  <a:pt x="17" y="41"/>
                </a:cubicBezTo>
                <a:cubicBezTo>
                  <a:pt x="17" y="41"/>
                  <a:pt x="16" y="41"/>
                  <a:pt x="16" y="41"/>
                </a:cubicBezTo>
                <a:close/>
                <a:moveTo>
                  <a:pt x="5" y="25"/>
                </a:moveTo>
                <a:cubicBezTo>
                  <a:pt x="16" y="36"/>
                  <a:pt x="16" y="36"/>
                  <a:pt x="16" y="36"/>
                </a:cubicBezTo>
                <a:cubicBezTo>
                  <a:pt x="32" y="32"/>
                  <a:pt x="32" y="32"/>
                  <a:pt x="32" y="32"/>
                </a:cubicBezTo>
                <a:cubicBezTo>
                  <a:pt x="36" y="17"/>
                  <a:pt x="36" y="17"/>
                  <a:pt x="36" y="17"/>
                </a:cubicBezTo>
                <a:cubicBezTo>
                  <a:pt x="25" y="5"/>
                  <a:pt x="25" y="5"/>
                  <a:pt x="25" y="5"/>
                </a:cubicBezTo>
                <a:cubicBezTo>
                  <a:pt x="9" y="9"/>
                  <a:pt x="9" y="9"/>
                  <a:pt x="9" y="9"/>
                </a:cubicBezTo>
                <a:lnTo>
                  <a:pt x="5" y="25"/>
                </a:lnTo>
                <a:close/>
                <a:moveTo>
                  <a:pt x="32" y="33"/>
                </a:moveTo>
                <a:cubicBezTo>
                  <a:pt x="32" y="33"/>
                  <a:pt x="32" y="33"/>
                  <a:pt x="32" y="33"/>
                </a:cubicBezTo>
                <a:close/>
                <a:moveTo>
                  <a:pt x="5" y="26"/>
                </a:moveTo>
                <a:cubicBezTo>
                  <a:pt x="5" y="26"/>
                  <a:pt x="5" y="26"/>
                  <a:pt x="5" y="26"/>
                </a:cubicBezTo>
                <a:cubicBezTo>
                  <a:pt x="5" y="26"/>
                  <a:pt x="5" y="26"/>
                  <a:pt x="5" y="26"/>
                </a:cubicBezTo>
                <a:close/>
                <a:moveTo>
                  <a:pt x="36" y="16"/>
                </a:moveTo>
                <a:cubicBezTo>
                  <a:pt x="36" y="16"/>
                  <a:pt x="36" y="16"/>
                  <a:pt x="36" y="16"/>
                </a:cubicBezTo>
                <a:close/>
                <a:moveTo>
                  <a:pt x="9" y="9"/>
                </a:moveTo>
                <a:cubicBezTo>
                  <a:pt x="9" y="9"/>
                  <a:pt x="9" y="9"/>
                  <a:pt x="9" y="9"/>
                </a:cubicBezTo>
                <a:cubicBezTo>
                  <a:pt x="9" y="9"/>
                  <a:pt x="9" y="9"/>
                  <a:pt x="9" y="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3" name="Google Shape;3623;p110"/>
          <p:cNvSpPr/>
          <p:nvPr/>
        </p:nvSpPr>
        <p:spPr>
          <a:xfrm>
            <a:off x="6885035" y="2848411"/>
            <a:ext cx="229551" cy="225726"/>
          </a:xfrm>
          <a:custGeom>
            <a:rect b="b" l="l" r="r" t="t"/>
            <a:pathLst>
              <a:path extrusionOk="0" h="46" w="46">
                <a:moveTo>
                  <a:pt x="18" y="46"/>
                </a:moveTo>
                <a:cubicBezTo>
                  <a:pt x="18" y="46"/>
                  <a:pt x="17" y="46"/>
                  <a:pt x="16" y="45"/>
                </a:cubicBezTo>
                <a:cubicBezTo>
                  <a:pt x="1" y="30"/>
                  <a:pt x="1" y="30"/>
                  <a:pt x="1" y="30"/>
                </a:cubicBezTo>
                <a:cubicBezTo>
                  <a:pt x="0" y="29"/>
                  <a:pt x="0" y="27"/>
                  <a:pt x="1" y="26"/>
                </a:cubicBezTo>
                <a:cubicBezTo>
                  <a:pt x="2" y="25"/>
                  <a:pt x="4" y="25"/>
                  <a:pt x="5" y="26"/>
                </a:cubicBezTo>
                <a:cubicBezTo>
                  <a:pt x="19" y="41"/>
                  <a:pt x="19" y="41"/>
                  <a:pt x="19" y="41"/>
                </a:cubicBezTo>
                <a:cubicBezTo>
                  <a:pt x="36" y="36"/>
                  <a:pt x="36" y="36"/>
                  <a:pt x="36" y="36"/>
                </a:cubicBezTo>
                <a:cubicBezTo>
                  <a:pt x="40" y="19"/>
                  <a:pt x="40" y="19"/>
                  <a:pt x="40" y="19"/>
                </a:cubicBezTo>
                <a:cubicBezTo>
                  <a:pt x="26" y="5"/>
                  <a:pt x="26" y="5"/>
                  <a:pt x="26" y="5"/>
                </a:cubicBezTo>
                <a:cubicBezTo>
                  <a:pt x="25" y="4"/>
                  <a:pt x="25" y="2"/>
                  <a:pt x="26" y="1"/>
                </a:cubicBezTo>
                <a:cubicBezTo>
                  <a:pt x="27" y="0"/>
                  <a:pt x="29" y="0"/>
                  <a:pt x="30" y="1"/>
                </a:cubicBezTo>
                <a:cubicBezTo>
                  <a:pt x="45" y="17"/>
                  <a:pt x="45" y="17"/>
                  <a:pt x="45" y="17"/>
                </a:cubicBezTo>
                <a:cubicBezTo>
                  <a:pt x="45" y="17"/>
                  <a:pt x="46" y="18"/>
                  <a:pt x="45" y="19"/>
                </a:cubicBezTo>
                <a:cubicBezTo>
                  <a:pt x="40" y="39"/>
                  <a:pt x="40" y="39"/>
                  <a:pt x="40" y="39"/>
                </a:cubicBezTo>
                <a:cubicBezTo>
                  <a:pt x="40" y="40"/>
                  <a:pt x="39" y="40"/>
                  <a:pt x="38" y="40"/>
                </a:cubicBezTo>
                <a:cubicBezTo>
                  <a:pt x="19" y="46"/>
                  <a:pt x="19" y="46"/>
                  <a:pt x="19" y="46"/>
                </a:cubicBezTo>
                <a:cubicBezTo>
                  <a:pt x="19" y="46"/>
                  <a:pt x="18" y="46"/>
                  <a:pt x="18" y="4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4" name="Google Shape;3624;p110"/>
          <p:cNvSpPr/>
          <p:nvPr/>
        </p:nvSpPr>
        <p:spPr>
          <a:xfrm>
            <a:off x="6877969" y="2969957"/>
            <a:ext cx="257801" cy="197944"/>
          </a:xfrm>
          <a:custGeom>
            <a:rect b="b" l="l" r="r" t="t"/>
            <a:pathLst>
              <a:path extrusionOk="0" h="40" w="51">
                <a:moveTo>
                  <a:pt x="33" y="40"/>
                </a:moveTo>
                <a:cubicBezTo>
                  <a:pt x="25" y="40"/>
                  <a:pt x="17" y="36"/>
                  <a:pt x="11" y="30"/>
                </a:cubicBezTo>
                <a:cubicBezTo>
                  <a:pt x="3" y="23"/>
                  <a:pt x="0" y="13"/>
                  <a:pt x="1" y="3"/>
                </a:cubicBezTo>
                <a:cubicBezTo>
                  <a:pt x="2" y="1"/>
                  <a:pt x="3" y="0"/>
                  <a:pt x="4" y="1"/>
                </a:cubicBezTo>
                <a:cubicBezTo>
                  <a:pt x="6" y="1"/>
                  <a:pt x="7" y="2"/>
                  <a:pt x="6" y="3"/>
                </a:cubicBezTo>
                <a:cubicBezTo>
                  <a:pt x="5" y="12"/>
                  <a:pt x="8" y="21"/>
                  <a:pt x="14" y="27"/>
                </a:cubicBezTo>
                <a:cubicBezTo>
                  <a:pt x="23" y="36"/>
                  <a:pt x="36" y="37"/>
                  <a:pt x="47" y="31"/>
                </a:cubicBezTo>
                <a:cubicBezTo>
                  <a:pt x="48" y="30"/>
                  <a:pt x="50" y="31"/>
                  <a:pt x="50" y="32"/>
                </a:cubicBezTo>
                <a:cubicBezTo>
                  <a:pt x="51" y="33"/>
                  <a:pt x="51" y="34"/>
                  <a:pt x="50" y="35"/>
                </a:cubicBezTo>
                <a:cubicBezTo>
                  <a:pt x="45" y="38"/>
                  <a:pt x="39" y="40"/>
                  <a:pt x="33" y="4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5" name="Google Shape;3625;p110"/>
          <p:cNvSpPr/>
          <p:nvPr/>
        </p:nvSpPr>
        <p:spPr>
          <a:xfrm>
            <a:off x="7008637" y="2841463"/>
            <a:ext cx="211890" cy="253511"/>
          </a:xfrm>
          <a:custGeom>
            <a:rect b="b" l="l" r="r" t="t"/>
            <a:pathLst>
              <a:path extrusionOk="0" h="51" w="42">
                <a:moveTo>
                  <a:pt x="33" y="51"/>
                </a:moveTo>
                <a:cubicBezTo>
                  <a:pt x="32" y="51"/>
                  <a:pt x="32" y="51"/>
                  <a:pt x="31" y="51"/>
                </a:cubicBezTo>
                <a:cubicBezTo>
                  <a:pt x="30" y="50"/>
                  <a:pt x="30" y="49"/>
                  <a:pt x="31" y="47"/>
                </a:cubicBezTo>
                <a:cubicBezTo>
                  <a:pt x="37" y="37"/>
                  <a:pt x="35" y="23"/>
                  <a:pt x="26" y="14"/>
                </a:cubicBezTo>
                <a:cubicBezTo>
                  <a:pt x="20" y="8"/>
                  <a:pt x="12" y="5"/>
                  <a:pt x="3" y="7"/>
                </a:cubicBezTo>
                <a:cubicBezTo>
                  <a:pt x="2" y="7"/>
                  <a:pt x="1" y="6"/>
                  <a:pt x="0" y="5"/>
                </a:cubicBezTo>
                <a:cubicBezTo>
                  <a:pt x="0" y="3"/>
                  <a:pt x="1" y="2"/>
                  <a:pt x="2" y="2"/>
                </a:cubicBezTo>
                <a:cubicBezTo>
                  <a:pt x="12" y="0"/>
                  <a:pt x="23" y="4"/>
                  <a:pt x="30" y="11"/>
                </a:cubicBezTo>
                <a:cubicBezTo>
                  <a:pt x="40" y="21"/>
                  <a:pt x="42" y="37"/>
                  <a:pt x="35" y="50"/>
                </a:cubicBezTo>
                <a:cubicBezTo>
                  <a:pt x="34" y="51"/>
                  <a:pt x="34" y="51"/>
                  <a:pt x="33" y="5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6" name="Google Shape;3626;p110"/>
          <p:cNvSpPr/>
          <p:nvPr/>
        </p:nvSpPr>
        <p:spPr>
          <a:xfrm>
            <a:off x="7111048" y="3126227"/>
            <a:ext cx="130668" cy="121544"/>
          </a:xfrm>
          <a:custGeom>
            <a:rect b="b" l="l" r="r" t="t"/>
            <a:pathLst>
              <a:path extrusionOk="0" h="25" w="26">
                <a:moveTo>
                  <a:pt x="23" y="25"/>
                </a:moveTo>
                <a:cubicBezTo>
                  <a:pt x="23" y="25"/>
                  <a:pt x="22" y="25"/>
                  <a:pt x="21" y="25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4" y="0"/>
                  <a:pt x="5" y="1"/>
                </a:cubicBezTo>
                <a:cubicBezTo>
                  <a:pt x="25" y="21"/>
                  <a:pt x="25" y="21"/>
                  <a:pt x="25" y="21"/>
                </a:cubicBezTo>
                <a:cubicBezTo>
                  <a:pt x="26" y="22"/>
                  <a:pt x="26" y="24"/>
                  <a:pt x="25" y="25"/>
                </a:cubicBezTo>
                <a:cubicBezTo>
                  <a:pt x="24" y="25"/>
                  <a:pt x="24" y="25"/>
                  <a:pt x="23" y="2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7" name="Google Shape;3627;p110"/>
          <p:cNvSpPr/>
          <p:nvPr/>
        </p:nvSpPr>
        <p:spPr>
          <a:xfrm>
            <a:off x="7305285" y="3317222"/>
            <a:ext cx="134198" cy="128494"/>
          </a:xfrm>
          <a:custGeom>
            <a:rect b="b" l="l" r="r" t="t"/>
            <a:pathLst>
              <a:path extrusionOk="0" h="26" w="27">
                <a:moveTo>
                  <a:pt x="24" y="26"/>
                </a:moveTo>
                <a:cubicBezTo>
                  <a:pt x="24" y="26"/>
                  <a:pt x="23" y="26"/>
                  <a:pt x="22" y="26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4" y="0"/>
                  <a:pt x="5" y="1"/>
                </a:cubicBezTo>
                <a:cubicBezTo>
                  <a:pt x="26" y="22"/>
                  <a:pt x="26" y="22"/>
                  <a:pt x="26" y="22"/>
                </a:cubicBezTo>
                <a:cubicBezTo>
                  <a:pt x="27" y="23"/>
                  <a:pt x="27" y="25"/>
                  <a:pt x="26" y="26"/>
                </a:cubicBezTo>
                <a:cubicBezTo>
                  <a:pt x="25" y="26"/>
                  <a:pt x="25" y="26"/>
                  <a:pt x="24" y="2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8" name="Google Shape;3628;p110"/>
          <p:cNvSpPr/>
          <p:nvPr/>
        </p:nvSpPr>
        <p:spPr>
          <a:xfrm>
            <a:off x="7164023" y="3074135"/>
            <a:ext cx="328434" cy="322962"/>
          </a:xfrm>
          <a:custGeom>
            <a:rect b="b" l="l" r="r" t="t"/>
            <a:pathLst>
              <a:path extrusionOk="0" h="65" w="65">
                <a:moveTo>
                  <a:pt x="63" y="65"/>
                </a:moveTo>
                <a:cubicBezTo>
                  <a:pt x="62" y="65"/>
                  <a:pt x="61" y="65"/>
                  <a:pt x="61" y="64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3" y="0"/>
                  <a:pt x="4" y="1"/>
                </a:cubicBezTo>
                <a:cubicBezTo>
                  <a:pt x="64" y="61"/>
                  <a:pt x="64" y="61"/>
                  <a:pt x="64" y="61"/>
                </a:cubicBezTo>
                <a:cubicBezTo>
                  <a:pt x="65" y="62"/>
                  <a:pt x="65" y="63"/>
                  <a:pt x="64" y="64"/>
                </a:cubicBezTo>
                <a:cubicBezTo>
                  <a:pt x="64" y="65"/>
                  <a:pt x="63" y="65"/>
                  <a:pt x="63" y="6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9" name="Google Shape;3629;p110"/>
          <p:cNvSpPr/>
          <p:nvPr/>
        </p:nvSpPr>
        <p:spPr>
          <a:xfrm>
            <a:off x="7379446" y="3338063"/>
            <a:ext cx="331963" cy="329904"/>
          </a:xfrm>
          <a:custGeom>
            <a:rect b="b" l="l" r="r" t="t"/>
            <a:pathLst>
              <a:path extrusionOk="0" h="67" w="66">
                <a:moveTo>
                  <a:pt x="34" y="67"/>
                </a:moveTo>
                <a:cubicBezTo>
                  <a:pt x="26" y="67"/>
                  <a:pt x="18" y="63"/>
                  <a:pt x="12" y="57"/>
                </a:cubicBezTo>
                <a:cubicBezTo>
                  <a:pt x="2" y="47"/>
                  <a:pt x="0" y="31"/>
                  <a:pt x="7" y="19"/>
                </a:cubicBezTo>
                <a:cubicBezTo>
                  <a:pt x="8" y="18"/>
                  <a:pt x="9" y="17"/>
                  <a:pt x="10" y="18"/>
                </a:cubicBezTo>
                <a:cubicBezTo>
                  <a:pt x="12" y="19"/>
                  <a:pt x="12" y="20"/>
                  <a:pt x="11" y="21"/>
                </a:cubicBezTo>
                <a:cubicBezTo>
                  <a:pt x="5" y="32"/>
                  <a:pt x="7" y="45"/>
                  <a:pt x="16" y="54"/>
                </a:cubicBezTo>
                <a:cubicBezTo>
                  <a:pt x="21" y="59"/>
                  <a:pt x="27" y="62"/>
                  <a:pt x="34" y="62"/>
                </a:cubicBezTo>
                <a:cubicBezTo>
                  <a:pt x="42" y="62"/>
                  <a:pt x="48" y="59"/>
                  <a:pt x="53" y="54"/>
                </a:cubicBezTo>
                <a:cubicBezTo>
                  <a:pt x="59" y="49"/>
                  <a:pt x="61" y="42"/>
                  <a:pt x="61" y="35"/>
                </a:cubicBezTo>
                <a:cubicBezTo>
                  <a:pt x="61" y="28"/>
                  <a:pt x="59" y="21"/>
                  <a:pt x="53" y="16"/>
                </a:cubicBezTo>
                <a:cubicBezTo>
                  <a:pt x="45" y="7"/>
                  <a:pt x="31" y="5"/>
                  <a:pt x="21" y="12"/>
                </a:cubicBezTo>
                <a:cubicBezTo>
                  <a:pt x="20" y="12"/>
                  <a:pt x="18" y="12"/>
                  <a:pt x="18" y="11"/>
                </a:cubicBezTo>
                <a:cubicBezTo>
                  <a:pt x="17" y="10"/>
                  <a:pt x="17" y="8"/>
                  <a:pt x="18" y="7"/>
                </a:cubicBezTo>
                <a:cubicBezTo>
                  <a:pt x="31" y="0"/>
                  <a:pt x="47" y="2"/>
                  <a:pt x="57" y="12"/>
                </a:cubicBezTo>
                <a:cubicBezTo>
                  <a:pt x="63" y="18"/>
                  <a:pt x="66" y="26"/>
                  <a:pt x="66" y="35"/>
                </a:cubicBezTo>
                <a:cubicBezTo>
                  <a:pt x="66" y="43"/>
                  <a:pt x="63" y="51"/>
                  <a:pt x="57" y="57"/>
                </a:cubicBezTo>
                <a:cubicBezTo>
                  <a:pt x="51" y="63"/>
                  <a:pt x="43" y="67"/>
                  <a:pt x="34" y="6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0" name="Google Shape;3630;p110"/>
          <p:cNvSpPr/>
          <p:nvPr/>
        </p:nvSpPr>
        <p:spPr>
          <a:xfrm>
            <a:off x="7269968" y="2876193"/>
            <a:ext cx="413190" cy="413251"/>
          </a:xfrm>
          <a:custGeom>
            <a:rect b="b" l="l" r="r" t="t"/>
            <a:pathLst>
              <a:path extrusionOk="0" h="83" w="82">
                <a:moveTo>
                  <a:pt x="2" y="83"/>
                </a:moveTo>
                <a:cubicBezTo>
                  <a:pt x="2" y="83"/>
                  <a:pt x="1" y="82"/>
                  <a:pt x="1" y="82"/>
                </a:cubicBezTo>
                <a:cubicBezTo>
                  <a:pt x="0" y="81"/>
                  <a:pt x="0" y="79"/>
                  <a:pt x="1" y="78"/>
                </a:cubicBezTo>
                <a:cubicBezTo>
                  <a:pt x="78" y="1"/>
                  <a:pt x="78" y="1"/>
                  <a:pt x="78" y="1"/>
                </a:cubicBezTo>
                <a:cubicBezTo>
                  <a:pt x="79" y="0"/>
                  <a:pt x="80" y="0"/>
                  <a:pt x="81" y="1"/>
                </a:cubicBezTo>
                <a:cubicBezTo>
                  <a:pt x="82" y="2"/>
                  <a:pt x="82" y="4"/>
                  <a:pt x="81" y="5"/>
                </a:cubicBezTo>
                <a:cubicBezTo>
                  <a:pt x="4" y="82"/>
                  <a:pt x="4" y="82"/>
                  <a:pt x="4" y="82"/>
                </a:cubicBezTo>
                <a:cubicBezTo>
                  <a:pt x="4" y="82"/>
                  <a:pt x="3" y="83"/>
                  <a:pt x="2" y="8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1" name="Google Shape;3631;p110"/>
          <p:cNvSpPr/>
          <p:nvPr/>
        </p:nvSpPr>
        <p:spPr>
          <a:xfrm>
            <a:off x="6888564" y="3268608"/>
            <a:ext cx="402594" cy="385471"/>
          </a:xfrm>
          <a:custGeom>
            <a:rect b="b" l="l" r="r" t="t"/>
            <a:pathLst>
              <a:path extrusionOk="0" h="78" w="80">
                <a:moveTo>
                  <a:pt x="26" y="78"/>
                </a:moveTo>
                <a:cubicBezTo>
                  <a:pt x="23" y="78"/>
                  <a:pt x="21" y="77"/>
                  <a:pt x="20" y="76"/>
                </a:cubicBezTo>
                <a:cubicBezTo>
                  <a:pt x="4" y="60"/>
                  <a:pt x="4" y="60"/>
                  <a:pt x="4" y="60"/>
                </a:cubicBezTo>
                <a:cubicBezTo>
                  <a:pt x="0" y="57"/>
                  <a:pt x="0" y="51"/>
                  <a:pt x="4" y="48"/>
                </a:cubicBezTo>
                <a:cubicBezTo>
                  <a:pt x="49" y="3"/>
                  <a:pt x="49" y="3"/>
                  <a:pt x="49" y="3"/>
                </a:cubicBezTo>
                <a:cubicBezTo>
                  <a:pt x="50" y="1"/>
                  <a:pt x="52" y="0"/>
                  <a:pt x="55" y="0"/>
                </a:cubicBezTo>
                <a:cubicBezTo>
                  <a:pt x="57" y="0"/>
                  <a:pt x="59" y="1"/>
                  <a:pt x="61" y="3"/>
                </a:cubicBezTo>
                <a:cubicBezTo>
                  <a:pt x="77" y="19"/>
                  <a:pt x="77" y="19"/>
                  <a:pt x="77" y="19"/>
                </a:cubicBezTo>
                <a:cubicBezTo>
                  <a:pt x="80" y="22"/>
                  <a:pt x="80" y="28"/>
                  <a:pt x="77" y="31"/>
                </a:cubicBezTo>
                <a:cubicBezTo>
                  <a:pt x="32" y="76"/>
                  <a:pt x="32" y="76"/>
                  <a:pt x="32" y="76"/>
                </a:cubicBezTo>
                <a:cubicBezTo>
                  <a:pt x="30" y="77"/>
                  <a:pt x="28" y="78"/>
                  <a:pt x="26" y="78"/>
                </a:cubicBezTo>
                <a:close/>
                <a:moveTo>
                  <a:pt x="55" y="5"/>
                </a:moveTo>
                <a:cubicBezTo>
                  <a:pt x="54" y="5"/>
                  <a:pt x="53" y="6"/>
                  <a:pt x="52" y="7"/>
                </a:cubicBezTo>
                <a:cubicBezTo>
                  <a:pt x="7" y="51"/>
                  <a:pt x="7" y="51"/>
                  <a:pt x="7" y="51"/>
                </a:cubicBezTo>
                <a:cubicBezTo>
                  <a:pt x="6" y="53"/>
                  <a:pt x="6" y="55"/>
                  <a:pt x="7" y="57"/>
                </a:cubicBezTo>
                <a:cubicBezTo>
                  <a:pt x="23" y="72"/>
                  <a:pt x="23" y="72"/>
                  <a:pt x="23" y="72"/>
                </a:cubicBezTo>
                <a:cubicBezTo>
                  <a:pt x="24" y="74"/>
                  <a:pt x="27" y="74"/>
                  <a:pt x="28" y="72"/>
                </a:cubicBezTo>
                <a:cubicBezTo>
                  <a:pt x="73" y="28"/>
                  <a:pt x="73" y="28"/>
                  <a:pt x="73" y="28"/>
                </a:cubicBezTo>
                <a:cubicBezTo>
                  <a:pt x="75" y="26"/>
                  <a:pt x="75" y="24"/>
                  <a:pt x="73" y="22"/>
                </a:cubicBezTo>
                <a:cubicBezTo>
                  <a:pt x="58" y="7"/>
                  <a:pt x="58" y="7"/>
                  <a:pt x="58" y="7"/>
                </a:cubicBezTo>
                <a:cubicBezTo>
                  <a:pt x="57" y="6"/>
                  <a:pt x="56" y="5"/>
                  <a:pt x="55" y="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2" name="Google Shape;3632;p110"/>
          <p:cNvSpPr/>
          <p:nvPr/>
        </p:nvSpPr>
        <p:spPr>
          <a:xfrm>
            <a:off x="7174618" y="3223463"/>
            <a:ext cx="162451" cy="152800"/>
          </a:xfrm>
          <a:custGeom>
            <a:rect b="b" l="l" r="r" t="t"/>
            <a:pathLst>
              <a:path extrusionOk="0" h="31" w="32">
                <a:moveTo>
                  <a:pt x="19" y="31"/>
                </a:moveTo>
                <a:cubicBezTo>
                  <a:pt x="17" y="31"/>
                  <a:pt x="16" y="31"/>
                  <a:pt x="14" y="29"/>
                </a:cubicBezTo>
                <a:cubicBezTo>
                  <a:pt x="2" y="17"/>
                  <a:pt x="2" y="17"/>
                  <a:pt x="2" y="17"/>
                </a:cubicBezTo>
                <a:cubicBezTo>
                  <a:pt x="1" y="16"/>
                  <a:pt x="0" y="14"/>
                  <a:pt x="0" y="12"/>
                </a:cubicBezTo>
                <a:cubicBezTo>
                  <a:pt x="0" y="10"/>
                  <a:pt x="1" y="9"/>
                  <a:pt x="2" y="7"/>
                </a:cubicBezTo>
                <a:cubicBezTo>
                  <a:pt x="7" y="3"/>
                  <a:pt x="7" y="3"/>
                  <a:pt x="7" y="3"/>
                </a:cubicBezTo>
                <a:cubicBezTo>
                  <a:pt x="8" y="1"/>
                  <a:pt x="10" y="0"/>
                  <a:pt x="12" y="0"/>
                </a:cubicBezTo>
                <a:cubicBezTo>
                  <a:pt x="14" y="0"/>
                  <a:pt x="16" y="1"/>
                  <a:pt x="17" y="3"/>
                </a:cubicBezTo>
                <a:cubicBezTo>
                  <a:pt x="29" y="14"/>
                  <a:pt x="29" y="14"/>
                  <a:pt x="29" y="14"/>
                </a:cubicBezTo>
                <a:cubicBezTo>
                  <a:pt x="32" y="17"/>
                  <a:pt x="32" y="22"/>
                  <a:pt x="29" y="24"/>
                </a:cubicBezTo>
                <a:cubicBezTo>
                  <a:pt x="24" y="29"/>
                  <a:pt x="24" y="29"/>
                  <a:pt x="24" y="29"/>
                </a:cubicBezTo>
                <a:cubicBezTo>
                  <a:pt x="23" y="31"/>
                  <a:pt x="21" y="31"/>
                  <a:pt x="19" y="31"/>
                </a:cubicBezTo>
                <a:close/>
                <a:moveTo>
                  <a:pt x="12" y="5"/>
                </a:moveTo>
                <a:cubicBezTo>
                  <a:pt x="12" y="5"/>
                  <a:pt x="11" y="6"/>
                  <a:pt x="11" y="6"/>
                </a:cubicBezTo>
                <a:cubicBezTo>
                  <a:pt x="6" y="11"/>
                  <a:pt x="6" y="11"/>
                  <a:pt x="6" y="11"/>
                </a:cubicBezTo>
                <a:cubicBezTo>
                  <a:pt x="5" y="11"/>
                  <a:pt x="5" y="12"/>
                  <a:pt x="5" y="12"/>
                </a:cubicBezTo>
                <a:cubicBezTo>
                  <a:pt x="5" y="13"/>
                  <a:pt x="5" y="13"/>
                  <a:pt x="6" y="14"/>
                </a:cubicBezTo>
                <a:cubicBezTo>
                  <a:pt x="18" y="26"/>
                  <a:pt x="18" y="26"/>
                  <a:pt x="18" y="26"/>
                </a:cubicBezTo>
                <a:cubicBezTo>
                  <a:pt x="19" y="27"/>
                  <a:pt x="20" y="27"/>
                  <a:pt x="21" y="26"/>
                </a:cubicBezTo>
                <a:cubicBezTo>
                  <a:pt x="24" y="23"/>
                  <a:pt x="24" y="23"/>
                  <a:pt x="24" y="23"/>
                </a:cubicBezTo>
                <a:cubicBezTo>
                  <a:pt x="24" y="23"/>
                  <a:pt x="24" y="23"/>
                  <a:pt x="24" y="23"/>
                </a:cubicBezTo>
                <a:cubicBezTo>
                  <a:pt x="26" y="21"/>
                  <a:pt x="26" y="21"/>
                  <a:pt x="26" y="21"/>
                </a:cubicBezTo>
                <a:cubicBezTo>
                  <a:pt x="27" y="20"/>
                  <a:pt x="27" y="19"/>
                  <a:pt x="26" y="18"/>
                </a:cubicBezTo>
                <a:cubicBezTo>
                  <a:pt x="14" y="6"/>
                  <a:pt x="14" y="6"/>
                  <a:pt x="14" y="6"/>
                </a:cubicBezTo>
                <a:cubicBezTo>
                  <a:pt x="13" y="6"/>
                  <a:pt x="13" y="5"/>
                  <a:pt x="12" y="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3" name="Google Shape;3633;p110"/>
          <p:cNvSpPr/>
          <p:nvPr/>
        </p:nvSpPr>
        <p:spPr>
          <a:xfrm>
            <a:off x="7616057" y="2876193"/>
            <a:ext cx="70630" cy="69454"/>
          </a:xfrm>
          <a:custGeom>
            <a:rect b="b" l="l" r="r" t="t"/>
            <a:pathLst>
              <a:path extrusionOk="0" h="14" w="14">
                <a:moveTo>
                  <a:pt x="4" y="14"/>
                </a:moveTo>
                <a:cubicBezTo>
                  <a:pt x="3" y="14"/>
                  <a:pt x="2" y="13"/>
                  <a:pt x="1" y="13"/>
                </a:cubicBezTo>
                <a:cubicBezTo>
                  <a:pt x="1" y="13"/>
                  <a:pt x="1" y="13"/>
                  <a:pt x="1" y="13"/>
                </a:cubicBezTo>
                <a:cubicBezTo>
                  <a:pt x="0" y="11"/>
                  <a:pt x="0" y="9"/>
                  <a:pt x="1" y="8"/>
                </a:cubicBezTo>
                <a:cubicBezTo>
                  <a:pt x="8" y="1"/>
                  <a:pt x="8" y="1"/>
                  <a:pt x="8" y="1"/>
                </a:cubicBezTo>
                <a:cubicBezTo>
                  <a:pt x="9" y="0"/>
                  <a:pt x="11" y="0"/>
                  <a:pt x="13" y="1"/>
                </a:cubicBezTo>
                <a:cubicBezTo>
                  <a:pt x="13" y="2"/>
                  <a:pt x="14" y="3"/>
                  <a:pt x="14" y="3"/>
                </a:cubicBezTo>
                <a:cubicBezTo>
                  <a:pt x="14" y="4"/>
                  <a:pt x="13" y="5"/>
                  <a:pt x="13" y="6"/>
                </a:cubicBezTo>
                <a:cubicBezTo>
                  <a:pt x="6" y="13"/>
                  <a:pt x="6" y="13"/>
                  <a:pt x="6" y="13"/>
                </a:cubicBezTo>
                <a:cubicBezTo>
                  <a:pt x="5" y="13"/>
                  <a:pt x="4" y="14"/>
                  <a:pt x="4" y="1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4" name="Google Shape;3634;p110"/>
          <p:cNvSpPr/>
          <p:nvPr/>
        </p:nvSpPr>
        <p:spPr>
          <a:xfrm>
            <a:off x="9326827" y="2766311"/>
            <a:ext cx="677272" cy="685957"/>
          </a:xfrm>
          <a:custGeom>
            <a:rect b="b" l="l" r="r" t="t"/>
            <a:pathLst>
              <a:path extrusionOk="0" h="285" w="285">
                <a:moveTo>
                  <a:pt x="142" y="285"/>
                </a:moveTo>
                <a:cubicBezTo>
                  <a:pt x="64" y="285"/>
                  <a:pt x="0" y="221"/>
                  <a:pt x="0" y="143"/>
                </a:cubicBezTo>
                <a:cubicBezTo>
                  <a:pt x="0" y="64"/>
                  <a:pt x="64" y="0"/>
                  <a:pt x="142" y="0"/>
                </a:cubicBezTo>
                <a:cubicBezTo>
                  <a:pt x="221" y="0"/>
                  <a:pt x="285" y="64"/>
                  <a:pt x="285" y="143"/>
                </a:cubicBezTo>
                <a:cubicBezTo>
                  <a:pt x="285" y="221"/>
                  <a:pt x="221" y="285"/>
                  <a:pt x="142" y="285"/>
                </a:cubicBezTo>
                <a:close/>
                <a:moveTo>
                  <a:pt x="142" y="12"/>
                </a:moveTo>
                <a:cubicBezTo>
                  <a:pt x="70" y="12"/>
                  <a:pt x="12" y="71"/>
                  <a:pt x="12" y="143"/>
                </a:cubicBezTo>
                <a:cubicBezTo>
                  <a:pt x="12" y="214"/>
                  <a:pt x="70" y="273"/>
                  <a:pt x="142" y="273"/>
                </a:cubicBezTo>
                <a:cubicBezTo>
                  <a:pt x="214" y="273"/>
                  <a:pt x="273" y="214"/>
                  <a:pt x="273" y="143"/>
                </a:cubicBezTo>
                <a:cubicBezTo>
                  <a:pt x="273" y="71"/>
                  <a:pt x="214" y="12"/>
                  <a:pt x="142" y="1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5" name="Google Shape;3635;p110"/>
          <p:cNvSpPr/>
          <p:nvPr/>
        </p:nvSpPr>
        <p:spPr>
          <a:xfrm>
            <a:off x="9847798" y="3287288"/>
            <a:ext cx="347320" cy="356005"/>
          </a:xfrm>
          <a:custGeom>
            <a:rect b="b" l="l" r="r" t="t"/>
            <a:pathLst>
              <a:path extrusionOk="0" h="146" w="145">
                <a:moveTo>
                  <a:pt x="119" y="146"/>
                </a:moveTo>
                <a:cubicBezTo>
                  <a:pt x="112" y="146"/>
                  <a:pt x="105" y="143"/>
                  <a:pt x="100" y="138"/>
                </a:cubicBezTo>
                <a:cubicBezTo>
                  <a:pt x="2" y="40"/>
                  <a:pt x="2" y="40"/>
                  <a:pt x="2" y="40"/>
                </a:cubicBezTo>
                <a:cubicBezTo>
                  <a:pt x="0" y="38"/>
                  <a:pt x="0" y="34"/>
                  <a:pt x="2" y="32"/>
                </a:cubicBezTo>
                <a:cubicBezTo>
                  <a:pt x="31" y="3"/>
                  <a:pt x="31" y="3"/>
                  <a:pt x="31" y="3"/>
                </a:cubicBezTo>
                <a:cubicBezTo>
                  <a:pt x="34" y="0"/>
                  <a:pt x="38" y="0"/>
                  <a:pt x="40" y="3"/>
                </a:cubicBezTo>
                <a:cubicBezTo>
                  <a:pt x="138" y="100"/>
                  <a:pt x="138" y="100"/>
                  <a:pt x="138" y="100"/>
                </a:cubicBezTo>
                <a:cubicBezTo>
                  <a:pt x="143" y="105"/>
                  <a:pt x="145" y="112"/>
                  <a:pt x="145" y="119"/>
                </a:cubicBezTo>
                <a:cubicBezTo>
                  <a:pt x="145" y="126"/>
                  <a:pt x="143" y="133"/>
                  <a:pt x="138" y="138"/>
                </a:cubicBezTo>
                <a:cubicBezTo>
                  <a:pt x="132" y="143"/>
                  <a:pt x="126" y="146"/>
                  <a:pt x="119" y="146"/>
                </a:cubicBezTo>
                <a:close/>
                <a:moveTo>
                  <a:pt x="15" y="36"/>
                </a:moveTo>
                <a:cubicBezTo>
                  <a:pt x="109" y="129"/>
                  <a:pt x="109" y="129"/>
                  <a:pt x="109" y="129"/>
                </a:cubicBezTo>
                <a:cubicBezTo>
                  <a:pt x="109" y="129"/>
                  <a:pt x="109" y="129"/>
                  <a:pt x="109" y="129"/>
                </a:cubicBezTo>
                <a:cubicBezTo>
                  <a:pt x="114" y="135"/>
                  <a:pt x="123" y="135"/>
                  <a:pt x="129" y="129"/>
                </a:cubicBezTo>
                <a:cubicBezTo>
                  <a:pt x="132" y="126"/>
                  <a:pt x="133" y="123"/>
                  <a:pt x="133" y="119"/>
                </a:cubicBezTo>
                <a:cubicBezTo>
                  <a:pt x="133" y="115"/>
                  <a:pt x="132" y="112"/>
                  <a:pt x="129" y="109"/>
                </a:cubicBezTo>
                <a:cubicBezTo>
                  <a:pt x="36" y="16"/>
                  <a:pt x="36" y="16"/>
                  <a:pt x="36" y="16"/>
                </a:cubicBezTo>
                <a:lnTo>
                  <a:pt x="15" y="3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6" name="Google Shape;3636;p110"/>
          <p:cNvSpPr/>
          <p:nvPr/>
        </p:nvSpPr>
        <p:spPr>
          <a:xfrm>
            <a:off x="9439698" y="2879185"/>
            <a:ext cx="243122" cy="243122"/>
          </a:xfrm>
          <a:custGeom>
            <a:rect b="b" l="l" r="r" t="t"/>
            <a:pathLst>
              <a:path extrusionOk="0" h="100" w="99">
                <a:moveTo>
                  <a:pt x="6" y="100"/>
                </a:moveTo>
                <a:cubicBezTo>
                  <a:pt x="3" y="100"/>
                  <a:pt x="0" y="97"/>
                  <a:pt x="0" y="94"/>
                </a:cubicBezTo>
                <a:cubicBezTo>
                  <a:pt x="0" y="42"/>
                  <a:pt x="42" y="0"/>
                  <a:pt x="93" y="0"/>
                </a:cubicBezTo>
                <a:cubicBezTo>
                  <a:pt x="97" y="0"/>
                  <a:pt x="99" y="3"/>
                  <a:pt x="99" y="6"/>
                </a:cubicBezTo>
                <a:cubicBezTo>
                  <a:pt x="99" y="10"/>
                  <a:pt x="97" y="12"/>
                  <a:pt x="93" y="12"/>
                </a:cubicBezTo>
                <a:cubicBezTo>
                  <a:pt x="48" y="12"/>
                  <a:pt x="12" y="49"/>
                  <a:pt x="12" y="94"/>
                </a:cubicBezTo>
                <a:cubicBezTo>
                  <a:pt x="12" y="97"/>
                  <a:pt x="9" y="100"/>
                  <a:pt x="6" y="10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7" name="Google Shape;3637;p110"/>
          <p:cNvSpPr/>
          <p:nvPr/>
        </p:nvSpPr>
        <p:spPr>
          <a:xfrm>
            <a:off x="4668607" y="2968624"/>
            <a:ext cx="461480" cy="461485"/>
          </a:xfrm>
          <a:custGeom>
            <a:rect b="b" l="l" r="r" t="t"/>
            <a:pathLst>
              <a:path extrusionOk="0" h="228" w="228">
                <a:moveTo>
                  <a:pt x="114" y="228"/>
                </a:moveTo>
                <a:cubicBezTo>
                  <a:pt x="51" y="228"/>
                  <a:pt x="0" y="177"/>
                  <a:pt x="0" y="114"/>
                </a:cubicBezTo>
                <a:cubicBezTo>
                  <a:pt x="0" y="51"/>
                  <a:pt x="51" y="0"/>
                  <a:pt x="114" y="0"/>
                </a:cubicBezTo>
                <a:cubicBezTo>
                  <a:pt x="177" y="0"/>
                  <a:pt x="228" y="51"/>
                  <a:pt x="228" y="114"/>
                </a:cubicBezTo>
                <a:cubicBezTo>
                  <a:pt x="228" y="177"/>
                  <a:pt x="177" y="228"/>
                  <a:pt x="114" y="228"/>
                </a:cubicBezTo>
                <a:close/>
                <a:moveTo>
                  <a:pt x="114" y="12"/>
                </a:moveTo>
                <a:cubicBezTo>
                  <a:pt x="58" y="12"/>
                  <a:pt x="12" y="58"/>
                  <a:pt x="12" y="114"/>
                </a:cubicBezTo>
                <a:cubicBezTo>
                  <a:pt x="12" y="170"/>
                  <a:pt x="58" y="216"/>
                  <a:pt x="114" y="216"/>
                </a:cubicBezTo>
                <a:cubicBezTo>
                  <a:pt x="170" y="216"/>
                  <a:pt x="216" y="170"/>
                  <a:pt x="216" y="114"/>
                </a:cubicBezTo>
                <a:cubicBezTo>
                  <a:pt x="216" y="58"/>
                  <a:pt x="170" y="12"/>
                  <a:pt x="114" y="1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8" name="Google Shape;3638;p110"/>
          <p:cNvSpPr/>
          <p:nvPr/>
        </p:nvSpPr>
        <p:spPr>
          <a:xfrm>
            <a:off x="4463503" y="2763522"/>
            <a:ext cx="879008" cy="871691"/>
          </a:xfrm>
          <a:custGeom>
            <a:rect b="b" l="l" r="r" t="t"/>
            <a:pathLst>
              <a:path extrusionOk="0" h="432" w="432">
                <a:moveTo>
                  <a:pt x="229" y="432"/>
                </a:moveTo>
                <a:cubicBezTo>
                  <a:pt x="204" y="432"/>
                  <a:pt x="204" y="432"/>
                  <a:pt x="204" y="432"/>
                </a:cubicBezTo>
                <a:cubicBezTo>
                  <a:pt x="186" y="432"/>
                  <a:pt x="172" y="418"/>
                  <a:pt x="172" y="401"/>
                </a:cubicBezTo>
                <a:cubicBezTo>
                  <a:pt x="172" y="379"/>
                  <a:pt x="172" y="379"/>
                  <a:pt x="172" y="379"/>
                </a:cubicBezTo>
                <a:cubicBezTo>
                  <a:pt x="158" y="375"/>
                  <a:pt x="145" y="369"/>
                  <a:pt x="132" y="362"/>
                </a:cubicBezTo>
                <a:cubicBezTo>
                  <a:pt x="116" y="378"/>
                  <a:pt x="116" y="378"/>
                  <a:pt x="116" y="378"/>
                </a:cubicBezTo>
                <a:cubicBezTo>
                  <a:pt x="104" y="390"/>
                  <a:pt x="84" y="390"/>
                  <a:pt x="72" y="378"/>
                </a:cubicBezTo>
                <a:cubicBezTo>
                  <a:pt x="54" y="360"/>
                  <a:pt x="54" y="360"/>
                  <a:pt x="54" y="360"/>
                </a:cubicBezTo>
                <a:cubicBezTo>
                  <a:pt x="48" y="354"/>
                  <a:pt x="45" y="346"/>
                  <a:pt x="45" y="338"/>
                </a:cubicBezTo>
                <a:cubicBezTo>
                  <a:pt x="45" y="329"/>
                  <a:pt x="48" y="322"/>
                  <a:pt x="54" y="316"/>
                </a:cubicBezTo>
                <a:cubicBezTo>
                  <a:pt x="70" y="300"/>
                  <a:pt x="70" y="300"/>
                  <a:pt x="70" y="300"/>
                </a:cubicBezTo>
                <a:cubicBezTo>
                  <a:pt x="63" y="287"/>
                  <a:pt x="57" y="274"/>
                  <a:pt x="53" y="260"/>
                </a:cubicBezTo>
                <a:cubicBezTo>
                  <a:pt x="31" y="260"/>
                  <a:pt x="31" y="260"/>
                  <a:pt x="31" y="260"/>
                </a:cubicBezTo>
                <a:cubicBezTo>
                  <a:pt x="14" y="260"/>
                  <a:pt x="0" y="246"/>
                  <a:pt x="0" y="228"/>
                </a:cubicBezTo>
                <a:cubicBezTo>
                  <a:pt x="0" y="203"/>
                  <a:pt x="0" y="203"/>
                  <a:pt x="0" y="203"/>
                </a:cubicBezTo>
                <a:cubicBezTo>
                  <a:pt x="0" y="186"/>
                  <a:pt x="14" y="172"/>
                  <a:pt x="31" y="172"/>
                </a:cubicBezTo>
                <a:cubicBezTo>
                  <a:pt x="53" y="172"/>
                  <a:pt x="53" y="172"/>
                  <a:pt x="53" y="172"/>
                </a:cubicBezTo>
                <a:cubicBezTo>
                  <a:pt x="57" y="158"/>
                  <a:pt x="63" y="144"/>
                  <a:pt x="70" y="132"/>
                </a:cubicBezTo>
                <a:cubicBezTo>
                  <a:pt x="54" y="116"/>
                  <a:pt x="54" y="116"/>
                  <a:pt x="54" y="116"/>
                </a:cubicBezTo>
                <a:cubicBezTo>
                  <a:pt x="48" y="110"/>
                  <a:pt x="45" y="102"/>
                  <a:pt x="45" y="94"/>
                </a:cubicBezTo>
                <a:cubicBezTo>
                  <a:pt x="45" y="85"/>
                  <a:pt x="48" y="78"/>
                  <a:pt x="54" y="72"/>
                </a:cubicBezTo>
                <a:cubicBezTo>
                  <a:pt x="72" y="54"/>
                  <a:pt x="72" y="54"/>
                  <a:pt x="72" y="54"/>
                </a:cubicBezTo>
                <a:cubicBezTo>
                  <a:pt x="84" y="42"/>
                  <a:pt x="104" y="42"/>
                  <a:pt x="116" y="54"/>
                </a:cubicBezTo>
                <a:cubicBezTo>
                  <a:pt x="132" y="70"/>
                  <a:pt x="132" y="70"/>
                  <a:pt x="132" y="70"/>
                </a:cubicBezTo>
                <a:cubicBezTo>
                  <a:pt x="145" y="62"/>
                  <a:pt x="158" y="57"/>
                  <a:pt x="172" y="53"/>
                </a:cubicBezTo>
                <a:cubicBezTo>
                  <a:pt x="172" y="31"/>
                  <a:pt x="172" y="31"/>
                  <a:pt x="172" y="31"/>
                </a:cubicBezTo>
                <a:cubicBezTo>
                  <a:pt x="172" y="14"/>
                  <a:pt x="186" y="0"/>
                  <a:pt x="204" y="0"/>
                </a:cubicBezTo>
                <a:cubicBezTo>
                  <a:pt x="229" y="0"/>
                  <a:pt x="229" y="0"/>
                  <a:pt x="229" y="0"/>
                </a:cubicBezTo>
                <a:cubicBezTo>
                  <a:pt x="246" y="0"/>
                  <a:pt x="260" y="14"/>
                  <a:pt x="260" y="31"/>
                </a:cubicBezTo>
                <a:cubicBezTo>
                  <a:pt x="260" y="53"/>
                  <a:pt x="260" y="53"/>
                  <a:pt x="260" y="53"/>
                </a:cubicBezTo>
                <a:cubicBezTo>
                  <a:pt x="274" y="57"/>
                  <a:pt x="288" y="62"/>
                  <a:pt x="300" y="70"/>
                </a:cubicBezTo>
                <a:cubicBezTo>
                  <a:pt x="316" y="54"/>
                  <a:pt x="316" y="54"/>
                  <a:pt x="316" y="54"/>
                </a:cubicBezTo>
                <a:cubicBezTo>
                  <a:pt x="328" y="42"/>
                  <a:pt x="348" y="42"/>
                  <a:pt x="360" y="54"/>
                </a:cubicBezTo>
                <a:cubicBezTo>
                  <a:pt x="378" y="72"/>
                  <a:pt x="378" y="72"/>
                  <a:pt x="378" y="72"/>
                </a:cubicBezTo>
                <a:cubicBezTo>
                  <a:pt x="384" y="78"/>
                  <a:pt x="387" y="85"/>
                  <a:pt x="387" y="94"/>
                </a:cubicBezTo>
                <a:cubicBezTo>
                  <a:pt x="387" y="102"/>
                  <a:pt x="384" y="110"/>
                  <a:pt x="378" y="116"/>
                </a:cubicBezTo>
                <a:cubicBezTo>
                  <a:pt x="362" y="132"/>
                  <a:pt x="362" y="132"/>
                  <a:pt x="362" y="132"/>
                </a:cubicBezTo>
                <a:cubicBezTo>
                  <a:pt x="370" y="144"/>
                  <a:pt x="375" y="158"/>
                  <a:pt x="379" y="172"/>
                </a:cubicBezTo>
                <a:cubicBezTo>
                  <a:pt x="401" y="172"/>
                  <a:pt x="401" y="172"/>
                  <a:pt x="401" y="172"/>
                </a:cubicBezTo>
                <a:cubicBezTo>
                  <a:pt x="418" y="172"/>
                  <a:pt x="432" y="186"/>
                  <a:pt x="432" y="203"/>
                </a:cubicBezTo>
                <a:cubicBezTo>
                  <a:pt x="432" y="228"/>
                  <a:pt x="432" y="228"/>
                  <a:pt x="432" y="228"/>
                </a:cubicBezTo>
                <a:cubicBezTo>
                  <a:pt x="432" y="246"/>
                  <a:pt x="418" y="260"/>
                  <a:pt x="401" y="260"/>
                </a:cubicBezTo>
                <a:cubicBezTo>
                  <a:pt x="379" y="260"/>
                  <a:pt x="379" y="260"/>
                  <a:pt x="379" y="260"/>
                </a:cubicBezTo>
                <a:cubicBezTo>
                  <a:pt x="375" y="274"/>
                  <a:pt x="370" y="287"/>
                  <a:pt x="362" y="300"/>
                </a:cubicBezTo>
                <a:cubicBezTo>
                  <a:pt x="378" y="316"/>
                  <a:pt x="378" y="316"/>
                  <a:pt x="378" y="316"/>
                </a:cubicBezTo>
                <a:cubicBezTo>
                  <a:pt x="384" y="322"/>
                  <a:pt x="387" y="329"/>
                  <a:pt x="387" y="338"/>
                </a:cubicBezTo>
                <a:cubicBezTo>
                  <a:pt x="387" y="346"/>
                  <a:pt x="384" y="354"/>
                  <a:pt x="378" y="360"/>
                </a:cubicBezTo>
                <a:cubicBezTo>
                  <a:pt x="360" y="378"/>
                  <a:pt x="360" y="378"/>
                  <a:pt x="360" y="378"/>
                </a:cubicBezTo>
                <a:cubicBezTo>
                  <a:pt x="348" y="390"/>
                  <a:pt x="328" y="390"/>
                  <a:pt x="316" y="378"/>
                </a:cubicBezTo>
                <a:cubicBezTo>
                  <a:pt x="300" y="362"/>
                  <a:pt x="300" y="362"/>
                  <a:pt x="300" y="362"/>
                </a:cubicBezTo>
                <a:cubicBezTo>
                  <a:pt x="288" y="369"/>
                  <a:pt x="274" y="375"/>
                  <a:pt x="260" y="379"/>
                </a:cubicBezTo>
                <a:cubicBezTo>
                  <a:pt x="260" y="401"/>
                  <a:pt x="260" y="401"/>
                  <a:pt x="260" y="401"/>
                </a:cubicBezTo>
                <a:cubicBezTo>
                  <a:pt x="260" y="418"/>
                  <a:pt x="246" y="432"/>
                  <a:pt x="229" y="432"/>
                </a:cubicBezTo>
                <a:close/>
                <a:moveTo>
                  <a:pt x="131" y="348"/>
                </a:moveTo>
                <a:cubicBezTo>
                  <a:pt x="132" y="348"/>
                  <a:pt x="133" y="349"/>
                  <a:pt x="134" y="349"/>
                </a:cubicBezTo>
                <a:cubicBezTo>
                  <a:pt x="148" y="358"/>
                  <a:pt x="164" y="364"/>
                  <a:pt x="180" y="368"/>
                </a:cubicBezTo>
                <a:cubicBezTo>
                  <a:pt x="183" y="369"/>
                  <a:pt x="185" y="371"/>
                  <a:pt x="185" y="374"/>
                </a:cubicBezTo>
                <a:cubicBezTo>
                  <a:pt x="185" y="401"/>
                  <a:pt x="185" y="401"/>
                  <a:pt x="185" y="401"/>
                </a:cubicBezTo>
                <a:cubicBezTo>
                  <a:pt x="185" y="411"/>
                  <a:pt x="193" y="420"/>
                  <a:pt x="204" y="420"/>
                </a:cubicBezTo>
                <a:cubicBezTo>
                  <a:pt x="229" y="420"/>
                  <a:pt x="229" y="420"/>
                  <a:pt x="229" y="420"/>
                </a:cubicBezTo>
                <a:cubicBezTo>
                  <a:pt x="239" y="420"/>
                  <a:pt x="248" y="411"/>
                  <a:pt x="248" y="401"/>
                </a:cubicBezTo>
                <a:cubicBezTo>
                  <a:pt x="248" y="374"/>
                  <a:pt x="248" y="374"/>
                  <a:pt x="248" y="374"/>
                </a:cubicBezTo>
                <a:cubicBezTo>
                  <a:pt x="248" y="371"/>
                  <a:pt x="250" y="369"/>
                  <a:pt x="252" y="368"/>
                </a:cubicBezTo>
                <a:cubicBezTo>
                  <a:pt x="269" y="364"/>
                  <a:pt x="284" y="358"/>
                  <a:pt x="298" y="349"/>
                </a:cubicBezTo>
                <a:cubicBezTo>
                  <a:pt x="301" y="348"/>
                  <a:pt x="304" y="348"/>
                  <a:pt x="306" y="350"/>
                </a:cubicBezTo>
                <a:cubicBezTo>
                  <a:pt x="325" y="369"/>
                  <a:pt x="325" y="369"/>
                  <a:pt x="325" y="369"/>
                </a:cubicBezTo>
                <a:cubicBezTo>
                  <a:pt x="332" y="376"/>
                  <a:pt x="344" y="376"/>
                  <a:pt x="352" y="369"/>
                </a:cubicBezTo>
                <a:cubicBezTo>
                  <a:pt x="369" y="351"/>
                  <a:pt x="369" y="351"/>
                  <a:pt x="369" y="351"/>
                </a:cubicBezTo>
                <a:cubicBezTo>
                  <a:pt x="377" y="344"/>
                  <a:pt x="377" y="332"/>
                  <a:pt x="369" y="324"/>
                </a:cubicBezTo>
                <a:cubicBezTo>
                  <a:pt x="351" y="306"/>
                  <a:pt x="351" y="306"/>
                  <a:pt x="351" y="306"/>
                </a:cubicBezTo>
                <a:cubicBezTo>
                  <a:pt x="349" y="304"/>
                  <a:pt x="348" y="302"/>
                  <a:pt x="349" y="299"/>
                </a:cubicBezTo>
                <a:cubicBezTo>
                  <a:pt x="349" y="299"/>
                  <a:pt x="349" y="298"/>
                  <a:pt x="349" y="298"/>
                </a:cubicBezTo>
                <a:cubicBezTo>
                  <a:pt x="358" y="284"/>
                  <a:pt x="364" y="268"/>
                  <a:pt x="368" y="252"/>
                </a:cubicBezTo>
                <a:cubicBezTo>
                  <a:pt x="369" y="249"/>
                  <a:pt x="371" y="247"/>
                  <a:pt x="374" y="247"/>
                </a:cubicBezTo>
                <a:cubicBezTo>
                  <a:pt x="401" y="247"/>
                  <a:pt x="401" y="247"/>
                  <a:pt x="401" y="247"/>
                </a:cubicBezTo>
                <a:cubicBezTo>
                  <a:pt x="412" y="247"/>
                  <a:pt x="420" y="239"/>
                  <a:pt x="420" y="228"/>
                </a:cubicBezTo>
                <a:cubicBezTo>
                  <a:pt x="420" y="203"/>
                  <a:pt x="420" y="203"/>
                  <a:pt x="420" y="203"/>
                </a:cubicBezTo>
                <a:cubicBezTo>
                  <a:pt x="420" y="193"/>
                  <a:pt x="412" y="184"/>
                  <a:pt x="401" y="184"/>
                </a:cubicBezTo>
                <a:cubicBezTo>
                  <a:pt x="374" y="184"/>
                  <a:pt x="374" y="184"/>
                  <a:pt x="374" y="184"/>
                </a:cubicBezTo>
                <a:cubicBezTo>
                  <a:pt x="371" y="184"/>
                  <a:pt x="369" y="182"/>
                  <a:pt x="368" y="180"/>
                </a:cubicBezTo>
                <a:cubicBezTo>
                  <a:pt x="364" y="163"/>
                  <a:pt x="358" y="148"/>
                  <a:pt x="349" y="134"/>
                </a:cubicBezTo>
                <a:cubicBezTo>
                  <a:pt x="348" y="131"/>
                  <a:pt x="348" y="128"/>
                  <a:pt x="350" y="126"/>
                </a:cubicBezTo>
                <a:cubicBezTo>
                  <a:pt x="369" y="107"/>
                  <a:pt x="369" y="107"/>
                  <a:pt x="369" y="107"/>
                </a:cubicBezTo>
                <a:cubicBezTo>
                  <a:pt x="377" y="100"/>
                  <a:pt x="377" y="88"/>
                  <a:pt x="369" y="80"/>
                </a:cubicBezTo>
                <a:cubicBezTo>
                  <a:pt x="352" y="63"/>
                  <a:pt x="352" y="63"/>
                  <a:pt x="352" y="63"/>
                </a:cubicBezTo>
                <a:cubicBezTo>
                  <a:pt x="344" y="55"/>
                  <a:pt x="332" y="55"/>
                  <a:pt x="325" y="63"/>
                </a:cubicBezTo>
                <a:cubicBezTo>
                  <a:pt x="306" y="82"/>
                  <a:pt x="306" y="82"/>
                  <a:pt x="306" y="82"/>
                </a:cubicBezTo>
                <a:cubicBezTo>
                  <a:pt x="304" y="84"/>
                  <a:pt x="300" y="84"/>
                  <a:pt x="298" y="83"/>
                </a:cubicBezTo>
                <a:cubicBezTo>
                  <a:pt x="284" y="74"/>
                  <a:pt x="269" y="68"/>
                  <a:pt x="252" y="64"/>
                </a:cubicBezTo>
                <a:cubicBezTo>
                  <a:pt x="250" y="63"/>
                  <a:pt x="248" y="61"/>
                  <a:pt x="248" y="58"/>
                </a:cubicBezTo>
                <a:cubicBezTo>
                  <a:pt x="248" y="31"/>
                  <a:pt x="248" y="31"/>
                  <a:pt x="248" y="31"/>
                </a:cubicBezTo>
                <a:cubicBezTo>
                  <a:pt x="248" y="20"/>
                  <a:pt x="239" y="12"/>
                  <a:pt x="229" y="12"/>
                </a:cubicBezTo>
                <a:cubicBezTo>
                  <a:pt x="204" y="12"/>
                  <a:pt x="204" y="12"/>
                  <a:pt x="204" y="12"/>
                </a:cubicBezTo>
                <a:cubicBezTo>
                  <a:pt x="193" y="12"/>
                  <a:pt x="185" y="20"/>
                  <a:pt x="185" y="31"/>
                </a:cubicBezTo>
                <a:cubicBezTo>
                  <a:pt x="185" y="58"/>
                  <a:pt x="185" y="58"/>
                  <a:pt x="185" y="58"/>
                </a:cubicBezTo>
                <a:cubicBezTo>
                  <a:pt x="185" y="61"/>
                  <a:pt x="183" y="63"/>
                  <a:pt x="180" y="64"/>
                </a:cubicBezTo>
                <a:cubicBezTo>
                  <a:pt x="164" y="68"/>
                  <a:pt x="148" y="74"/>
                  <a:pt x="134" y="83"/>
                </a:cubicBezTo>
                <a:cubicBezTo>
                  <a:pt x="132" y="84"/>
                  <a:pt x="129" y="84"/>
                  <a:pt x="127" y="82"/>
                </a:cubicBezTo>
                <a:cubicBezTo>
                  <a:pt x="108" y="63"/>
                  <a:pt x="108" y="63"/>
                  <a:pt x="108" y="63"/>
                </a:cubicBezTo>
                <a:cubicBezTo>
                  <a:pt x="100" y="55"/>
                  <a:pt x="88" y="55"/>
                  <a:pt x="81" y="63"/>
                </a:cubicBezTo>
                <a:cubicBezTo>
                  <a:pt x="63" y="80"/>
                  <a:pt x="63" y="80"/>
                  <a:pt x="63" y="80"/>
                </a:cubicBezTo>
                <a:cubicBezTo>
                  <a:pt x="59" y="84"/>
                  <a:pt x="57" y="89"/>
                  <a:pt x="57" y="94"/>
                </a:cubicBezTo>
                <a:cubicBezTo>
                  <a:pt x="57" y="99"/>
                  <a:pt x="59" y="104"/>
                  <a:pt x="63" y="107"/>
                </a:cubicBezTo>
                <a:cubicBezTo>
                  <a:pt x="82" y="126"/>
                  <a:pt x="82" y="126"/>
                  <a:pt x="82" y="126"/>
                </a:cubicBezTo>
                <a:cubicBezTo>
                  <a:pt x="84" y="128"/>
                  <a:pt x="84" y="131"/>
                  <a:pt x="83" y="134"/>
                </a:cubicBezTo>
                <a:cubicBezTo>
                  <a:pt x="74" y="148"/>
                  <a:pt x="68" y="163"/>
                  <a:pt x="64" y="180"/>
                </a:cubicBezTo>
                <a:cubicBezTo>
                  <a:pt x="63" y="182"/>
                  <a:pt x="61" y="184"/>
                  <a:pt x="58" y="184"/>
                </a:cubicBezTo>
                <a:cubicBezTo>
                  <a:pt x="31" y="184"/>
                  <a:pt x="31" y="184"/>
                  <a:pt x="31" y="184"/>
                </a:cubicBezTo>
                <a:cubicBezTo>
                  <a:pt x="21" y="184"/>
                  <a:pt x="12" y="193"/>
                  <a:pt x="12" y="203"/>
                </a:cubicBezTo>
                <a:cubicBezTo>
                  <a:pt x="12" y="228"/>
                  <a:pt x="12" y="228"/>
                  <a:pt x="12" y="228"/>
                </a:cubicBezTo>
                <a:cubicBezTo>
                  <a:pt x="12" y="239"/>
                  <a:pt x="21" y="247"/>
                  <a:pt x="31" y="247"/>
                </a:cubicBezTo>
                <a:cubicBezTo>
                  <a:pt x="58" y="247"/>
                  <a:pt x="58" y="247"/>
                  <a:pt x="58" y="247"/>
                </a:cubicBezTo>
                <a:cubicBezTo>
                  <a:pt x="61" y="247"/>
                  <a:pt x="63" y="249"/>
                  <a:pt x="64" y="252"/>
                </a:cubicBezTo>
                <a:cubicBezTo>
                  <a:pt x="68" y="268"/>
                  <a:pt x="74" y="284"/>
                  <a:pt x="83" y="298"/>
                </a:cubicBezTo>
                <a:cubicBezTo>
                  <a:pt x="83" y="298"/>
                  <a:pt x="83" y="299"/>
                  <a:pt x="83" y="299"/>
                </a:cubicBezTo>
                <a:cubicBezTo>
                  <a:pt x="84" y="302"/>
                  <a:pt x="83" y="304"/>
                  <a:pt x="82" y="306"/>
                </a:cubicBezTo>
                <a:cubicBezTo>
                  <a:pt x="63" y="324"/>
                  <a:pt x="63" y="324"/>
                  <a:pt x="63" y="324"/>
                </a:cubicBezTo>
                <a:cubicBezTo>
                  <a:pt x="59" y="328"/>
                  <a:pt x="57" y="333"/>
                  <a:pt x="57" y="338"/>
                </a:cubicBezTo>
                <a:cubicBezTo>
                  <a:pt x="57" y="343"/>
                  <a:pt x="59" y="348"/>
                  <a:pt x="63" y="351"/>
                </a:cubicBezTo>
                <a:cubicBezTo>
                  <a:pt x="81" y="369"/>
                  <a:pt x="81" y="369"/>
                  <a:pt x="81" y="369"/>
                </a:cubicBezTo>
                <a:cubicBezTo>
                  <a:pt x="88" y="376"/>
                  <a:pt x="100" y="376"/>
                  <a:pt x="108" y="369"/>
                </a:cubicBezTo>
                <a:cubicBezTo>
                  <a:pt x="126" y="350"/>
                  <a:pt x="126" y="350"/>
                  <a:pt x="126" y="350"/>
                </a:cubicBezTo>
                <a:cubicBezTo>
                  <a:pt x="127" y="349"/>
                  <a:pt x="129" y="348"/>
                  <a:pt x="131" y="34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9" name="Google Shape;3639;p110"/>
          <p:cNvSpPr/>
          <p:nvPr/>
        </p:nvSpPr>
        <p:spPr>
          <a:xfrm>
            <a:off x="2303087" y="3065950"/>
            <a:ext cx="393687" cy="292812"/>
          </a:xfrm>
          <a:custGeom>
            <a:rect b="b" l="l" r="r" t="t"/>
            <a:pathLst>
              <a:path extrusionOk="0" h="163" w="218">
                <a:moveTo>
                  <a:pt x="90" y="163"/>
                </a:moveTo>
                <a:cubicBezTo>
                  <a:pt x="89" y="163"/>
                  <a:pt x="87" y="162"/>
                  <a:pt x="86" y="161"/>
                </a:cubicBezTo>
                <a:cubicBezTo>
                  <a:pt x="2" y="77"/>
                  <a:pt x="2" y="77"/>
                  <a:pt x="2" y="77"/>
                </a:cubicBezTo>
                <a:cubicBezTo>
                  <a:pt x="0" y="75"/>
                  <a:pt x="0" y="71"/>
                  <a:pt x="2" y="68"/>
                </a:cubicBezTo>
                <a:cubicBezTo>
                  <a:pt x="31" y="39"/>
                  <a:pt x="31" y="39"/>
                  <a:pt x="31" y="39"/>
                </a:cubicBezTo>
                <a:cubicBezTo>
                  <a:pt x="33" y="37"/>
                  <a:pt x="38" y="37"/>
                  <a:pt x="40" y="39"/>
                </a:cubicBezTo>
                <a:cubicBezTo>
                  <a:pt x="90" y="90"/>
                  <a:pt x="90" y="90"/>
                  <a:pt x="90" y="90"/>
                </a:cubicBezTo>
                <a:cubicBezTo>
                  <a:pt x="177" y="2"/>
                  <a:pt x="177" y="2"/>
                  <a:pt x="177" y="2"/>
                </a:cubicBezTo>
                <a:cubicBezTo>
                  <a:pt x="180" y="0"/>
                  <a:pt x="184" y="0"/>
                  <a:pt x="186" y="2"/>
                </a:cubicBezTo>
                <a:cubicBezTo>
                  <a:pt x="215" y="32"/>
                  <a:pt x="215" y="32"/>
                  <a:pt x="215" y="32"/>
                </a:cubicBezTo>
                <a:cubicBezTo>
                  <a:pt x="218" y="34"/>
                  <a:pt x="218" y="38"/>
                  <a:pt x="215" y="40"/>
                </a:cubicBezTo>
                <a:cubicBezTo>
                  <a:pt x="95" y="161"/>
                  <a:pt x="95" y="161"/>
                  <a:pt x="95" y="161"/>
                </a:cubicBezTo>
                <a:cubicBezTo>
                  <a:pt x="93" y="162"/>
                  <a:pt x="92" y="163"/>
                  <a:pt x="90" y="163"/>
                </a:cubicBezTo>
                <a:close/>
                <a:moveTo>
                  <a:pt x="15" y="73"/>
                </a:moveTo>
                <a:cubicBezTo>
                  <a:pt x="90" y="148"/>
                  <a:pt x="90" y="148"/>
                  <a:pt x="90" y="148"/>
                </a:cubicBezTo>
                <a:cubicBezTo>
                  <a:pt x="202" y="36"/>
                  <a:pt x="202" y="36"/>
                  <a:pt x="202" y="36"/>
                </a:cubicBezTo>
                <a:cubicBezTo>
                  <a:pt x="182" y="15"/>
                  <a:pt x="182" y="15"/>
                  <a:pt x="182" y="15"/>
                </a:cubicBezTo>
                <a:cubicBezTo>
                  <a:pt x="95" y="103"/>
                  <a:pt x="95" y="103"/>
                  <a:pt x="95" y="103"/>
                </a:cubicBezTo>
                <a:cubicBezTo>
                  <a:pt x="92" y="105"/>
                  <a:pt x="88" y="105"/>
                  <a:pt x="86" y="103"/>
                </a:cubicBezTo>
                <a:cubicBezTo>
                  <a:pt x="35" y="52"/>
                  <a:pt x="35" y="52"/>
                  <a:pt x="35" y="52"/>
                </a:cubicBezTo>
                <a:lnTo>
                  <a:pt x="15" y="73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0" name="Google Shape;3640;p110"/>
          <p:cNvSpPr/>
          <p:nvPr/>
        </p:nvSpPr>
        <p:spPr>
          <a:xfrm>
            <a:off x="2106243" y="2805680"/>
            <a:ext cx="787372" cy="780821"/>
          </a:xfrm>
          <a:custGeom>
            <a:rect b="b" l="l" r="r" t="t"/>
            <a:pathLst>
              <a:path extrusionOk="0" h="433" w="436">
                <a:moveTo>
                  <a:pt x="218" y="433"/>
                </a:moveTo>
                <a:cubicBezTo>
                  <a:pt x="208" y="433"/>
                  <a:pt x="199" y="429"/>
                  <a:pt x="191" y="422"/>
                </a:cubicBezTo>
                <a:cubicBezTo>
                  <a:pt x="184" y="415"/>
                  <a:pt x="174" y="413"/>
                  <a:pt x="164" y="416"/>
                </a:cubicBezTo>
                <a:cubicBezTo>
                  <a:pt x="146" y="424"/>
                  <a:pt x="124" y="415"/>
                  <a:pt x="116" y="397"/>
                </a:cubicBezTo>
                <a:cubicBezTo>
                  <a:pt x="116" y="396"/>
                  <a:pt x="116" y="396"/>
                  <a:pt x="116" y="396"/>
                </a:cubicBezTo>
                <a:cubicBezTo>
                  <a:pt x="112" y="387"/>
                  <a:pt x="103" y="381"/>
                  <a:pt x="93" y="381"/>
                </a:cubicBezTo>
                <a:cubicBezTo>
                  <a:pt x="92" y="381"/>
                  <a:pt x="92" y="381"/>
                  <a:pt x="92" y="381"/>
                </a:cubicBezTo>
                <a:cubicBezTo>
                  <a:pt x="72" y="381"/>
                  <a:pt x="55" y="364"/>
                  <a:pt x="55" y="344"/>
                </a:cubicBezTo>
                <a:cubicBezTo>
                  <a:pt x="55" y="334"/>
                  <a:pt x="49" y="325"/>
                  <a:pt x="40" y="321"/>
                </a:cubicBezTo>
                <a:cubicBezTo>
                  <a:pt x="31" y="317"/>
                  <a:pt x="24" y="310"/>
                  <a:pt x="20" y="301"/>
                </a:cubicBezTo>
                <a:cubicBezTo>
                  <a:pt x="16" y="292"/>
                  <a:pt x="16" y="282"/>
                  <a:pt x="20" y="273"/>
                </a:cubicBezTo>
                <a:cubicBezTo>
                  <a:pt x="20" y="272"/>
                  <a:pt x="20" y="272"/>
                  <a:pt x="20" y="272"/>
                </a:cubicBezTo>
                <a:cubicBezTo>
                  <a:pt x="24" y="263"/>
                  <a:pt x="22" y="252"/>
                  <a:pt x="15" y="245"/>
                </a:cubicBezTo>
                <a:cubicBezTo>
                  <a:pt x="14" y="244"/>
                  <a:pt x="14" y="244"/>
                  <a:pt x="14" y="244"/>
                </a:cubicBezTo>
                <a:cubicBezTo>
                  <a:pt x="0" y="230"/>
                  <a:pt x="0" y="206"/>
                  <a:pt x="14" y="192"/>
                </a:cubicBezTo>
                <a:cubicBezTo>
                  <a:pt x="21" y="185"/>
                  <a:pt x="23" y="174"/>
                  <a:pt x="19" y="165"/>
                </a:cubicBezTo>
                <a:cubicBezTo>
                  <a:pt x="11" y="146"/>
                  <a:pt x="20" y="125"/>
                  <a:pt x="39" y="117"/>
                </a:cubicBezTo>
                <a:cubicBezTo>
                  <a:pt x="40" y="116"/>
                  <a:pt x="40" y="116"/>
                  <a:pt x="40" y="116"/>
                </a:cubicBezTo>
                <a:cubicBezTo>
                  <a:pt x="49" y="113"/>
                  <a:pt x="55" y="104"/>
                  <a:pt x="55" y="94"/>
                </a:cubicBezTo>
                <a:cubicBezTo>
                  <a:pt x="55" y="93"/>
                  <a:pt x="55" y="93"/>
                  <a:pt x="55" y="93"/>
                </a:cubicBezTo>
                <a:cubicBezTo>
                  <a:pt x="55" y="72"/>
                  <a:pt x="72" y="56"/>
                  <a:pt x="92" y="56"/>
                </a:cubicBezTo>
                <a:cubicBezTo>
                  <a:pt x="102" y="56"/>
                  <a:pt x="111" y="50"/>
                  <a:pt x="115" y="40"/>
                </a:cubicBezTo>
                <a:cubicBezTo>
                  <a:pt x="123" y="22"/>
                  <a:pt x="144" y="13"/>
                  <a:pt x="163" y="20"/>
                </a:cubicBezTo>
                <a:cubicBezTo>
                  <a:pt x="164" y="21"/>
                  <a:pt x="164" y="21"/>
                  <a:pt x="164" y="21"/>
                </a:cubicBezTo>
                <a:cubicBezTo>
                  <a:pt x="173" y="24"/>
                  <a:pt x="184" y="22"/>
                  <a:pt x="191" y="15"/>
                </a:cubicBezTo>
                <a:cubicBezTo>
                  <a:pt x="191" y="15"/>
                  <a:pt x="191" y="15"/>
                  <a:pt x="191" y="15"/>
                </a:cubicBezTo>
                <a:cubicBezTo>
                  <a:pt x="206" y="0"/>
                  <a:pt x="229" y="0"/>
                  <a:pt x="244" y="15"/>
                </a:cubicBezTo>
                <a:cubicBezTo>
                  <a:pt x="251" y="22"/>
                  <a:pt x="261" y="24"/>
                  <a:pt x="271" y="20"/>
                </a:cubicBezTo>
                <a:cubicBezTo>
                  <a:pt x="289" y="12"/>
                  <a:pt x="311" y="21"/>
                  <a:pt x="319" y="40"/>
                </a:cubicBezTo>
                <a:cubicBezTo>
                  <a:pt x="319" y="41"/>
                  <a:pt x="319" y="41"/>
                  <a:pt x="319" y="41"/>
                </a:cubicBezTo>
                <a:cubicBezTo>
                  <a:pt x="323" y="50"/>
                  <a:pt x="332" y="56"/>
                  <a:pt x="342" y="56"/>
                </a:cubicBezTo>
                <a:cubicBezTo>
                  <a:pt x="343" y="56"/>
                  <a:pt x="343" y="56"/>
                  <a:pt x="343" y="56"/>
                </a:cubicBezTo>
                <a:cubicBezTo>
                  <a:pt x="363" y="56"/>
                  <a:pt x="380" y="72"/>
                  <a:pt x="380" y="93"/>
                </a:cubicBezTo>
                <a:cubicBezTo>
                  <a:pt x="380" y="103"/>
                  <a:pt x="386" y="112"/>
                  <a:pt x="395" y="116"/>
                </a:cubicBezTo>
                <a:cubicBezTo>
                  <a:pt x="404" y="119"/>
                  <a:pt x="412" y="126"/>
                  <a:pt x="415" y="136"/>
                </a:cubicBezTo>
                <a:cubicBezTo>
                  <a:pt x="419" y="145"/>
                  <a:pt x="419" y="155"/>
                  <a:pt x="415" y="164"/>
                </a:cubicBezTo>
                <a:cubicBezTo>
                  <a:pt x="415" y="165"/>
                  <a:pt x="415" y="165"/>
                  <a:pt x="415" y="165"/>
                </a:cubicBezTo>
                <a:cubicBezTo>
                  <a:pt x="411" y="174"/>
                  <a:pt x="413" y="184"/>
                  <a:pt x="420" y="191"/>
                </a:cubicBezTo>
                <a:cubicBezTo>
                  <a:pt x="421" y="192"/>
                  <a:pt x="421" y="192"/>
                  <a:pt x="421" y="192"/>
                </a:cubicBezTo>
                <a:cubicBezTo>
                  <a:pt x="436" y="206"/>
                  <a:pt x="436" y="230"/>
                  <a:pt x="421" y="244"/>
                </a:cubicBezTo>
                <a:cubicBezTo>
                  <a:pt x="421" y="244"/>
                  <a:pt x="421" y="244"/>
                  <a:pt x="421" y="244"/>
                </a:cubicBezTo>
                <a:cubicBezTo>
                  <a:pt x="414" y="251"/>
                  <a:pt x="412" y="262"/>
                  <a:pt x="416" y="271"/>
                </a:cubicBezTo>
                <a:cubicBezTo>
                  <a:pt x="424" y="290"/>
                  <a:pt x="415" y="312"/>
                  <a:pt x="396" y="320"/>
                </a:cubicBezTo>
                <a:cubicBezTo>
                  <a:pt x="395" y="320"/>
                  <a:pt x="395" y="320"/>
                  <a:pt x="395" y="320"/>
                </a:cubicBezTo>
                <a:cubicBezTo>
                  <a:pt x="386" y="324"/>
                  <a:pt x="380" y="333"/>
                  <a:pt x="380" y="343"/>
                </a:cubicBezTo>
                <a:cubicBezTo>
                  <a:pt x="380" y="344"/>
                  <a:pt x="380" y="344"/>
                  <a:pt x="380" y="344"/>
                </a:cubicBezTo>
                <a:cubicBezTo>
                  <a:pt x="380" y="364"/>
                  <a:pt x="363" y="381"/>
                  <a:pt x="343" y="381"/>
                </a:cubicBezTo>
                <a:cubicBezTo>
                  <a:pt x="333" y="381"/>
                  <a:pt x="324" y="387"/>
                  <a:pt x="320" y="396"/>
                </a:cubicBezTo>
                <a:cubicBezTo>
                  <a:pt x="316" y="405"/>
                  <a:pt x="309" y="412"/>
                  <a:pt x="300" y="416"/>
                </a:cubicBezTo>
                <a:cubicBezTo>
                  <a:pt x="291" y="420"/>
                  <a:pt x="281" y="420"/>
                  <a:pt x="272" y="416"/>
                </a:cubicBezTo>
                <a:cubicBezTo>
                  <a:pt x="271" y="416"/>
                  <a:pt x="271" y="416"/>
                  <a:pt x="271" y="416"/>
                </a:cubicBezTo>
                <a:cubicBezTo>
                  <a:pt x="262" y="412"/>
                  <a:pt x="251" y="414"/>
                  <a:pt x="244" y="421"/>
                </a:cubicBezTo>
                <a:cubicBezTo>
                  <a:pt x="244" y="422"/>
                  <a:pt x="244" y="422"/>
                  <a:pt x="244" y="422"/>
                </a:cubicBezTo>
                <a:cubicBezTo>
                  <a:pt x="236" y="429"/>
                  <a:pt x="227" y="433"/>
                  <a:pt x="218" y="433"/>
                </a:cubicBezTo>
                <a:close/>
                <a:moveTo>
                  <a:pt x="174" y="402"/>
                </a:moveTo>
                <a:cubicBezTo>
                  <a:pt x="184" y="402"/>
                  <a:pt x="193" y="406"/>
                  <a:pt x="200" y="413"/>
                </a:cubicBezTo>
                <a:cubicBezTo>
                  <a:pt x="210" y="423"/>
                  <a:pt x="225" y="423"/>
                  <a:pt x="235" y="413"/>
                </a:cubicBezTo>
                <a:cubicBezTo>
                  <a:pt x="236" y="412"/>
                  <a:pt x="236" y="412"/>
                  <a:pt x="236" y="412"/>
                </a:cubicBezTo>
                <a:cubicBezTo>
                  <a:pt x="246" y="402"/>
                  <a:pt x="262" y="399"/>
                  <a:pt x="276" y="404"/>
                </a:cubicBezTo>
                <a:cubicBezTo>
                  <a:pt x="277" y="405"/>
                  <a:pt x="277" y="405"/>
                  <a:pt x="277" y="405"/>
                </a:cubicBezTo>
                <a:cubicBezTo>
                  <a:pt x="283" y="407"/>
                  <a:pt x="289" y="407"/>
                  <a:pt x="295" y="405"/>
                </a:cubicBezTo>
                <a:cubicBezTo>
                  <a:pt x="302" y="402"/>
                  <a:pt x="306" y="397"/>
                  <a:pt x="309" y="391"/>
                </a:cubicBezTo>
                <a:cubicBezTo>
                  <a:pt x="315" y="377"/>
                  <a:pt x="328" y="368"/>
                  <a:pt x="343" y="368"/>
                </a:cubicBezTo>
                <a:cubicBezTo>
                  <a:pt x="357" y="368"/>
                  <a:pt x="368" y="357"/>
                  <a:pt x="368" y="344"/>
                </a:cubicBezTo>
                <a:cubicBezTo>
                  <a:pt x="368" y="343"/>
                  <a:pt x="368" y="343"/>
                  <a:pt x="368" y="343"/>
                </a:cubicBezTo>
                <a:cubicBezTo>
                  <a:pt x="368" y="328"/>
                  <a:pt x="377" y="314"/>
                  <a:pt x="390" y="309"/>
                </a:cubicBezTo>
                <a:cubicBezTo>
                  <a:pt x="391" y="308"/>
                  <a:pt x="391" y="308"/>
                  <a:pt x="391" y="308"/>
                </a:cubicBezTo>
                <a:cubicBezTo>
                  <a:pt x="404" y="303"/>
                  <a:pt x="410" y="289"/>
                  <a:pt x="404" y="276"/>
                </a:cubicBezTo>
                <a:cubicBezTo>
                  <a:pt x="399" y="262"/>
                  <a:pt x="402" y="246"/>
                  <a:pt x="412" y="236"/>
                </a:cubicBezTo>
                <a:cubicBezTo>
                  <a:pt x="422" y="226"/>
                  <a:pt x="422" y="210"/>
                  <a:pt x="412" y="201"/>
                </a:cubicBezTo>
                <a:cubicBezTo>
                  <a:pt x="412" y="200"/>
                  <a:pt x="412" y="200"/>
                  <a:pt x="412" y="200"/>
                </a:cubicBezTo>
                <a:cubicBezTo>
                  <a:pt x="401" y="190"/>
                  <a:pt x="398" y="174"/>
                  <a:pt x="404" y="160"/>
                </a:cubicBezTo>
                <a:cubicBezTo>
                  <a:pt x="404" y="159"/>
                  <a:pt x="404" y="159"/>
                  <a:pt x="404" y="159"/>
                </a:cubicBezTo>
                <a:cubicBezTo>
                  <a:pt x="407" y="153"/>
                  <a:pt x="407" y="146"/>
                  <a:pt x="404" y="140"/>
                </a:cubicBezTo>
                <a:cubicBezTo>
                  <a:pt x="401" y="134"/>
                  <a:pt x="397" y="129"/>
                  <a:pt x="391" y="127"/>
                </a:cubicBezTo>
                <a:cubicBezTo>
                  <a:pt x="377" y="121"/>
                  <a:pt x="368" y="108"/>
                  <a:pt x="368" y="93"/>
                </a:cubicBezTo>
                <a:cubicBezTo>
                  <a:pt x="368" y="79"/>
                  <a:pt x="357" y="68"/>
                  <a:pt x="343" y="68"/>
                </a:cubicBezTo>
                <a:cubicBezTo>
                  <a:pt x="342" y="68"/>
                  <a:pt x="342" y="68"/>
                  <a:pt x="342" y="68"/>
                </a:cubicBezTo>
                <a:cubicBezTo>
                  <a:pt x="327" y="68"/>
                  <a:pt x="314" y="59"/>
                  <a:pt x="308" y="45"/>
                </a:cubicBezTo>
                <a:cubicBezTo>
                  <a:pt x="308" y="45"/>
                  <a:pt x="308" y="45"/>
                  <a:pt x="308" y="45"/>
                </a:cubicBezTo>
                <a:cubicBezTo>
                  <a:pt x="302" y="32"/>
                  <a:pt x="288" y="26"/>
                  <a:pt x="275" y="31"/>
                </a:cubicBezTo>
                <a:cubicBezTo>
                  <a:pt x="262" y="37"/>
                  <a:pt x="246" y="34"/>
                  <a:pt x="235" y="23"/>
                </a:cubicBezTo>
                <a:cubicBezTo>
                  <a:pt x="225" y="14"/>
                  <a:pt x="210" y="14"/>
                  <a:pt x="200" y="23"/>
                </a:cubicBezTo>
                <a:cubicBezTo>
                  <a:pt x="199" y="24"/>
                  <a:pt x="199" y="24"/>
                  <a:pt x="199" y="24"/>
                </a:cubicBezTo>
                <a:cubicBezTo>
                  <a:pt x="189" y="35"/>
                  <a:pt x="173" y="38"/>
                  <a:pt x="159" y="32"/>
                </a:cubicBezTo>
                <a:cubicBezTo>
                  <a:pt x="159" y="32"/>
                  <a:pt x="159" y="32"/>
                  <a:pt x="159" y="32"/>
                </a:cubicBezTo>
                <a:cubicBezTo>
                  <a:pt x="146" y="27"/>
                  <a:pt x="131" y="33"/>
                  <a:pt x="126" y="45"/>
                </a:cubicBezTo>
                <a:cubicBezTo>
                  <a:pt x="121" y="59"/>
                  <a:pt x="107" y="68"/>
                  <a:pt x="92" y="68"/>
                </a:cubicBezTo>
                <a:cubicBezTo>
                  <a:pt x="78" y="68"/>
                  <a:pt x="67" y="79"/>
                  <a:pt x="67" y="93"/>
                </a:cubicBezTo>
                <a:cubicBezTo>
                  <a:pt x="67" y="94"/>
                  <a:pt x="67" y="94"/>
                  <a:pt x="67" y="94"/>
                </a:cubicBezTo>
                <a:cubicBezTo>
                  <a:pt x="67" y="109"/>
                  <a:pt x="58" y="122"/>
                  <a:pt x="45" y="128"/>
                </a:cubicBezTo>
                <a:cubicBezTo>
                  <a:pt x="44" y="128"/>
                  <a:pt x="44" y="128"/>
                  <a:pt x="44" y="128"/>
                </a:cubicBezTo>
                <a:cubicBezTo>
                  <a:pt x="31" y="133"/>
                  <a:pt x="25" y="148"/>
                  <a:pt x="31" y="160"/>
                </a:cubicBezTo>
                <a:cubicBezTo>
                  <a:pt x="36" y="174"/>
                  <a:pt x="33" y="190"/>
                  <a:pt x="23" y="201"/>
                </a:cubicBezTo>
                <a:cubicBezTo>
                  <a:pt x="13" y="210"/>
                  <a:pt x="13" y="226"/>
                  <a:pt x="23" y="236"/>
                </a:cubicBezTo>
                <a:cubicBezTo>
                  <a:pt x="23" y="236"/>
                  <a:pt x="23" y="236"/>
                  <a:pt x="23" y="236"/>
                </a:cubicBezTo>
                <a:cubicBezTo>
                  <a:pt x="34" y="247"/>
                  <a:pt x="37" y="263"/>
                  <a:pt x="31" y="276"/>
                </a:cubicBezTo>
                <a:cubicBezTo>
                  <a:pt x="31" y="277"/>
                  <a:pt x="31" y="277"/>
                  <a:pt x="31" y="277"/>
                </a:cubicBezTo>
                <a:cubicBezTo>
                  <a:pt x="28" y="283"/>
                  <a:pt x="29" y="290"/>
                  <a:pt x="31" y="296"/>
                </a:cubicBezTo>
                <a:cubicBezTo>
                  <a:pt x="34" y="302"/>
                  <a:pt x="38" y="307"/>
                  <a:pt x="44" y="309"/>
                </a:cubicBezTo>
                <a:cubicBezTo>
                  <a:pt x="58" y="315"/>
                  <a:pt x="67" y="329"/>
                  <a:pt x="67" y="344"/>
                </a:cubicBezTo>
                <a:cubicBezTo>
                  <a:pt x="67" y="357"/>
                  <a:pt x="78" y="368"/>
                  <a:pt x="92" y="368"/>
                </a:cubicBezTo>
                <a:cubicBezTo>
                  <a:pt x="93" y="368"/>
                  <a:pt x="93" y="368"/>
                  <a:pt x="93" y="368"/>
                </a:cubicBezTo>
                <a:cubicBezTo>
                  <a:pt x="108" y="368"/>
                  <a:pt x="121" y="377"/>
                  <a:pt x="127" y="391"/>
                </a:cubicBezTo>
                <a:cubicBezTo>
                  <a:pt x="127" y="392"/>
                  <a:pt x="127" y="392"/>
                  <a:pt x="127" y="392"/>
                </a:cubicBezTo>
                <a:cubicBezTo>
                  <a:pt x="133" y="404"/>
                  <a:pt x="147" y="410"/>
                  <a:pt x="160" y="405"/>
                </a:cubicBezTo>
                <a:cubicBezTo>
                  <a:pt x="164" y="403"/>
                  <a:pt x="169" y="402"/>
                  <a:pt x="174" y="402"/>
                </a:cubicBezTo>
                <a:close/>
                <a:moveTo>
                  <a:pt x="417" y="240"/>
                </a:moveTo>
                <a:cubicBezTo>
                  <a:pt x="417" y="240"/>
                  <a:pt x="417" y="240"/>
                  <a:pt x="417" y="24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44" name="Shape 3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5" name="Google Shape;3645;p111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Process</a:t>
            </a:r>
            <a:endParaRPr/>
          </a:p>
        </p:txBody>
      </p:sp>
      <p:sp>
        <p:nvSpPr>
          <p:cNvPr id="3646" name="Google Shape;3646;p111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7" name="Google Shape;3647;p111"/>
          <p:cNvSpPr/>
          <p:nvPr/>
        </p:nvSpPr>
        <p:spPr>
          <a:xfrm>
            <a:off x="6062577" y="2273774"/>
            <a:ext cx="2732549" cy="390313"/>
          </a:xfrm>
          <a:prstGeom prst="chevron">
            <a:avLst>
              <a:gd fmla="val 3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8" name="Google Shape;3648;p111"/>
          <p:cNvSpPr/>
          <p:nvPr/>
        </p:nvSpPr>
        <p:spPr>
          <a:xfrm>
            <a:off x="3387183" y="2273774"/>
            <a:ext cx="2732549" cy="390313"/>
          </a:xfrm>
          <a:prstGeom prst="chevron">
            <a:avLst>
              <a:gd fmla="val 3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9" name="Google Shape;3649;p111"/>
          <p:cNvSpPr/>
          <p:nvPr/>
        </p:nvSpPr>
        <p:spPr>
          <a:xfrm>
            <a:off x="711798" y="2273774"/>
            <a:ext cx="2732549" cy="390313"/>
          </a:xfrm>
          <a:prstGeom prst="homePlate">
            <a:avLst>
              <a:gd fmla="val 3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0" name="Google Shape;3650;p111"/>
          <p:cNvSpPr txBox="1"/>
          <p:nvPr/>
        </p:nvSpPr>
        <p:spPr>
          <a:xfrm>
            <a:off x="3462012" y="2772033"/>
            <a:ext cx="2582896" cy="2614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47775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1" name="Google Shape;3651;p111"/>
          <p:cNvSpPr txBox="1"/>
          <p:nvPr/>
        </p:nvSpPr>
        <p:spPr>
          <a:xfrm>
            <a:off x="786626" y="2772033"/>
            <a:ext cx="2582896" cy="2614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47775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2" name="Google Shape;3652;p111"/>
          <p:cNvSpPr txBox="1"/>
          <p:nvPr/>
        </p:nvSpPr>
        <p:spPr>
          <a:xfrm>
            <a:off x="6137399" y="2772033"/>
            <a:ext cx="2582896" cy="2614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47775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3" name="Google Shape;3653;p111"/>
          <p:cNvSpPr/>
          <p:nvPr/>
        </p:nvSpPr>
        <p:spPr>
          <a:xfrm>
            <a:off x="8737963" y="2273774"/>
            <a:ext cx="2732549" cy="390313"/>
          </a:xfrm>
          <a:prstGeom prst="chevron">
            <a:avLst>
              <a:gd fmla="val 3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654" name="Google Shape;3654;p111"/>
          <p:cNvCxnSpPr/>
          <p:nvPr/>
        </p:nvCxnSpPr>
        <p:spPr>
          <a:xfrm>
            <a:off x="3415765" y="2772034"/>
            <a:ext cx="0" cy="3344286"/>
          </a:xfrm>
          <a:prstGeom prst="straightConnector1">
            <a:avLst/>
          </a:prstGeom>
          <a:noFill/>
          <a:ln cap="flat" cmpd="sng" w="12700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655" name="Google Shape;3655;p111"/>
          <p:cNvCxnSpPr/>
          <p:nvPr/>
        </p:nvCxnSpPr>
        <p:spPr>
          <a:xfrm>
            <a:off x="6091151" y="2772034"/>
            <a:ext cx="0" cy="3344286"/>
          </a:xfrm>
          <a:prstGeom prst="straightConnector1">
            <a:avLst/>
          </a:prstGeom>
          <a:noFill/>
          <a:ln cap="flat" cmpd="sng" w="12700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656" name="Google Shape;3656;p111"/>
          <p:cNvCxnSpPr/>
          <p:nvPr/>
        </p:nvCxnSpPr>
        <p:spPr>
          <a:xfrm>
            <a:off x="8766541" y="2772034"/>
            <a:ext cx="0" cy="3344286"/>
          </a:xfrm>
          <a:prstGeom prst="straightConnector1">
            <a:avLst/>
          </a:prstGeom>
          <a:noFill/>
          <a:ln cap="flat" cmpd="sng" w="12700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657" name="Google Shape;3657;p111"/>
          <p:cNvSpPr txBox="1"/>
          <p:nvPr/>
        </p:nvSpPr>
        <p:spPr>
          <a:xfrm>
            <a:off x="8795124" y="2772033"/>
            <a:ext cx="2582896" cy="2614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47775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658" name="Google Shape;3658;p111"/>
          <p:cNvCxnSpPr>
            <a:stCxn id="3659" idx="6"/>
            <a:endCxn id="3660" idx="2"/>
          </p:cNvCxnSpPr>
          <p:nvPr/>
        </p:nvCxnSpPr>
        <p:spPr>
          <a:xfrm>
            <a:off x="2573724" y="1631375"/>
            <a:ext cx="16842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661" name="Google Shape;3661;p111"/>
          <p:cNvCxnSpPr>
            <a:stCxn id="3660" idx="6"/>
            <a:endCxn id="3662" idx="2"/>
          </p:cNvCxnSpPr>
          <p:nvPr/>
        </p:nvCxnSpPr>
        <p:spPr>
          <a:xfrm>
            <a:off x="5249110" y="1631375"/>
            <a:ext cx="16842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663" name="Google Shape;3663;p111"/>
          <p:cNvCxnSpPr>
            <a:stCxn id="3662" idx="6"/>
            <a:endCxn id="3664" idx="2"/>
          </p:cNvCxnSpPr>
          <p:nvPr/>
        </p:nvCxnSpPr>
        <p:spPr>
          <a:xfrm>
            <a:off x="7924501" y="1631375"/>
            <a:ext cx="16842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662" name="Google Shape;3662;p111"/>
          <p:cNvSpPr/>
          <p:nvPr/>
        </p:nvSpPr>
        <p:spPr>
          <a:xfrm>
            <a:off x="6933201" y="1135725"/>
            <a:ext cx="991300" cy="991300"/>
          </a:xfrm>
          <a:prstGeom prst="ellipse">
            <a:avLst/>
          </a:prstGeom>
          <a:solidFill>
            <a:srgbClr val="E0E0E0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5" name="Google Shape;3665;p111"/>
          <p:cNvSpPr/>
          <p:nvPr/>
        </p:nvSpPr>
        <p:spPr>
          <a:xfrm>
            <a:off x="7006964" y="1209490"/>
            <a:ext cx="843775" cy="8437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6" name="Google Shape;3666;p111"/>
          <p:cNvSpPr/>
          <p:nvPr/>
        </p:nvSpPr>
        <p:spPr>
          <a:xfrm>
            <a:off x="7497274" y="1698657"/>
            <a:ext cx="90189" cy="88688"/>
          </a:xfrm>
          <a:custGeom>
            <a:rect b="b" l="l" r="r" t="t"/>
            <a:pathLst>
              <a:path extrusionOk="0" h="41" w="41">
                <a:moveTo>
                  <a:pt x="16" y="41"/>
                </a:moveTo>
                <a:cubicBezTo>
                  <a:pt x="15" y="41"/>
                  <a:pt x="14" y="41"/>
                  <a:pt x="13" y="40"/>
                </a:cubicBezTo>
                <a:cubicBezTo>
                  <a:pt x="1" y="28"/>
                  <a:pt x="1" y="28"/>
                  <a:pt x="1" y="28"/>
                </a:cubicBezTo>
                <a:cubicBezTo>
                  <a:pt x="0" y="27"/>
                  <a:pt x="0" y="26"/>
                  <a:pt x="0" y="24"/>
                </a:cubicBezTo>
                <a:cubicBezTo>
                  <a:pt x="5" y="7"/>
                  <a:pt x="5" y="7"/>
                  <a:pt x="5" y="7"/>
                </a:cubicBezTo>
                <a:cubicBezTo>
                  <a:pt x="5" y="6"/>
                  <a:pt x="6" y="5"/>
                  <a:pt x="7" y="5"/>
                </a:cubicBezTo>
                <a:cubicBezTo>
                  <a:pt x="24" y="0"/>
                  <a:pt x="24" y="0"/>
                  <a:pt x="24" y="0"/>
                </a:cubicBezTo>
                <a:cubicBezTo>
                  <a:pt x="25" y="0"/>
                  <a:pt x="27" y="0"/>
                  <a:pt x="28" y="1"/>
                </a:cubicBezTo>
                <a:cubicBezTo>
                  <a:pt x="40" y="14"/>
                  <a:pt x="40" y="14"/>
                  <a:pt x="40" y="14"/>
                </a:cubicBezTo>
                <a:cubicBezTo>
                  <a:pt x="40" y="14"/>
                  <a:pt x="40" y="14"/>
                  <a:pt x="40" y="14"/>
                </a:cubicBezTo>
                <a:cubicBezTo>
                  <a:pt x="41" y="15"/>
                  <a:pt x="41" y="16"/>
                  <a:pt x="41" y="17"/>
                </a:cubicBezTo>
                <a:cubicBezTo>
                  <a:pt x="36" y="34"/>
                  <a:pt x="36" y="34"/>
                  <a:pt x="36" y="34"/>
                </a:cubicBezTo>
                <a:cubicBezTo>
                  <a:pt x="36" y="35"/>
                  <a:pt x="35" y="36"/>
                  <a:pt x="34" y="37"/>
                </a:cubicBezTo>
                <a:cubicBezTo>
                  <a:pt x="17" y="41"/>
                  <a:pt x="17" y="41"/>
                  <a:pt x="17" y="41"/>
                </a:cubicBezTo>
                <a:cubicBezTo>
                  <a:pt x="17" y="41"/>
                  <a:pt x="16" y="41"/>
                  <a:pt x="16" y="41"/>
                </a:cubicBezTo>
                <a:close/>
                <a:moveTo>
                  <a:pt x="5" y="25"/>
                </a:moveTo>
                <a:cubicBezTo>
                  <a:pt x="16" y="36"/>
                  <a:pt x="16" y="36"/>
                  <a:pt x="16" y="36"/>
                </a:cubicBezTo>
                <a:cubicBezTo>
                  <a:pt x="32" y="32"/>
                  <a:pt x="32" y="32"/>
                  <a:pt x="32" y="32"/>
                </a:cubicBezTo>
                <a:cubicBezTo>
                  <a:pt x="36" y="17"/>
                  <a:pt x="36" y="17"/>
                  <a:pt x="36" y="17"/>
                </a:cubicBezTo>
                <a:cubicBezTo>
                  <a:pt x="25" y="5"/>
                  <a:pt x="25" y="5"/>
                  <a:pt x="25" y="5"/>
                </a:cubicBezTo>
                <a:cubicBezTo>
                  <a:pt x="9" y="9"/>
                  <a:pt x="9" y="9"/>
                  <a:pt x="9" y="9"/>
                </a:cubicBezTo>
                <a:lnTo>
                  <a:pt x="5" y="25"/>
                </a:lnTo>
                <a:close/>
                <a:moveTo>
                  <a:pt x="32" y="33"/>
                </a:moveTo>
                <a:cubicBezTo>
                  <a:pt x="32" y="33"/>
                  <a:pt x="32" y="33"/>
                  <a:pt x="32" y="33"/>
                </a:cubicBezTo>
                <a:close/>
                <a:moveTo>
                  <a:pt x="5" y="26"/>
                </a:moveTo>
                <a:cubicBezTo>
                  <a:pt x="5" y="26"/>
                  <a:pt x="5" y="26"/>
                  <a:pt x="5" y="26"/>
                </a:cubicBezTo>
                <a:cubicBezTo>
                  <a:pt x="5" y="26"/>
                  <a:pt x="5" y="26"/>
                  <a:pt x="5" y="26"/>
                </a:cubicBezTo>
                <a:close/>
                <a:moveTo>
                  <a:pt x="36" y="16"/>
                </a:moveTo>
                <a:cubicBezTo>
                  <a:pt x="36" y="16"/>
                  <a:pt x="36" y="16"/>
                  <a:pt x="36" y="16"/>
                </a:cubicBezTo>
                <a:close/>
                <a:moveTo>
                  <a:pt x="9" y="9"/>
                </a:moveTo>
                <a:cubicBezTo>
                  <a:pt x="9" y="9"/>
                  <a:pt x="9" y="9"/>
                  <a:pt x="9" y="9"/>
                </a:cubicBezTo>
                <a:cubicBezTo>
                  <a:pt x="9" y="9"/>
                  <a:pt x="9" y="9"/>
                  <a:pt x="9" y="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7" name="Google Shape;3667;p111"/>
          <p:cNvSpPr/>
          <p:nvPr/>
        </p:nvSpPr>
        <p:spPr>
          <a:xfrm>
            <a:off x="7248473" y="1452474"/>
            <a:ext cx="101076" cy="99393"/>
          </a:xfrm>
          <a:custGeom>
            <a:rect b="b" l="l" r="r" t="t"/>
            <a:pathLst>
              <a:path extrusionOk="0" h="46" w="46">
                <a:moveTo>
                  <a:pt x="18" y="46"/>
                </a:moveTo>
                <a:cubicBezTo>
                  <a:pt x="18" y="46"/>
                  <a:pt x="17" y="46"/>
                  <a:pt x="16" y="45"/>
                </a:cubicBezTo>
                <a:cubicBezTo>
                  <a:pt x="1" y="30"/>
                  <a:pt x="1" y="30"/>
                  <a:pt x="1" y="30"/>
                </a:cubicBezTo>
                <a:cubicBezTo>
                  <a:pt x="0" y="29"/>
                  <a:pt x="0" y="27"/>
                  <a:pt x="1" y="26"/>
                </a:cubicBezTo>
                <a:cubicBezTo>
                  <a:pt x="2" y="25"/>
                  <a:pt x="4" y="25"/>
                  <a:pt x="5" y="26"/>
                </a:cubicBezTo>
                <a:cubicBezTo>
                  <a:pt x="19" y="41"/>
                  <a:pt x="19" y="41"/>
                  <a:pt x="19" y="41"/>
                </a:cubicBezTo>
                <a:cubicBezTo>
                  <a:pt x="36" y="36"/>
                  <a:pt x="36" y="36"/>
                  <a:pt x="36" y="36"/>
                </a:cubicBezTo>
                <a:cubicBezTo>
                  <a:pt x="40" y="19"/>
                  <a:pt x="40" y="19"/>
                  <a:pt x="40" y="19"/>
                </a:cubicBezTo>
                <a:cubicBezTo>
                  <a:pt x="26" y="5"/>
                  <a:pt x="26" y="5"/>
                  <a:pt x="26" y="5"/>
                </a:cubicBezTo>
                <a:cubicBezTo>
                  <a:pt x="25" y="4"/>
                  <a:pt x="25" y="2"/>
                  <a:pt x="26" y="1"/>
                </a:cubicBezTo>
                <a:cubicBezTo>
                  <a:pt x="27" y="0"/>
                  <a:pt x="29" y="0"/>
                  <a:pt x="30" y="1"/>
                </a:cubicBezTo>
                <a:cubicBezTo>
                  <a:pt x="45" y="17"/>
                  <a:pt x="45" y="17"/>
                  <a:pt x="45" y="17"/>
                </a:cubicBezTo>
                <a:cubicBezTo>
                  <a:pt x="45" y="17"/>
                  <a:pt x="46" y="18"/>
                  <a:pt x="45" y="19"/>
                </a:cubicBezTo>
                <a:cubicBezTo>
                  <a:pt x="40" y="39"/>
                  <a:pt x="40" y="39"/>
                  <a:pt x="40" y="39"/>
                </a:cubicBezTo>
                <a:cubicBezTo>
                  <a:pt x="40" y="40"/>
                  <a:pt x="39" y="40"/>
                  <a:pt x="38" y="40"/>
                </a:cubicBezTo>
                <a:cubicBezTo>
                  <a:pt x="19" y="46"/>
                  <a:pt x="19" y="46"/>
                  <a:pt x="19" y="46"/>
                </a:cubicBezTo>
                <a:cubicBezTo>
                  <a:pt x="19" y="46"/>
                  <a:pt x="18" y="46"/>
                  <a:pt x="18" y="4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8" name="Google Shape;3668;p111"/>
          <p:cNvSpPr/>
          <p:nvPr/>
        </p:nvSpPr>
        <p:spPr>
          <a:xfrm>
            <a:off x="7245362" y="1505993"/>
            <a:ext cx="113517" cy="87158"/>
          </a:xfrm>
          <a:custGeom>
            <a:rect b="b" l="l" r="r" t="t"/>
            <a:pathLst>
              <a:path extrusionOk="0" h="40" w="51">
                <a:moveTo>
                  <a:pt x="33" y="40"/>
                </a:moveTo>
                <a:cubicBezTo>
                  <a:pt x="25" y="40"/>
                  <a:pt x="17" y="36"/>
                  <a:pt x="11" y="30"/>
                </a:cubicBezTo>
                <a:cubicBezTo>
                  <a:pt x="3" y="23"/>
                  <a:pt x="0" y="13"/>
                  <a:pt x="1" y="3"/>
                </a:cubicBezTo>
                <a:cubicBezTo>
                  <a:pt x="2" y="1"/>
                  <a:pt x="3" y="0"/>
                  <a:pt x="4" y="1"/>
                </a:cubicBezTo>
                <a:cubicBezTo>
                  <a:pt x="6" y="1"/>
                  <a:pt x="7" y="2"/>
                  <a:pt x="6" y="3"/>
                </a:cubicBezTo>
                <a:cubicBezTo>
                  <a:pt x="5" y="12"/>
                  <a:pt x="8" y="21"/>
                  <a:pt x="14" y="27"/>
                </a:cubicBezTo>
                <a:cubicBezTo>
                  <a:pt x="23" y="36"/>
                  <a:pt x="36" y="37"/>
                  <a:pt x="47" y="31"/>
                </a:cubicBezTo>
                <a:cubicBezTo>
                  <a:pt x="48" y="30"/>
                  <a:pt x="50" y="31"/>
                  <a:pt x="50" y="32"/>
                </a:cubicBezTo>
                <a:cubicBezTo>
                  <a:pt x="51" y="33"/>
                  <a:pt x="51" y="34"/>
                  <a:pt x="50" y="35"/>
                </a:cubicBezTo>
                <a:cubicBezTo>
                  <a:pt x="45" y="38"/>
                  <a:pt x="39" y="40"/>
                  <a:pt x="33" y="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9" name="Google Shape;3669;p111"/>
          <p:cNvSpPr/>
          <p:nvPr/>
        </p:nvSpPr>
        <p:spPr>
          <a:xfrm>
            <a:off x="7302898" y="1449416"/>
            <a:ext cx="93299" cy="111625"/>
          </a:xfrm>
          <a:custGeom>
            <a:rect b="b" l="l" r="r" t="t"/>
            <a:pathLst>
              <a:path extrusionOk="0" h="51" w="42">
                <a:moveTo>
                  <a:pt x="33" y="51"/>
                </a:moveTo>
                <a:cubicBezTo>
                  <a:pt x="32" y="51"/>
                  <a:pt x="32" y="51"/>
                  <a:pt x="31" y="51"/>
                </a:cubicBezTo>
                <a:cubicBezTo>
                  <a:pt x="30" y="50"/>
                  <a:pt x="30" y="49"/>
                  <a:pt x="31" y="47"/>
                </a:cubicBezTo>
                <a:cubicBezTo>
                  <a:pt x="37" y="37"/>
                  <a:pt x="35" y="23"/>
                  <a:pt x="26" y="14"/>
                </a:cubicBezTo>
                <a:cubicBezTo>
                  <a:pt x="20" y="8"/>
                  <a:pt x="12" y="5"/>
                  <a:pt x="3" y="7"/>
                </a:cubicBezTo>
                <a:cubicBezTo>
                  <a:pt x="2" y="7"/>
                  <a:pt x="1" y="6"/>
                  <a:pt x="0" y="5"/>
                </a:cubicBezTo>
                <a:cubicBezTo>
                  <a:pt x="0" y="3"/>
                  <a:pt x="1" y="2"/>
                  <a:pt x="2" y="2"/>
                </a:cubicBezTo>
                <a:cubicBezTo>
                  <a:pt x="12" y="0"/>
                  <a:pt x="23" y="4"/>
                  <a:pt x="30" y="11"/>
                </a:cubicBezTo>
                <a:cubicBezTo>
                  <a:pt x="40" y="21"/>
                  <a:pt x="42" y="37"/>
                  <a:pt x="35" y="50"/>
                </a:cubicBezTo>
                <a:cubicBezTo>
                  <a:pt x="34" y="51"/>
                  <a:pt x="34" y="51"/>
                  <a:pt x="33" y="5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0" name="Google Shape;3670;p111"/>
          <p:cNvSpPr/>
          <p:nvPr/>
        </p:nvSpPr>
        <p:spPr>
          <a:xfrm>
            <a:off x="7347994" y="1574801"/>
            <a:ext cx="57537" cy="53519"/>
          </a:xfrm>
          <a:custGeom>
            <a:rect b="b" l="l" r="r" t="t"/>
            <a:pathLst>
              <a:path extrusionOk="0" h="25" w="26">
                <a:moveTo>
                  <a:pt x="23" y="25"/>
                </a:moveTo>
                <a:cubicBezTo>
                  <a:pt x="23" y="25"/>
                  <a:pt x="22" y="25"/>
                  <a:pt x="21" y="25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4" y="0"/>
                  <a:pt x="5" y="1"/>
                </a:cubicBezTo>
                <a:cubicBezTo>
                  <a:pt x="25" y="21"/>
                  <a:pt x="25" y="21"/>
                  <a:pt x="25" y="21"/>
                </a:cubicBezTo>
                <a:cubicBezTo>
                  <a:pt x="26" y="22"/>
                  <a:pt x="26" y="24"/>
                  <a:pt x="25" y="25"/>
                </a:cubicBezTo>
                <a:cubicBezTo>
                  <a:pt x="24" y="25"/>
                  <a:pt x="24" y="25"/>
                  <a:pt x="23" y="2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1" name="Google Shape;3671;p111"/>
          <p:cNvSpPr/>
          <p:nvPr/>
        </p:nvSpPr>
        <p:spPr>
          <a:xfrm>
            <a:off x="7433520" y="1658900"/>
            <a:ext cx="59089" cy="56579"/>
          </a:xfrm>
          <a:custGeom>
            <a:rect b="b" l="l" r="r" t="t"/>
            <a:pathLst>
              <a:path extrusionOk="0" h="26" w="27">
                <a:moveTo>
                  <a:pt x="24" y="26"/>
                </a:moveTo>
                <a:cubicBezTo>
                  <a:pt x="24" y="26"/>
                  <a:pt x="23" y="26"/>
                  <a:pt x="22" y="26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4" y="0"/>
                  <a:pt x="5" y="1"/>
                </a:cubicBezTo>
                <a:cubicBezTo>
                  <a:pt x="26" y="22"/>
                  <a:pt x="26" y="22"/>
                  <a:pt x="26" y="22"/>
                </a:cubicBezTo>
                <a:cubicBezTo>
                  <a:pt x="27" y="23"/>
                  <a:pt x="27" y="25"/>
                  <a:pt x="26" y="26"/>
                </a:cubicBezTo>
                <a:cubicBezTo>
                  <a:pt x="25" y="26"/>
                  <a:pt x="25" y="26"/>
                  <a:pt x="24" y="2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2" name="Google Shape;3672;p111"/>
          <p:cNvSpPr/>
          <p:nvPr/>
        </p:nvSpPr>
        <p:spPr>
          <a:xfrm>
            <a:off x="7371317" y="1551863"/>
            <a:ext cx="144617" cy="142208"/>
          </a:xfrm>
          <a:custGeom>
            <a:rect b="b" l="l" r="r" t="t"/>
            <a:pathLst>
              <a:path extrusionOk="0" h="65" w="65">
                <a:moveTo>
                  <a:pt x="63" y="65"/>
                </a:moveTo>
                <a:cubicBezTo>
                  <a:pt x="62" y="65"/>
                  <a:pt x="61" y="65"/>
                  <a:pt x="61" y="64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3" y="0"/>
                  <a:pt x="4" y="1"/>
                </a:cubicBezTo>
                <a:cubicBezTo>
                  <a:pt x="64" y="61"/>
                  <a:pt x="64" y="61"/>
                  <a:pt x="64" y="61"/>
                </a:cubicBezTo>
                <a:cubicBezTo>
                  <a:pt x="65" y="62"/>
                  <a:pt x="65" y="63"/>
                  <a:pt x="64" y="64"/>
                </a:cubicBezTo>
                <a:cubicBezTo>
                  <a:pt x="64" y="65"/>
                  <a:pt x="63" y="65"/>
                  <a:pt x="63" y="6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3" name="Google Shape;3673;p111"/>
          <p:cNvSpPr/>
          <p:nvPr/>
        </p:nvSpPr>
        <p:spPr>
          <a:xfrm>
            <a:off x="7466174" y="1668077"/>
            <a:ext cx="146170" cy="145264"/>
          </a:xfrm>
          <a:custGeom>
            <a:rect b="b" l="l" r="r" t="t"/>
            <a:pathLst>
              <a:path extrusionOk="0" h="67" w="66">
                <a:moveTo>
                  <a:pt x="34" y="67"/>
                </a:moveTo>
                <a:cubicBezTo>
                  <a:pt x="26" y="67"/>
                  <a:pt x="18" y="63"/>
                  <a:pt x="12" y="57"/>
                </a:cubicBezTo>
                <a:cubicBezTo>
                  <a:pt x="2" y="47"/>
                  <a:pt x="0" y="31"/>
                  <a:pt x="7" y="19"/>
                </a:cubicBezTo>
                <a:cubicBezTo>
                  <a:pt x="8" y="18"/>
                  <a:pt x="9" y="17"/>
                  <a:pt x="10" y="18"/>
                </a:cubicBezTo>
                <a:cubicBezTo>
                  <a:pt x="12" y="19"/>
                  <a:pt x="12" y="20"/>
                  <a:pt x="11" y="21"/>
                </a:cubicBezTo>
                <a:cubicBezTo>
                  <a:pt x="5" y="32"/>
                  <a:pt x="7" y="45"/>
                  <a:pt x="16" y="54"/>
                </a:cubicBezTo>
                <a:cubicBezTo>
                  <a:pt x="21" y="59"/>
                  <a:pt x="27" y="62"/>
                  <a:pt x="34" y="62"/>
                </a:cubicBezTo>
                <a:cubicBezTo>
                  <a:pt x="42" y="62"/>
                  <a:pt x="48" y="59"/>
                  <a:pt x="53" y="54"/>
                </a:cubicBezTo>
                <a:cubicBezTo>
                  <a:pt x="59" y="49"/>
                  <a:pt x="61" y="42"/>
                  <a:pt x="61" y="35"/>
                </a:cubicBezTo>
                <a:cubicBezTo>
                  <a:pt x="61" y="28"/>
                  <a:pt x="59" y="21"/>
                  <a:pt x="53" y="16"/>
                </a:cubicBezTo>
                <a:cubicBezTo>
                  <a:pt x="45" y="7"/>
                  <a:pt x="31" y="5"/>
                  <a:pt x="21" y="12"/>
                </a:cubicBezTo>
                <a:cubicBezTo>
                  <a:pt x="20" y="12"/>
                  <a:pt x="18" y="12"/>
                  <a:pt x="18" y="11"/>
                </a:cubicBezTo>
                <a:cubicBezTo>
                  <a:pt x="17" y="10"/>
                  <a:pt x="17" y="8"/>
                  <a:pt x="18" y="7"/>
                </a:cubicBezTo>
                <a:cubicBezTo>
                  <a:pt x="31" y="0"/>
                  <a:pt x="47" y="2"/>
                  <a:pt x="57" y="12"/>
                </a:cubicBezTo>
                <a:cubicBezTo>
                  <a:pt x="63" y="18"/>
                  <a:pt x="66" y="26"/>
                  <a:pt x="66" y="35"/>
                </a:cubicBezTo>
                <a:cubicBezTo>
                  <a:pt x="66" y="43"/>
                  <a:pt x="63" y="51"/>
                  <a:pt x="57" y="57"/>
                </a:cubicBezTo>
                <a:cubicBezTo>
                  <a:pt x="51" y="63"/>
                  <a:pt x="43" y="67"/>
                  <a:pt x="34" y="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4" name="Google Shape;3674;p111"/>
          <p:cNvSpPr/>
          <p:nvPr/>
        </p:nvSpPr>
        <p:spPr>
          <a:xfrm>
            <a:off x="7417965" y="1464705"/>
            <a:ext cx="181935" cy="181961"/>
          </a:xfrm>
          <a:custGeom>
            <a:rect b="b" l="l" r="r" t="t"/>
            <a:pathLst>
              <a:path extrusionOk="0" h="83" w="82">
                <a:moveTo>
                  <a:pt x="2" y="83"/>
                </a:moveTo>
                <a:cubicBezTo>
                  <a:pt x="2" y="83"/>
                  <a:pt x="1" y="82"/>
                  <a:pt x="1" y="82"/>
                </a:cubicBezTo>
                <a:cubicBezTo>
                  <a:pt x="0" y="81"/>
                  <a:pt x="0" y="79"/>
                  <a:pt x="1" y="78"/>
                </a:cubicBezTo>
                <a:cubicBezTo>
                  <a:pt x="78" y="1"/>
                  <a:pt x="78" y="1"/>
                  <a:pt x="78" y="1"/>
                </a:cubicBezTo>
                <a:cubicBezTo>
                  <a:pt x="79" y="0"/>
                  <a:pt x="80" y="0"/>
                  <a:pt x="81" y="1"/>
                </a:cubicBezTo>
                <a:cubicBezTo>
                  <a:pt x="82" y="2"/>
                  <a:pt x="82" y="4"/>
                  <a:pt x="81" y="5"/>
                </a:cubicBezTo>
                <a:cubicBezTo>
                  <a:pt x="4" y="82"/>
                  <a:pt x="4" y="82"/>
                  <a:pt x="4" y="82"/>
                </a:cubicBezTo>
                <a:cubicBezTo>
                  <a:pt x="4" y="82"/>
                  <a:pt x="3" y="83"/>
                  <a:pt x="2" y="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5" name="Google Shape;3675;p111"/>
          <p:cNvSpPr/>
          <p:nvPr/>
        </p:nvSpPr>
        <p:spPr>
          <a:xfrm>
            <a:off x="7250027" y="1637493"/>
            <a:ext cx="177270" cy="169731"/>
          </a:xfrm>
          <a:custGeom>
            <a:rect b="b" l="l" r="r" t="t"/>
            <a:pathLst>
              <a:path extrusionOk="0" h="78" w="80">
                <a:moveTo>
                  <a:pt x="26" y="78"/>
                </a:moveTo>
                <a:cubicBezTo>
                  <a:pt x="23" y="78"/>
                  <a:pt x="21" y="77"/>
                  <a:pt x="20" y="76"/>
                </a:cubicBezTo>
                <a:cubicBezTo>
                  <a:pt x="4" y="60"/>
                  <a:pt x="4" y="60"/>
                  <a:pt x="4" y="60"/>
                </a:cubicBezTo>
                <a:cubicBezTo>
                  <a:pt x="0" y="57"/>
                  <a:pt x="0" y="51"/>
                  <a:pt x="4" y="48"/>
                </a:cubicBezTo>
                <a:cubicBezTo>
                  <a:pt x="49" y="3"/>
                  <a:pt x="49" y="3"/>
                  <a:pt x="49" y="3"/>
                </a:cubicBezTo>
                <a:cubicBezTo>
                  <a:pt x="50" y="1"/>
                  <a:pt x="52" y="0"/>
                  <a:pt x="55" y="0"/>
                </a:cubicBezTo>
                <a:cubicBezTo>
                  <a:pt x="57" y="0"/>
                  <a:pt x="59" y="1"/>
                  <a:pt x="61" y="3"/>
                </a:cubicBezTo>
                <a:cubicBezTo>
                  <a:pt x="77" y="19"/>
                  <a:pt x="77" y="19"/>
                  <a:pt x="77" y="19"/>
                </a:cubicBezTo>
                <a:cubicBezTo>
                  <a:pt x="80" y="22"/>
                  <a:pt x="80" y="28"/>
                  <a:pt x="77" y="31"/>
                </a:cubicBezTo>
                <a:cubicBezTo>
                  <a:pt x="32" y="76"/>
                  <a:pt x="32" y="76"/>
                  <a:pt x="32" y="76"/>
                </a:cubicBezTo>
                <a:cubicBezTo>
                  <a:pt x="30" y="77"/>
                  <a:pt x="28" y="78"/>
                  <a:pt x="26" y="78"/>
                </a:cubicBezTo>
                <a:close/>
                <a:moveTo>
                  <a:pt x="55" y="5"/>
                </a:moveTo>
                <a:cubicBezTo>
                  <a:pt x="54" y="5"/>
                  <a:pt x="53" y="6"/>
                  <a:pt x="52" y="7"/>
                </a:cubicBezTo>
                <a:cubicBezTo>
                  <a:pt x="7" y="51"/>
                  <a:pt x="7" y="51"/>
                  <a:pt x="7" y="51"/>
                </a:cubicBezTo>
                <a:cubicBezTo>
                  <a:pt x="6" y="53"/>
                  <a:pt x="6" y="55"/>
                  <a:pt x="7" y="57"/>
                </a:cubicBezTo>
                <a:cubicBezTo>
                  <a:pt x="23" y="72"/>
                  <a:pt x="23" y="72"/>
                  <a:pt x="23" y="72"/>
                </a:cubicBezTo>
                <a:cubicBezTo>
                  <a:pt x="24" y="74"/>
                  <a:pt x="27" y="74"/>
                  <a:pt x="28" y="72"/>
                </a:cubicBezTo>
                <a:cubicBezTo>
                  <a:pt x="73" y="28"/>
                  <a:pt x="73" y="28"/>
                  <a:pt x="73" y="28"/>
                </a:cubicBezTo>
                <a:cubicBezTo>
                  <a:pt x="75" y="26"/>
                  <a:pt x="75" y="24"/>
                  <a:pt x="73" y="22"/>
                </a:cubicBezTo>
                <a:cubicBezTo>
                  <a:pt x="58" y="7"/>
                  <a:pt x="58" y="7"/>
                  <a:pt x="58" y="7"/>
                </a:cubicBezTo>
                <a:cubicBezTo>
                  <a:pt x="57" y="6"/>
                  <a:pt x="56" y="5"/>
                  <a:pt x="55" y="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6" name="Google Shape;3676;p111"/>
          <p:cNvSpPr/>
          <p:nvPr/>
        </p:nvSpPr>
        <p:spPr>
          <a:xfrm>
            <a:off x="7375981" y="1617614"/>
            <a:ext cx="71529" cy="67280"/>
          </a:xfrm>
          <a:custGeom>
            <a:rect b="b" l="l" r="r" t="t"/>
            <a:pathLst>
              <a:path extrusionOk="0" h="31" w="32">
                <a:moveTo>
                  <a:pt x="19" y="31"/>
                </a:moveTo>
                <a:cubicBezTo>
                  <a:pt x="17" y="31"/>
                  <a:pt x="16" y="31"/>
                  <a:pt x="14" y="29"/>
                </a:cubicBezTo>
                <a:cubicBezTo>
                  <a:pt x="2" y="17"/>
                  <a:pt x="2" y="17"/>
                  <a:pt x="2" y="17"/>
                </a:cubicBezTo>
                <a:cubicBezTo>
                  <a:pt x="1" y="16"/>
                  <a:pt x="0" y="14"/>
                  <a:pt x="0" y="12"/>
                </a:cubicBezTo>
                <a:cubicBezTo>
                  <a:pt x="0" y="10"/>
                  <a:pt x="1" y="9"/>
                  <a:pt x="2" y="7"/>
                </a:cubicBezTo>
                <a:cubicBezTo>
                  <a:pt x="7" y="3"/>
                  <a:pt x="7" y="3"/>
                  <a:pt x="7" y="3"/>
                </a:cubicBezTo>
                <a:cubicBezTo>
                  <a:pt x="8" y="1"/>
                  <a:pt x="10" y="0"/>
                  <a:pt x="12" y="0"/>
                </a:cubicBezTo>
                <a:cubicBezTo>
                  <a:pt x="14" y="0"/>
                  <a:pt x="16" y="1"/>
                  <a:pt x="17" y="3"/>
                </a:cubicBezTo>
                <a:cubicBezTo>
                  <a:pt x="29" y="14"/>
                  <a:pt x="29" y="14"/>
                  <a:pt x="29" y="14"/>
                </a:cubicBezTo>
                <a:cubicBezTo>
                  <a:pt x="32" y="17"/>
                  <a:pt x="32" y="22"/>
                  <a:pt x="29" y="24"/>
                </a:cubicBezTo>
                <a:cubicBezTo>
                  <a:pt x="24" y="29"/>
                  <a:pt x="24" y="29"/>
                  <a:pt x="24" y="29"/>
                </a:cubicBezTo>
                <a:cubicBezTo>
                  <a:pt x="23" y="31"/>
                  <a:pt x="21" y="31"/>
                  <a:pt x="19" y="31"/>
                </a:cubicBezTo>
                <a:close/>
                <a:moveTo>
                  <a:pt x="12" y="5"/>
                </a:moveTo>
                <a:cubicBezTo>
                  <a:pt x="12" y="5"/>
                  <a:pt x="11" y="6"/>
                  <a:pt x="11" y="6"/>
                </a:cubicBezTo>
                <a:cubicBezTo>
                  <a:pt x="6" y="11"/>
                  <a:pt x="6" y="11"/>
                  <a:pt x="6" y="11"/>
                </a:cubicBezTo>
                <a:cubicBezTo>
                  <a:pt x="5" y="11"/>
                  <a:pt x="5" y="12"/>
                  <a:pt x="5" y="12"/>
                </a:cubicBezTo>
                <a:cubicBezTo>
                  <a:pt x="5" y="13"/>
                  <a:pt x="5" y="13"/>
                  <a:pt x="6" y="14"/>
                </a:cubicBezTo>
                <a:cubicBezTo>
                  <a:pt x="18" y="26"/>
                  <a:pt x="18" y="26"/>
                  <a:pt x="18" y="26"/>
                </a:cubicBezTo>
                <a:cubicBezTo>
                  <a:pt x="19" y="27"/>
                  <a:pt x="20" y="27"/>
                  <a:pt x="21" y="26"/>
                </a:cubicBezTo>
                <a:cubicBezTo>
                  <a:pt x="24" y="23"/>
                  <a:pt x="24" y="23"/>
                  <a:pt x="24" y="23"/>
                </a:cubicBezTo>
                <a:cubicBezTo>
                  <a:pt x="24" y="23"/>
                  <a:pt x="24" y="23"/>
                  <a:pt x="24" y="23"/>
                </a:cubicBezTo>
                <a:cubicBezTo>
                  <a:pt x="26" y="21"/>
                  <a:pt x="26" y="21"/>
                  <a:pt x="26" y="21"/>
                </a:cubicBezTo>
                <a:cubicBezTo>
                  <a:pt x="27" y="20"/>
                  <a:pt x="27" y="19"/>
                  <a:pt x="26" y="18"/>
                </a:cubicBezTo>
                <a:cubicBezTo>
                  <a:pt x="14" y="6"/>
                  <a:pt x="14" y="6"/>
                  <a:pt x="14" y="6"/>
                </a:cubicBezTo>
                <a:cubicBezTo>
                  <a:pt x="13" y="6"/>
                  <a:pt x="13" y="5"/>
                  <a:pt x="12" y="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7" name="Google Shape;3677;p111"/>
          <p:cNvSpPr/>
          <p:nvPr/>
        </p:nvSpPr>
        <p:spPr>
          <a:xfrm>
            <a:off x="7570356" y="1464705"/>
            <a:ext cx="31100" cy="30584"/>
          </a:xfrm>
          <a:custGeom>
            <a:rect b="b" l="l" r="r" t="t"/>
            <a:pathLst>
              <a:path extrusionOk="0" h="14" w="14">
                <a:moveTo>
                  <a:pt x="4" y="14"/>
                </a:moveTo>
                <a:cubicBezTo>
                  <a:pt x="3" y="14"/>
                  <a:pt x="2" y="13"/>
                  <a:pt x="1" y="13"/>
                </a:cubicBezTo>
                <a:cubicBezTo>
                  <a:pt x="1" y="13"/>
                  <a:pt x="1" y="13"/>
                  <a:pt x="1" y="13"/>
                </a:cubicBezTo>
                <a:cubicBezTo>
                  <a:pt x="0" y="11"/>
                  <a:pt x="0" y="9"/>
                  <a:pt x="1" y="8"/>
                </a:cubicBezTo>
                <a:cubicBezTo>
                  <a:pt x="8" y="1"/>
                  <a:pt x="8" y="1"/>
                  <a:pt x="8" y="1"/>
                </a:cubicBezTo>
                <a:cubicBezTo>
                  <a:pt x="9" y="0"/>
                  <a:pt x="11" y="0"/>
                  <a:pt x="13" y="1"/>
                </a:cubicBezTo>
                <a:cubicBezTo>
                  <a:pt x="13" y="2"/>
                  <a:pt x="14" y="3"/>
                  <a:pt x="14" y="3"/>
                </a:cubicBezTo>
                <a:cubicBezTo>
                  <a:pt x="14" y="4"/>
                  <a:pt x="13" y="5"/>
                  <a:pt x="13" y="6"/>
                </a:cubicBezTo>
                <a:cubicBezTo>
                  <a:pt x="6" y="13"/>
                  <a:pt x="6" y="13"/>
                  <a:pt x="6" y="13"/>
                </a:cubicBezTo>
                <a:cubicBezTo>
                  <a:pt x="5" y="13"/>
                  <a:pt x="4" y="14"/>
                  <a:pt x="4" y="1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0" name="Google Shape;3660;p111"/>
          <p:cNvSpPr/>
          <p:nvPr/>
        </p:nvSpPr>
        <p:spPr>
          <a:xfrm>
            <a:off x="4257810" y="1135725"/>
            <a:ext cx="991300" cy="991300"/>
          </a:xfrm>
          <a:prstGeom prst="ellipse">
            <a:avLst/>
          </a:prstGeom>
          <a:solidFill>
            <a:srgbClr val="E0E0E0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8" name="Google Shape;3678;p111"/>
          <p:cNvSpPr/>
          <p:nvPr/>
        </p:nvSpPr>
        <p:spPr>
          <a:xfrm>
            <a:off x="4331572" y="1209490"/>
            <a:ext cx="843775" cy="8437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9" name="Google Shape;3679;p111"/>
          <p:cNvSpPr/>
          <p:nvPr/>
        </p:nvSpPr>
        <p:spPr>
          <a:xfrm>
            <a:off x="4582226" y="1458430"/>
            <a:ext cx="267122" cy="270548"/>
          </a:xfrm>
          <a:custGeom>
            <a:rect b="b" l="l" r="r" t="t"/>
            <a:pathLst>
              <a:path extrusionOk="0" h="285" w="285">
                <a:moveTo>
                  <a:pt x="142" y="285"/>
                </a:moveTo>
                <a:cubicBezTo>
                  <a:pt x="64" y="285"/>
                  <a:pt x="0" y="221"/>
                  <a:pt x="0" y="143"/>
                </a:cubicBezTo>
                <a:cubicBezTo>
                  <a:pt x="0" y="64"/>
                  <a:pt x="64" y="0"/>
                  <a:pt x="142" y="0"/>
                </a:cubicBezTo>
                <a:cubicBezTo>
                  <a:pt x="221" y="0"/>
                  <a:pt x="285" y="64"/>
                  <a:pt x="285" y="143"/>
                </a:cubicBezTo>
                <a:cubicBezTo>
                  <a:pt x="285" y="221"/>
                  <a:pt x="221" y="285"/>
                  <a:pt x="142" y="285"/>
                </a:cubicBezTo>
                <a:close/>
                <a:moveTo>
                  <a:pt x="142" y="12"/>
                </a:moveTo>
                <a:cubicBezTo>
                  <a:pt x="70" y="12"/>
                  <a:pt x="12" y="71"/>
                  <a:pt x="12" y="143"/>
                </a:cubicBezTo>
                <a:cubicBezTo>
                  <a:pt x="12" y="214"/>
                  <a:pt x="70" y="273"/>
                  <a:pt x="142" y="273"/>
                </a:cubicBezTo>
                <a:cubicBezTo>
                  <a:pt x="214" y="273"/>
                  <a:pt x="273" y="214"/>
                  <a:pt x="273" y="143"/>
                </a:cubicBezTo>
                <a:cubicBezTo>
                  <a:pt x="273" y="71"/>
                  <a:pt x="214" y="12"/>
                  <a:pt x="142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0" name="Google Shape;3680;p111"/>
          <p:cNvSpPr/>
          <p:nvPr/>
        </p:nvSpPr>
        <p:spPr>
          <a:xfrm>
            <a:off x="4787705" y="1663910"/>
            <a:ext cx="136988" cy="140413"/>
          </a:xfrm>
          <a:custGeom>
            <a:rect b="b" l="l" r="r" t="t"/>
            <a:pathLst>
              <a:path extrusionOk="0" h="146" w="145">
                <a:moveTo>
                  <a:pt x="119" y="146"/>
                </a:moveTo>
                <a:cubicBezTo>
                  <a:pt x="112" y="146"/>
                  <a:pt x="105" y="143"/>
                  <a:pt x="100" y="138"/>
                </a:cubicBezTo>
                <a:cubicBezTo>
                  <a:pt x="2" y="40"/>
                  <a:pt x="2" y="40"/>
                  <a:pt x="2" y="40"/>
                </a:cubicBezTo>
                <a:cubicBezTo>
                  <a:pt x="0" y="38"/>
                  <a:pt x="0" y="34"/>
                  <a:pt x="2" y="32"/>
                </a:cubicBezTo>
                <a:cubicBezTo>
                  <a:pt x="31" y="3"/>
                  <a:pt x="31" y="3"/>
                  <a:pt x="31" y="3"/>
                </a:cubicBezTo>
                <a:cubicBezTo>
                  <a:pt x="34" y="0"/>
                  <a:pt x="38" y="0"/>
                  <a:pt x="40" y="3"/>
                </a:cubicBezTo>
                <a:cubicBezTo>
                  <a:pt x="138" y="100"/>
                  <a:pt x="138" y="100"/>
                  <a:pt x="138" y="100"/>
                </a:cubicBezTo>
                <a:cubicBezTo>
                  <a:pt x="143" y="105"/>
                  <a:pt x="145" y="112"/>
                  <a:pt x="145" y="119"/>
                </a:cubicBezTo>
                <a:cubicBezTo>
                  <a:pt x="145" y="126"/>
                  <a:pt x="143" y="133"/>
                  <a:pt x="138" y="138"/>
                </a:cubicBezTo>
                <a:cubicBezTo>
                  <a:pt x="132" y="143"/>
                  <a:pt x="126" y="146"/>
                  <a:pt x="119" y="146"/>
                </a:cubicBezTo>
                <a:close/>
                <a:moveTo>
                  <a:pt x="15" y="36"/>
                </a:moveTo>
                <a:cubicBezTo>
                  <a:pt x="109" y="129"/>
                  <a:pt x="109" y="129"/>
                  <a:pt x="109" y="129"/>
                </a:cubicBezTo>
                <a:cubicBezTo>
                  <a:pt x="109" y="129"/>
                  <a:pt x="109" y="129"/>
                  <a:pt x="109" y="129"/>
                </a:cubicBezTo>
                <a:cubicBezTo>
                  <a:pt x="114" y="135"/>
                  <a:pt x="123" y="135"/>
                  <a:pt x="129" y="129"/>
                </a:cubicBezTo>
                <a:cubicBezTo>
                  <a:pt x="132" y="126"/>
                  <a:pt x="133" y="123"/>
                  <a:pt x="133" y="119"/>
                </a:cubicBezTo>
                <a:cubicBezTo>
                  <a:pt x="133" y="115"/>
                  <a:pt x="132" y="112"/>
                  <a:pt x="129" y="109"/>
                </a:cubicBezTo>
                <a:cubicBezTo>
                  <a:pt x="36" y="16"/>
                  <a:pt x="36" y="16"/>
                  <a:pt x="36" y="16"/>
                </a:cubicBezTo>
                <a:lnTo>
                  <a:pt x="15" y="3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1" name="Google Shape;3681;p111"/>
          <p:cNvSpPr/>
          <p:nvPr/>
        </p:nvSpPr>
        <p:spPr>
          <a:xfrm>
            <a:off x="4626745" y="1502950"/>
            <a:ext cx="95892" cy="95892"/>
          </a:xfrm>
          <a:custGeom>
            <a:rect b="b" l="l" r="r" t="t"/>
            <a:pathLst>
              <a:path extrusionOk="0" h="100" w="99">
                <a:moveTo>
                  <a:pt x="6" y="100"/>
                </a:moveTo>
                <a:cubicBezTo>
                  <a:pt x="3" y="100"/>
                  <a:pt x="0" y="97"/>
                  <a:pt x="0" y="94"/>
                </a:cubicBezTo>
                <a:cubicBezTo>
                  <a:pt x="0" y="42"/>
                  <a:pt x="42" y="0"/>
                  <a:pt x="93" y="0"/>
                </a:cubicBezTo>
                <a:cubicBezTo>
                  <a:pt x="97" y="0"/>
                  <a:pt x="99" y="3"/>
                  <a:pt x="99" y="6"/>
                </a:cubicBezTo>
                <a:cubicBezTo>
                  <a:pt x="99" y="10"/>
                  <a:pt x="97" y="12"/>
                  <a:pt x="93" y="12"/>
                </a:cubicBezTo>
                <a:cubicBezTo>
                  <a:pt x="48" y="12"/>
                  <a:pt x="12" y="49"/>
                  <a:pt x="12" y="94"/>
                </a:cubicBezTo>
                <a:cubicBezTo>
                  <a:pt x="12" y="97"/>
                  <a:pt x="9" y="100"/>
                  <a:pt x="6" y="10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9" name="Google Shape;3659;p111"/>
          <p:cNvSpPr/>
          <p:nvPr/>
        </p:nvSpPr>
        <p:spPr>
          <a:xfrm>
            <a:off x="1582424" y="1135725"/>
            <a:ext cx="991300" cy="991300"/>
          </a:xfrm>
          <a:prstGeom prst="ellipse">
            <a:avLst/>
          </a:prstGeom>
          <a:solidFill>
            <a:srgbClr val="E0E0E0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2" name="Google Shape;3682;p111"/>
          <p:cNvSpPr/>
          <p:nvPr/>
        </p:nvSpPr>
        <p:spPr>
          <a:xfrm>
            <a:off x="1656186" y="1209490"/>
            <a:ext cx="843775" cy="8437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3" name="Google Shape;3683;p111"/>
          <p:cNvSpPr/>
          <p:nvPr/>
        </p:nvSpPr>
        <p:spPr>
          <a:xfrm>
            <a:off x="1985623" y="1540365"/>
            <a:ext cx="182015" cy="182015"/>
          </a:xfrm>
          <a:custGeom>
            <a:rect b="b" l="l" r="r" t="t"/>
            <a:pathLst>
              <a:path extrusionOk="0" h="228" w="228">
                <a:moveTo>
                  <a:pt x="114" y="228"/>
                </a:moveTo>
                <a:cubicBezTo>
                  <a:pt x="51" y="228"/>
                  <a:pt x="0" y="177"/>
                  <a:pt x="0" y="114"/>
                </a:cubicBezTo>
                <a:cubicBezTo>
                  <a:pt x="0" y="51"/>
                  <a:pt x="51" y="0"/>
                  <a:pt x="114" y="0"/>
                </a:cubicBezTo>
                <a:cubicBezTo>
                  <a:pt x="177" y="0"/>
                  <a:pt x="228" y="51"/>
                  <a:pt x="228" y="114"/>
                </a:cubicBezTo>
                <a:cubicBezTo>
                  <a:pt x="228" y="177"/>
                  <a:pt x="177" y="228"/>
                  <a:pt x="114" y="228"/>
                </a:cubicBezTo>
                <a:close/>
                <a:moveTo>
                  <a:pt x="114" y="12"/>
                </a:moveTo>
                <a:cubicBezTo>
                  <a:pt x="58" y="12"/>
                  <a:pt x="12" y="58"/>
                  <a:pt x="12" y="114"/>
                </a:cubicBezTo>
                <a:cubicBezTo>
                  <a:pt x="12" y="170"/>
                  <a:pt x="58" y="216"/>
                  <a:pt x="114" y="216"/>
                </a:cubicBezTo>
                <a:cubicBezTo>
                  <a:pt x="170" y="216"/>
                  <a:pt x="216" y="170"/>
                  <a:pt x="216" y="114"/>
                </a:cubicBezTo>
                <a:cubicBezTo>
                  <a:pt x="216" y="58"/>
                  <a:pt x="170" y="12"/>
                  <a:pt x="114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4" name="Google Shape;3684;p111"/>
          <p:cNvSpPr/>
          <p:nvPr/>
        </p:nvSpPr>
        <p:spPr>
          <a:xfrm>
            <a:off x="1904730" y="1459472"/>
            <a:ext cx="346692" cy="343806"/>
          </a:xfrm>
          <a:custGeom>
            <a:rect b="b" l="l" r="r" t="t"/>
            <a:pathLst>
              <a:path extrusionOk="0" h="432" w="432">
                <a:moveTo>
                  <a:pt x="229" y="432"/>
                </a:moveTo>
                <a:cubicBezTo>
                  <a:pt x="204" y="432"/>
                  <a:pt x="204" y="432"/>
                  <a:pt x="204" y="432"/>
                </a:cubicBezTo>
                <a:cubicBezTo>
                  <a:pt x="186" y="432"/>
                  <a:pt x="172" y="418"/>
                  <a:pt x="172" y="401"/>
                </a:cubicBezTo>
                <a:cubicBezTo>
                  <a:pt x="172" y="379"/>
                  <a:pt x="172" y="379"/>
                  <a:pt x="172" y="379"/>
                </a:cubicBezTo>
                <a:cubicBezTo>
                  <a:pt x="158" y="375"/>
                  <a:pt x="145" y="369"/>
                  <a:pt x="132" y="362"/>
                </a:cubicBezTo>
                <a:cubicBezTo>
                  <a:pt x="116" y="378"/>
                  <a:pt x="116" y="378"/>
                  <a:pt x="116" y="378"/>
                </a:cubicBezTo>
                <a:cubicBezTo>
                  <a:pt x="104" y="390"/>
                  <a:pt x="84" y="390"/>
                  <a:pt x="72" y="378"/>
                </a:cubicBezTo>
                <a:cubicBezTo>
                  <a:pt x="54" y="360"/>
                  <a:pt x="54" y="360"/>
                  <a:pt x="54" y="360"/>
                </a:cubicBezTo>
                <a:cubicBezTo>
                  <a:pt x="48" y="354"/>
                  <a:pt x="45" y="346"/>
                  <a:pt x="45" y="338"/>
                </a:cubicBezTo>
                <a:cubicBezTo>
                  <a:pt x="45" y="329"/>
                  <a:pt x="48" y="322"/>
                  <a:pt x="54" y="316"/>
                </a:cubicBezTo>
                <a:cubicBezTo>
                  <a:pt x="70" y="300"/>
                  <a:pt x="70" y="300"/>
                  <a:pt x="70" y="300"/>
                </a:cubicBezTo>
                <a:cubicBezTo>
                  <a:pt x="63" y="287"/>
                  <a:pt x="57" y="274"/>
                  <a:pt x="53" y="260"/>
                </a:cubicBezTo>
                <a:cubicBezTo>
                  <a:pt x="31" y="260"/>
                  <a:pt x="31" y="260"/>
                  <a:pt x="31" y="260"/>
                </a:cubicBezTo>
                <a:cubicBezTo>
                  <a:pt x="14" y="260"/>
                  <a:pt x="0" y="246"/>
                  <a:pt x="0" y="228"/>
                </a:cubicBezTo>
                <a:cubicBezTo>
                  <a:pt x="0" y="203"/>
                  <a:pt x="0" y="203"/>
                  <a:pt x="0" y="203"/>
                </a:cubicBezTo>
                <a:cubicBezTo>
                  <a:pt x="0" y="186"/>
                  <a:pt x="14" y="172"/>
                  <a:pt x="31" y="172"/>
                </a:cubicBezTo>
                <a:cubicBezTo>
                  <a:pt x="53" y="172"/>
                  <a:pt x="53" y="172"/>
                  <a:pt x="53" y="172"/>
                </a:cubicBezTo>
                <a:cubicBezTo>
                  <a:pt x="57" y="158"/>
                  <a:pt x="63" y="144"/>
                  <a:pt x="70" y="132"/>
                </a:cubicBezTo>
                <a:cubicBezTo>
                  <a:pt x="54" y="116"/>
                  <a:pt x="54" y="116"/>
                  <a:pt x="54" y="116"/>
                </a:cubicBezTo>
                <a:cubicBezTo>
                  <a:pt x="48" y="110"/>
                  <a:pt x="45" y="102"/>
                  <a:pt x="45" y="94"/>
                </a:cubicBezTo>
                <a:cubicBezTo>
                  <a:pt x="45" y="85"/>
                  <a:pt x="48" y="78"/>
                  <a:pt x="54" y="72"/>
                </a:cubicBezTo>
                <a:cubicBezTo>
                  <a:pt x="72" y="54"/>
                  <a:pt x="72" y="54"/>
                  <a:pt x="72" y="54"/>
                </a:cubicBezTo>
                <a:cubicBezTo>
                  <a:pt x="84" y="42"/>
                  <a:pt x="104" y="42"/>
                  <a:pt x="116" y="54"/>
                </a:cubicBezTo>
                <a:cubicBezTo>
                  <a:pt x="132" y="70"/>
                  <a:pt x="132" y="70"/>
                  <a:pt x="132" y="70"/>
                </a:cubicBezTo>
                <a:cubicBezTo>
                  <a:pt x="145" y="62"/>
                  <a:pt x="158" y="57"/>
                  <a:pt x="172" y="53"/>
                </a:cubicBezTo>
                <a:cubicBezTo>
                  <a:pt x="172" y="31"/>
                  <a:pt x="172" y="31"/>
                  <a:pt x="172" y="31"/>
                </a:cubicBezTo>
                <a:cubicBezTo>
                  <a:pt x="172" y="14"/>
                  <a:pt x="186" y="0"/>
                  <a:pt x="204" y="0"/>
                </a:cubicBezTo>
                <a:cubicBezTo>
                  <a:pt x="229" y="0"/>
                  <a:pt x="229" y="0"/>
                  <a:pt x="229" y="0"/>
                </a:cubicBezTo>
                <a:cubicBezTo>
                  <a:pt x="246" y="0"/>
                  <a:pt x="260" y="14"/>
                  <a:pt x="260" y="31"/>
                </a:cubicBezTo>
                <a:cubicBezTo>
                  <a:pt x="260" y="53"/>
                  <a:pt x="260" y="53"/>
                  <a:pt x="260" y="53"/>
                </a:cubicBezTo>
                <a:cubicBezTo>
                  <a:pt x="274" y="57"/>
                  <a:pt x="288" y="62"/>
                  <a:pt x="300" y="70"/>
                </a:cubicBezTo>
                <a:cubicBezTo>
                  <a:pt x="316" y="54"/>
                  <a:pt x="316" y="54"/>
                  <a:pt x="316" y="54"/>
                </a:cubicBezTo>
                <a:cubicBezTo>
                  <a:pt x="328" y="42"/>
                  <a:pt x="348" y="42"/>
                  <a:pt x="360" y="54"/>
                </a:cubicBezTo>
                <a:cubicBezTo>
                  <a:pt x="378" y="72"/>
                  <a:pt x="378" y="72"/>
                  <a:pt x="378" y="72"/>
                </a:cubicBezTo>
                <a:cubicBezTo>
                  <a:pt x="384" y="78"/>
                  <a:pt x="387" y="85"/>
                  <a:pt x="387" y="94"/>
                </a:cubicBezTo>
                <a:cubicBezTo>
                  <a:pt x="387" y="102"/>
                  <a:pt x="384" y="110"/>
                  <a:pt x="378" y="116"/>
                </a:cubicBezTo>
                <a:cubicBezTo>
                  <a:pt x="362" y="132"/>
                  <a:pt x="362" y="132"/>
                  <a:pt x="362" y="132"/>
                </a:cubicBezTo>
                <a:cubicBezTo>
                  <a:pt x="370" y="144"/>
                  <a:pt x="375" y="158"/>
                  <a:pt x="379" y="172"/>
                </a:cubicBezTo>
                <a:cubicBezTo>
                  <a:pt x="401" y="172"/>
                  <a:pt x="401" y="172"/>
                  <a:pt x="401" y="172"/>
                </a:cubicBezTo>
                <a:cubicBezTo>
                  <a:pt x="418" y="172"/>
                  <a:pt x="432" y="186"/>
                  <a:pt x="432" y="203"/>
                </a:cubicBezTo>
                <a:cubicBezTo>
                  <a:pt x="432" y="228"/>
                  <a:pt x="432" y="228"/>
                  <a:pt x="432" y="228"/>
                </a:cubicBezTo>
                <a:cubicBezTo>
                  <a:pt x="432" y="246"/>
                  <a:pt x="418" y="260"/>
                  <a:pt x="401" y="260"/>
                </a:cubicBezTo>
                <a:cubicBezTo>
                  <a:pt x="379" y="260"/>
                  <a:pt x="379" y="260"/>
                  <a:pt x="379" y="260"/>
                </a:cubicBezTo>
                <a:cubicBezTo>
                  <a:pt x="375" y="274"/>
                  <a:pt x="370" y="287"/>
                  <a:pt x="362" y="300"/>
                </a:cubicBezTo>
                <a:cubicBezTo>
                  <a:pt x="378" y="316"/>
                  <a:pt x="378" y="316"/>
                  <a:pt x="378" y="316"/>
                </a:cubicBezTo>
                <a:cubicBezTo>
                  <a:pt x="384" y="322"/>
                  <a:pt x="387" y="329"/>
                  <a:pt x="387" y="338"/>
                </a:cubicBezTo>
                <a:cubicBezTo>
                  <a:pt x="387" y="346"/>
                  <a:pt x="384" y="354"/>
                  <a:pt x="378" y="360"/>
                </a:cubicBezTo>
                <a:cubicBezTo>
                  <a:pt x="360" y="378"/>
                  <a:pt x="360" y="378"/>
                  <a:pt x="360" y="378"/>
                </a:cubicBezTo>
                <a:cubicBezTo>
                  <a:pt x="348" y="390"/>
                  <a:pt x="328" y="390"/>
                  <a:pt x="316" y="378"/>
                </a:cubicBezTo>
                <a:cubicBezTo>
                  <a:pt x="300" y="362"/>
                  <a:pt x="300" y="362"/>
                  <a:pt x="300" y="362"/>
                </a:cubicBezTo>
                <a:cubicBezTo>
                  <a:pt x="288" y="369"/>
                  <a:pt x="274" y="375"/>
                  <a:pt x="260" y="379"/>
                </a:cubicBezTo>
                <a:cubicBezTo>
                  <a:pt x="260" y="401"/>
                  <a:pt x="260" y="401"/>
                  <a:pt x="260" y="401"/>
                </a:cubicBezTo>
                <a:cubicBezTo>
                  <a:pt x="260" y="418"/>
                  <a:pt x="246" y="432"/>
                  <a:pt x="229" y="432"/>
                </a:cubicBezTo>
                <a:close/>
                <a:moveTo>
                  <a:pt x="131" y="348"/>
                </a:moveTo>
                <a:cubicBezTo>
                  <a:pt x="132" y="348"/>
                  <a:pt x="133" y="349"/>
                  <a:pt x="134" y="349"/>
                </a:cubicBezTo>
                <a:cubicBezTo>
                  <a:pt x="148" y="358"/>
                  <a:pt x="164" y="364"/>
                  <a:pt x="180" y="368"/>
                </a:cubicBezTo>
                <a:cubicBezTo>
                  <a:pt x="183" y="369"/>
                  <a:pt x="185" y="371"/>
                  <a:pt x="185" y="374"/>
                </a:cubicBezTo>
                <a:cubicBezTo>
                  <a:pt x="185" y="401"/>
                  <a:pt x="185" y="401"/>
                  <a:pt x="185" y="401"/>
                </a:cubicBezTo>
                <a:cubicBezTo>
                  <a:pt x="185" y="411"/>
                  <a:pt x="193" y="420"/>
                  <a:pt x="204" y="420"/>
                </a:cubicBezTo>
                <a:cubicBezTo>
                  <a:pt x="229" y="420"/>
                  <a:pt x="229" y="420"/>
                  <a:pt x="229" y="420"/>
                </a:cubicBezTo>
                <a:cubicBezTo>
                  <a:pt x="239" y="420"/>
                  <a:pt x="248" y="411"/>
                  <a:pt x="248" y="401"/>
                </a:cubicBezTo>
                <a:cubicBezTo>
                  <a:pt x="248" y="374"/>
                  <a:pt x="248" y="374"/>
                  <a:pt x="248" y="374"/>
                </a:cubicBezTo>
                <a:cubicBezTo>
                  <a:pt x="248" y="371"/>
                  <a:pt x="250" y="369"/>
                  <a:pt x="252" y="368"/>
                </a:cubicBezTo>
                <a:cubicBezTo>
                  <a:pt x="269" y="364"/>
                  <a:pt x="284" y="358"/>
                  <a:pt x="298" y="349"/>
                </a:cubicBezTo>
                <a:cubicBezTo>
                  <a:pt x="301" y="348"/>
                  <a:pt x="304" y="348"/>
                  <a:pt x="306" y="350"/>
                </a:cubicBezTo>
                <a:cubicBezTo>
                  <a:pt x="325" y="369"/>
                  <a:pt x="325" y="369"/>
                  <a:pt x="325" y="369"/>
                </a:cubicBezTo>
                <a:cubicBezTo>
                  <a:pt x="332" y="376"/>
                  <a:pt x="344" y="376"/>
                  <a:pt x="352" y="369"/>
                </a:cubicBezTo>
                <a:cubicBezTo>
                  <a:pt x="369" y="351"/>
                  <a:pt x="369" y="351"/>
                  <a:pt x="369" y="351"/>
                </a:cubicBezTo>
                <a:cubicBezTo>
                  <a:pt x="377" y="344"/>
                  <a:pt x="377" y="332"/>
                  <a:pt x="369" y="324"/>
                </a:cubicBezTo>
                <a:cubicBezTo>
                  <a:pt x="351" y="306"/>
                  <a:pt x="351" y="306"/>
                  <a:pt x="351" y="306"/>
                </a:cubicBezTo>
                <a:cubicBezTo>
                  <a:pt x="349" y="304"/>
                  <a:pt x="348" y="302"/>
                  <a:pt x="349" y="299"/>
                </a:cubicBezTo>
                <a:cubicBezTo>
                  <a:pt x="349" y="299"/>
                  <a:pt x="349" y="298"/>
                  <a:pt x="349" y="298"/>
                </a:cubicBezTo>
                <a:cubicBezTo>
                  <a:pt x="358" y="284"/>
                  <a:pt x="364" y="268"/>
                  <a:pt x="368" y="252"/>
                </a:cubicBezTo>
                <a:cubicBezTo>
                  <a:pt x="369" y="249"/>
                  <a:pt x="371" y="247"/>
                  <a:pt x="374" y="247"/>
                </a:cubicBezTo>
                <a:cubicBezTo>
                  <a:pt x="401" y="247"/>
                  <a:pt x="401" y="247"/>
                  <a:pt x="401" y="247"/>
                </a:cubicBezTo>
                <a:cubicBezTo>
                  <a:pt x="412" y="247"/>
                  <a:pt x="420" y="239"/>
                  <a:pt x="420" y="228"/>
                </a:cubicBezTo>
                <a:cubicBezTo>
                  <a:pt x="420" y="203"/>
                  <a:pt x="420" y="203"/>
                  <a:pt x="420" y="203"/>
                </a:cubicBezTo>
                <a:cubicBezTo>
                  <a:pt x="420" y="193"/>
                  <a:pt x="412" y="184"/>
                  <a:pt x="401" y="184"/>
                </a:cubicBezTo>
                <a:cubicBezTo>
                  <a:pt x="374" y="184"/>
                  <a:pt x="374" y="184"/>
                  <a:pt x="374" y="184"/>
                </a:cubicBezTo>
                <a:cubicBezTo>
                  <a:pt x="371" y="184"/>
                  <a:pt x="369" y="182"/>
                  <a:pt x="368" y="180"/>
                </a:cubicBezTo>
                <a:cubicBezTo>
                  <a:pt x="364" y="163"/>
                  <a:pt x="358" y="148"/>
                  <a:pt x="349" y="134"/>
                </a:cubicBezTo>
                <a:cubicBezTo>
                  <a:pt x="348" y="131"/>
                  <a:pt x="348" y="128"/>
                  <a:pt x="350" y="126"/>
                </a:cubicBezTo>
                <a:cubicBezTo>
                  <a:pt x="369" y="107"/>
                  <a:pt x="369" y="107"/>
                  <a:pt x="369" y="107"/>
                </a:cubicBezTo>
                <a:cubicBezTo>
                  <a:pt x="377" y="100"/>
                  <a:pt x="377" y="88"/>
                  <a:pt x="369" y="80"/>
                </a:cubicBezTo>
                <a:cubicBezTo>
                  <a:pt x="352" y="63"/>
                  <a:pt x="352" y="63"/>
                  <a:pt x="352" y="63"/>
                </a:cubicBezTo>
                <a:cubicBezTo>
                  <a:pt x="344" y="55"/>
                  <a:pt x="332" y="55"/>
                  <a:pt x="325" y="63"/>
                </a:cubicBezTo>
                <a:cubicBezTo>
                  <a:pt x="306" y="82"/>
                  <a:pt x="306" y="82"/>
                  <a:pt x="306" y="82"/>
                </a:cubicBezTo>
                <a:cubicBezTo>
                  <a:pt x="304" y="84"/>
                  <a:pt x="300" y="84"/>
                  <a:pt x="298" y="83"/>
                </a:cubicBezTo>
                <a:cubicBezTo>
                  <a:pt x="284" y="74"/>
                  <a:pt x="269" y="68"/>
                  <a:pt x="252" y="64"/>
                </a:cubicBezTo>
                <a:cubicBezTo>
                  <a:pt x="250" y="63"/>
                  <a:pt x="248" y="61"/>
                  <a:pt x="248" y="58"/>
                </a:cubicBezTo>
                <a:cubicBezTo>
                  <a:pt x="248" y="31"/>
                  <a:pt x="248" y="31"/>
                  <a:pt x="248" y="31"/>
                </a:cubicBezTo>
                <a:cubicBezTo>
                  <a:pt x="248" y="20"/>
                  <a:pt x="239" y="12"/>
                  <a:pt x="229" y="12"/>
                </a:cubicBezTo>
                <a:cubicBezTo>
                  <a:pt x="204" y="12"/>
                  <a:pt x="204" y="12"/>
                  <a:pt x="204" y="12"/>
                </a:cubicBezTo>
                <a:cubicBezTo>
                  <a:pt x="193" y="12"/>
                  <a:pt x="185" y="20"/>
                  <a:pt x="185" y="31"/>
                </a:cubicBezTo>
                <a:cubicBezTo>
                  <a:pt x="185" y="58"/>
                  <a:pt x="185" y="58"/>
                  <a:pt x="185" y="58"/>
                </a:cubicBezTo>
                <a:cubicBezTo>
                  <a:pt x="185" y="61"/>
                  <a:pt x="183" y="63"/>
                  <a:pt x="180" y="64"/>
                </a:cubicBezTo>
                <a:cubicBezTo>
                  <a:pt x="164" y="68"/>
                  <a:pt x="148" y="74"/>
                  <a:pt x="134" y="83"/>
                </a:cubicBezTo>
                <a:cubicBezTo>
                  <a:pt x="132" y="84"/>
                  <a:pt x="129" y="84"/>
                  <a:pt x="127" y="82"/>
                </a:cubicBezTo>
                <a:cubicBezTo>
                  <a:pt x="108" y="63"/>
                  <a:pt x="108" y="63"/>
                  <a:pt x="108" y="63"/>
                </a:cubicBezTo>
                <a:cubicBezTo>
                  <a:pt x="100" y="55"/>
                  <a:pt x="88" y="55"/>
                  <a:pt x="81" y="63"/>
                </a:cubicBezTo>
                <a:cubicBezTo>
                  <a:pt x="63" y="80"/>
                  <a:pt x="63" y="80"/>
                  <a:pt x="63" y="80"/>
                </a:cubicBezTo>
                <a:cubicBezTo>
                  <a:pt x="59" y="84"/>
                  <a:pt x="57" y="89"/>
                  <a:pt x="57" y="94"/>
                </a:cubicBezTo>
                <a:cubicBezTo>
                  <a:pt x="57" y="99"/>
                  <a:pt x="59" y="104"/>
                  <a:pt x="63" y="107"/>
                </a:cubicBezTo>
                <a:cubicBezTo>
                  <a:pt x="82" y="126"/>
                  <a:pt x="82" y="126"/>
                  <a:pt x="82" y="126"/>
                </a:cubicBezTo>
                <a:cubicBezTo>
                  <a:pt x="84" y="128"/>
                  <a:pt x="84" y="131"/>
                  <a:pt x="83" y="134"/>
                </a:cubicBezTo>
                <a:cubicBezTo>
                  <a:pt x="74" y="148"/>
                  <a:pt x="68" y="163"/>
                  <a:pt x="64" y="180"/>
                </a:cubicBezTo>
                <a:cubicBezTo>
                  <a:pt x="63" y="182"/>
                  <a:pt x="61" y="184"/>
                  <a:pt x="58" y="184"/>
                </a:cubicBezTo>
                <a:cubicBezTo>
                  <a:pt x="31" y="184"/>
                  <a:pt x="31" y="184"/>
                  <a:pt x="31" y="184"/>
                </a:cubicBezTo>
                <a:cubicBezTo>
                  <a:pt x="21" y="184"/>
                  <a:pt x="12" y="193"/>
                  <a:pt x="12" y="203"/>
                </a:cubicBezTo>
                <a:cubicBezTo>
                  <a:pt x="12" y="228"/>
                  <a:pt x="12" y="228"/>
                  <a:pt x="12" y="228"/>
                </a:cubicBezTo>
                <a:cubicBezTo>
                  <a:pt x="12" y="239"/>
                  <a:pt x="21" y="247"/>
                  <a:pt x="31" y="247"/>
                </a:cubicBezTo>
                <a:cubicBezTo>
                  <a:pt x="58" y="247"/>
                  <a:pt x="58" y="247"/>
                  <a:pt x="58" y="247"/>
                </a:cubicBezTo>
                <a:cubicBezTo>
                  <a:pt x="61" y="247"/>
                  <a:pt x="63" y="249"/>
                  <a:pt x="64" y="252"/>
                </a:cubicBezTo>
                <a:cubicBezTo>
                  <a:pt x="68" y="268"/>
                  <a:pt x="74" y="284"/>
                  <a:pt x="83" y="298"/>
                </a:cubicBezTo>
                <a:cubicBezTo>
                  <a:pt x="83" y="298"/>
                  <a:pt x="83" y="299"/>
                  <a:pt x="83" y="299"/>
                </a:cubicBezTo>
                <a:cubicBezTo>
                  <a:pt x="84" y="302"/>
                  <a:pt x="83" y="304"/>
                  <a:pt x="82" y="306"/>
                </a:cubicBezTo>
                <a:cubicBezTo>
                  <a:pt x="63" y="324"/>
                  <a:pt x="63" y="324"/>
                  <a:pt x="63" y="324"/>
                </a:cubicBezTo>
                <a:cubicBezTo>
                  <a:pt x="59" y="328"/>
                  <a:pt x="57" y="333"/>
                  <a:pt x="57" y="338"/>
                </a:cubicBezTo>
                <a:cubicBezTo>
                  <a:pt x="57" y="343"/>
                  <a:pt x="59" y="348"/>
                  <a:pt x="63" y="351"/>
                </a:cubicBezTo>
                <a:cubicBezTo>
                  <a:pt x="81" y="369"/>
                  <a:pt x="81" y="369"/>
                  <a:pt x="81" y="369"/>
                </a:cubicBezTo>
                <a:cubicBezTo>
                  <a:pt x="88" y="376"/>
                  <a:pt x="100" y="376"/>
                  <a:pt x="108" y="369"/>
                </a:cubicBezTo>
                <a:cubicBezTo>
                  <a:pt x="126" y="350"/>
                  <a:pt x="126" y="350"/>
                  <a:pt x="126" y="350"/>
                </a:cubicBezTo>
                <a:cubicBezTo>
                  <a:pt x="127" y="349"/>
                  <a:pt x="129" y="348"/>
                  <a:pt x="131" y="34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4" name="Google Shape;3664;p111"/>
          <p:cNvSpPr/>
          <p:nvPr/>
        </p:nvSpPr>
        <p:spPr>
          <a:xfrm>
            <a:off x="9608590" y="1135725"/>
            <a:ext cx="991300" cy="991300"/>
          </a:xfrm>
          <a:prstGeom prst="ellipse">
            <a:avLst/>
          </a:prstGeom>
          <a:solidFill>
            <a:srgbClr val="E0E0E0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5" name="Google Shape;3685;p111"/>
          <p:cNvSpPr/>
          <p:nvPr/>
        </p:nvSpPr>
        <p:spPr>
          <a:xfrm>
            <a:off x="9682353" y="1209490"/>
            <a:ext cx="843775" cy="8437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6" name="Google Shape;3686;p111"/>
          <p:cNvSpPr/>
          <p:nvPr/>
        </p:nvSpPr>
        <p:spPr>
          <a:xfrm>
            <a:off x="10010557" y="1569441"/>
            <a:ext cx="187368" cy="139356"/>
          </a:xfrm>
          <a:custGeom>
            <a:rect b="b" l="l" r="r" t="t"/>
            <a:pathLst>
              <a:path extrusionOk="0" h="163" w="218">
                <a:moveTo>
                  <a:pt x="90" y="163"/>
                </a:moveTo>
                <a:cubicBezTo>
                  <a:pt x="89" y="163"/>
                  <a:pt x="87" y="162"/>
                  <a:pt x="86" y="161"/>
                </a:cubicBezTo>
                <a:cubicBezTo>
                  <a:pt x="2" y="77"/>
                  <a:pt x="2" y="77"/>
                  <a:pt x="2" y="77"/>
                </a:cubicBezTo>
                <a:cubicBezTo>
                  <a:pt x="0" y="75"/>
                  <a:pt x="0" y="71"/>
                  <a:pt x="2" y="68"/>
                </a:cubicBezTo>
                <a:cubicBezTo>
                  <a:pt x="31" y="39"/>
                  <a:pt x="31" y="39"/>
                  <a:pt x="31" y="39"/>
                </a:cubicBezTo>
                <a:cubicBezTo>
                  <a:pt x="33" y="37"/>
                  <a:pt x="38" y="37"/>
                  <a:pt x="40" y="39"/>
                </a:cubicBezTo>
                <a:cubicBezTo>
                  <a:pt x="90" y="90"/>
                  <a:pt x="90" y="90"/>
                  <a:pt x="90" y="90"/>
                </a:cubicBezTo>
                <a:cubicBezTo>
                  <a:pt x="177" y="2"/>
                  <a:pt x="177" y="2"/>
                  <a:pt x="177" y="2"/>
                </a:cubicBezTo>
                <a:cubicBezTo>
                  <a:pt x="180" y="0"/>
                  <a:pt x="184" y="0"/>
                  <a:pt x="186" y="2"/>
                </a:cubicBezTo>
                <a:cubicBezTo>
                  <a:pt x="215" y="32"/>
                  <a:pt x="215" y="32"/>
                  <a:pt x="215" y="32"/>
                </a:cubicBezTo>
                <a:cubicBezTo>
                  <a:pt x="218" y="34"/>
                  <a:pt x="218" y="38"/>
                  <a:pt x="215" y="40"/>
                </a:cubicBezTo>
                <a:cubicBezTo>
                  <a:pt x="95" y="161"/>
                  <a:pt x="95" y="161"/>
                  <a:pt x="95" y="161"/>
                </a:cubicBezTo>
                <a:cubicBezTo>
                  <a:pt x="93" y="162"/>
                  <a:pt x="92" y="163"/>
                  <a:pt x="90" y="163"/>
                </a:cubicBezTo>
                <a:close/>
                <a:moveTo>
                  <a:pt x="15" y="73"/>
                </a:moveTo>
                <a:cubicBezTo>
                  <a:pt x="90" y="148"/>
                  <a:pt x="90" y="148"/>
                  <a:pt x="90" y="148"/>
                </a:cubicBezTo>
                <a:cubicBezTo>
                  <a:pt x="202" y="36"/>
                  <a:pt x="202" y="36"/>
                  <a:pt x="202" y="36"/>
                </a:cubicBezTo>
                <a:cubicBezTo>
                  <a:pt x="182" y="15"/>
                  <a:pt x="182" y="15"/>
                  <a:pt x="182" y="15"/>
                </a:cubicBezTo>
                <a:cubicBezTo>
                  <a:pt x="95" y="103"/>
                  <a:pt x="95" y="103"/>
                  <a:pt x="95" y="103"/>
                </a:cubicBezTo>
                <a:cubicBezTo>
                  <a:pt x="92" y="105"/>
                  <a:pt x="88" y="105"/>
                  <a:pt x="86" y="103"/>
                </a:cubicBezTo>
                <a:cubicBezTo>
                  <a:pt x="35" y="52"/>
                  <a:pt x="35" y="52"/>
                  <a:pt x="35" y="52"/>
                </a:cubicBezTo>
                <a:lnTo>
                  <a:pt x="15" y="7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7" name="Google Shape;3687;p111"/>
          <p:cNvSpPr/>
          <p:nvPr/>
        </p:nvSpPr>
        <p:spPr>
          <a:xfrm>
            <a:off x="9916873" y="1445567"/>
            <a:ext cx="374736" cy="371618"/>
          </a:xfrm>
          <a:custGeom>
            <a:rect b="b" l="l" r="r" t="t"/>
            <a:pathLst>
              <a:path extrusionOk="0" h="433" w="436">
                <a:moveTo>
                  <a:pt x="218" y="433"/>
                </a:moveTo>
                <a:cubicBezTo>
                  <a:pt x="208" y="433"/>
                  <a:pt x="199" y="429"/>
                  <a:pt x="191" y="422"/>
                </a:cubicBezTo>
                <a:cubicBezTo>
                  <a:pt x="184" y="415"/>
                  <a:pt x="174" y="413"/>
                  <a:pt x="164" y="416"/>
                </a:cubicBezTo>
                <a:cubicBezTo>
                  <a:pt x="146" y="424"/>
                  <a:pt x="124" y="415"/>
                  <a:pt x="116" y="397"/>
                </a:cubicBezTo>
                <a:cubicBezTo>
                  <a:pt x="116" y="396"/>
                  <a:pt x="116" y="396"/>
                  <a:pt x="116" y="396"/>
                </a:cubicBezTo>
                <a:cubicBezTo>
                  <a:pt x="112" y="387"/>
                  <a:pt x="103" y="381"/>
                  <a:pt x="93" y="381"/>
                </a:cubicBezTo>
                <a:cubicBezTo>
                  <a:pt x="92" y="381"/>
                  <a:pt x="92" y="381"/>
                  <a:pt x="92" y="381"/>
                </a:cubicBezTo>
                <a:cubicBezTo>
                  <a:pt x="72" y="381"/>
                  <a:pt x="55" y="364"/>
                  <a:pt x="55" y="344"/>
                </a:cubicBezTo>
                <a:cubicBezTo>
                  <a:pt x="55" y="334"/>
                  <a:pt x="49" y="325"/>
                  <a:pt x="40" y="321"/>
                </a:cubicBezTo>
                <a:cubicBezTo>
                  <a:pt x="31" y="317"/>
                  <a:pt x="24" y="310"/>
                  <a:pt x="20" y="301"/>
                </a:cubicBezTo>
                <a:cubicBezTo>
                  <a:pt x="16" y="292"/>
                  <a:pt x="16" y="282"/>
                  <a:pt x="20" y="273"/>
                </a:cubicBezTo>
                <a:cubicBezTo>
                  <a:pt x="20" y="272"/>
                  <a:pt x="20" y="272"/>
                  <a:pt x="20" y="272"/>
                </a:cubicBezTo>
                <a:cubicBezTo>
                  <a:pt x="24" y="263"/>
                  <a:pt x="22" y="252"/>
                  <a:pt x="15" y="245"/>
                </a:cubicBezTo>
                <a:cubicBezTo>
                  <a:pt x="14" y="244"/>
                  <a:pt x="14" y="244"/>
                  <a:pt x="14" y="244"/>
                </a:cubicBezTo>
                <a:cubicBezTo>
                  <a:pt x="0" y="230"/>
                  <a:pt x="0" y="206"/>
                  <a:pt x="14" y="192"/>
                </a:cubicBezTo>
                <a:cubicBezTo>
                  <a:pt x="21" y="185"/>
                  <a:pt x="23" y="174"/>
                  <a:pt x="19" y="165"/>
                </a:cubicBezTo>
                <a:cubicBezTo>
                  <a:pt x="11" y="146"/>
                  <a:pt x="20" y="125"/>
                  <a:pt x="39" y="117"/>
                </a:cubicBezTo>
                <a:cubicBezTo>
                  <a:pt x="40" y="116"/>
                  <a:pt x="40" y="116"/>
                  <a:pt x="40" y="116"/>
                </a:cubicBezTo>
                <a:cubicBezTo>
                  <a:pt x="49" y="113"/>
                  <a:pt x="55" y="104"/>
                  <a:pt x="55" y="94"/>
                </a:cubicBezTo>
                <a:cubicBezTo>
                  <a:pt x="55" y="93"/>
                  <a:pt x="55" y="93"/>
                  <a:pt x="55" y="93"/>
                </a:cubicBezTo>
                <a:cubicBezTo>
                  <a:pt x="55" y="72"/>
                  <a:pt x="72" y="56"/>
                  <a:pt x="92" y="56"/>
                </a:cubicBezTo>
                <a:cubicBezTo>
                  <a:pt x="102" y="56"/>
                  <a:pt x="111" y="50"/>
                  <a:pt x="115" y="40"/>
                </a:cubicBezTo>
                <a:cubicBezTo>
                  <a:pt x="123" y="22"/>
                  <a:pt x="144" y="13"/>
                  <a:pt x="163" y="20"/>
                </a:cubicBezTo>
                <a:cubicBezTo>
                  <a:pt x="164" y="21"/>
                  <a:pt x="164" y="21"/>
                  <a:pt x="164" y="21"/>
                </a:cubicBezTo>
                <a:cubicBezTo>
                  <a:pt x="173" y="24"/>
                  <a:pt x="184" y="22"/>
                  <a:pt x="191" y="15"/>
                </a:cubicBezTo>
                <a:cubicBezTo>
                  <a:pt x="191" y="15"/>
                  <a:pt x="191" y="15"/>
                  <a:pt x="191" y="15"/>
                </a:cubicBezTo>
                <a:cubicBezTo>
                  <a:pt x="206" y="0"/>
                  <a:pt x="229" y="0"/>
                  <a:pt x="244" y="15"/>
                </a:cubicBezTo>
                <a:cubicBezTo>
                  <a:pt x="251" y="22"/>
                  <a:pt x="261" y="24"/>
                  <a:pt x="271" y="20"/>
                </a:cubicBezTo>
                <a:cubicBezTo>
                  <a:pt x="289" y="12"/>
                  <a:pt x="311" y="21"/>
                  <a:pt x="319" y="40"/>
                </a:cubicBezTo>
                <a:cubicBezTo>
                  <a:pt x="319" y="41"/>
                  <a:pt x="319" y="41"/>
                  <a:pt x="319" y="41"/>
                </a:cubicBezTo>
                <a:cubicBezTo>
                  <a:pt x="323" y="50"/>
                  <a:pt x="332" y="56"/>
                  <a:pt x="342" y="56"/>
                </a:cubicBezTo>
                <a:cubicBezTo>
                  <a:pt x="343" y="56"/>
                  <a:pt x="343" y="56"/>
                  <a:pt x="343" y="56"/>
                </a:cubicBezTo>
                <a:cubicBezTo>
                  <a:pt x="363" y="56"/>
                  <a:pt x="380" y="72"/>
                  <a:pt x="380" y="93"/>
                </a:cubicBezTo>
                <a:cubicBezTo>
                  <a:pt x="380" y="103"/>
                  <a:pt x="386" y="112"/>
                  <a:pt x="395" y="116"/>
                </a:cubicBezTo>
                <a:cubicBezTo>
                  <a:pt x="404" y="119"/>
                  <a:pt x="412" y="126"/>
                  <a:pt x="415" y="136"/>
                </a:cubicBezTo>
                <a:cubicBezTo>
                  <a:pt x="419" y="145"/>
                  <a:pt x="419" y="155"/>
                  <a:pt x="415" y="164"/>
                </a:cubicBezTo>
                <a:cubicBezTo>
                  <a:pt x="415" y="165"/>
                  <a:pt x="415" y="165"/>
                  <a:pt x="415" y="165"/>
                </a:cubicBezTo>
                <a:cubicBezTo>
                  <a:pt x="411" y="174"/>
                  <a:pt x="413" y="184"/>
                  <a:pt x="420" y="191"/>
                </a:cubicBezTo>
                <a:cubicBezTo>
                  <a:pt x="421" y="192"/>
                  <a:pt x="421" y="192"/>
                  <a:pt x="421" y="192"/>
                </a:cubicBezTo>
                <a:cubicBezTo>
                  <a:pt x="436" y="206"/>
                  <a:pt x="436" y="230"/>
                  <a:pt x="421" y="244"/>
                </a:cubicBezTo>
                <a:cubicBezTo>
                  <a:pt x="421" y="244"/>
                  <a:pt x="421" y="244"/>
                  <a:pt x="421" y="244"/>
                </a:cubicBezTo>
                <a:cubicBezTo>
                  <a:pt x="414" y="251"/>
                  <a:pt x="412" y="262"/>
                  <a:pt x="416" y="271"/>
                </a:cubicBezTo>
                <a:cubicBezTo>
                  <a:pt x="424" y="290"/>
                  <a:pt x="415" y="312"/>
                  <a:pt x="396" y="320"/>
                </a:cubicBezTo>
                <a:cubicBezTo>
                  <a:pt x="395" y="320"/>
                  <a:pt x="395" y="320"/>
                  <a:pt x="395" y="320"/>
                </a:cubicBezTo>
                <a:cubicBezTo>
                  <a:pt x="386" y="324"/>
                  <a:pt x="380" y="333"/>
                  <a:pt x="380" y="343"/>
                </a:cubicBezTo>
                <a:cubicBezTo>
                  <a:pt x="380" y="344"/>
                  <a:pt x="380" y="344"/>
                  <a:pt x="380" y="344"/>
                </a:cubicBezTo>
                <a:cubicBezTo>
                  <a:pt x="380" y="364"/>
                  <a:pt x="363" y="381"/>
                  <a:pt x="343" y="381"/>
                </a:cubicBezTo>
                <a:cubicBezTo>
                  <a:pt x="333" y="381"/>
                  <a:pt x="324" y="387"/>
                  <a:pt x="320" y="396"/>
                </a:cubicBezTo>
                <a:cubicBezTo>
                  <a:pt x="316" y="405"/>
                  <a:pt x="309" y="412"/>
                  <a:pt x="300" y="416"/>
                </a:cubicBezTo>
                <a:cubicBezTo>
                  <a:pt x="291" y="420"/>
                  <a:pt x="281" y="420"/>
                  <a:pt x="272" y="416"/>
                </a:cubicBezTo>
                <a:cubicBezTo>
                  <a:pt x="271" y="416"/>
                  <a:pt x="271" y="416"/>
                  <a:pt x="271" y="416"/>
                </a:cubicBezTo>
                <a:cubicBezTo>
                  <a:pt x="262" y="412"/>
                  <a:pt x="251" y="414"/>
                  <a:pt x="244" y="421"/>
                </a:cubicBezTo>
                <a:cubicBezTo>
                  <a:pt x="244" y="422"/>
                  <a:pt x="244" y="422"/>
                  <a:pt x="244" y="422"/>
                </a:cubicBezTo>
                <a:cubicBezTo>
                  <a:pt x="236" y="429"/>
                  <a:pt x="227" y="433"/>
                  <a:pt x="218" y="433"/>
                </a:cubicBezTo>
                <a:close/>
                <a:moveTo>
                  <a:pt x="174" y="402"/>
                </a:moveTo>
                <a:cubicBezTo>
                  <a:pt x="184" y="402"/>
                  <a:pt x="193" y="406"/>
                  <a:pt x="200" y="413"/>
                </a:cubicBezTo>
                <a:cubicBezTo>
                  <a:pt x="210" y="423"/>
                  <a:pt x="225" y="423"/>
                  <a:pt x="235" y="413"/>
                </a:cubicBezTo>
                <a:cubicBezTo>
                  <a:pt x="236" y="412"/>
                  <a:pt x="236" y="412"/>
                  <a:pt x="236" y="412"/>
                </a:cubicBezTo>
                <a:cubicBezTo>
                  <a:pt x="246" y="402"/>
                  <a:pt x="262" y="399"/>
                  <a:pt x="276" y="404"/>
                </a:cubicBezTo>
                <a:cubicBezTo>
                  <a:pt x="277" y="405"/>
                  <a:pt x="277" y="405"/>
                  <a:pt x="277" y="405"/>
                </a:cubicBezTo>
                <a:cubicBezTo>
                  <a:pt x="283" y="407"/>
                  <a:pt x="289" y="407"/>
                  <a:pt x="295" y="405"/>
                </a:cubicBezTo>
                <a:cubicBezTo>
                  <a:pt x="302" y="402"/>
                  <a:pt x="306" y="397"/>
                  <a:pt x="309" y="391"/>
                </a:cubicBezTo>
                <a:cubicBezTo>
                  <a:pt x="315" y="377"/>
                  <a:pt x="328" y="368"/>
                  <a:pt x="343" y="368"/>
                </a:cubicBezTo>
                <a:cubicBezTo>
                  <a:pt x="357" y="368"/>
                  <a:pt x="368" y="357"/>
                  <a:pt x="368" y="344"/>
                </a:cubicBezTo>
                <a:cubicBezTo>
                  <a:pt x="368" y="343"/>
                  <a:pt x="368" y="343"/>
                  <a:pt x="368" y="343"/>
                </a:cubicBezTo>
                <a:cubicBezTo>
                  <a:pt x="368" y="328"/>
                  <a:pt x="377" y="314"/>
                  <a:pt x="390" y="309"/>
                </a:cubicBezTo>
                <a:cubicBezTo>
                  <a:pt x="391" y="308"/>
                  <a:pt x="391" y="308"/>
                  <a:pt x="391" y="308"/>
                </a:cubicBezTo>
                <a:cubicBezTo>
                  <a:pt x="404" y="303"/>
                  <a:pt x="410" y="289"/>
                  <a:pt x="404" y="276"/>
                </a:cubicBezTo>
                <a:cubicBezTo>
                  <a:pt x="399" y="262"/>
                  <a:pt x="402" y="246"/>
                  <a:pt x="412" y="236"/>
                </a:cubicBezTo>
                <a:cubicBezTo>
                  <a:pt x="422" y="226"/>
                  <a:pt x="422" y="210"/>
                  <a:pt x="412" y="201"/>
                </a:cubicBezTo>
                <a:cubicBezTo>
                  <a:pt x="412" y="200"/>
                  <a:pt x="412" y="200"/>
                  <a:pt x="412" y="200"/>
                </a:cubicBezTo>
                <a:cubicBezTo>
                  <a:pt x="401" y="190"/>
                  <a:pt x="398" y="174"/>
                  <a:pt x="404" y="160"/>
                </a:cubicBezTo>
                <a:cubicBezTo>
                  <a:pt x="404" y="159"/>
                  <a:pt x="404" y="159"/>
                  <a:pt x="404" y="159"/>
                </a:cubicBezTo>
                <a:cubicBezTo>
                  <a:pt x="407" y="153"/>
                  <a:pt x="407" y="146"/>
                  <a:pt x="404" y="140"/>
                </a:cubicBezTo>
                <a:cubicBezTo>
                  <a:pt x="401" y="134"/>
                  <a:pt x="397" y="129"/>
                  <a:pt x="391" y="127"/>
                </a:cubicBezTo>
                <a:cubicBezTo>
                  <a:pt x="377" y="121"/>
                  <a:pt x="368" y="108"/>
                  <a:pt x="368" y="93"/>
                </a:cubicBezTo>
                <a:cubicBezTo>
                  <a:pt x="368" y="79"/>
                  <a:pt x="357" y="68"/>
                  <a:pt x="343" y="68"/>
                </a:cubicBezTo>
                <a:cubicBezTo>
                  <a:pt x="342" y="68"/>
                  <a:pt x="342" y="68"/>
                  <a:pt x="342" y="68"/>
                </a:cubicBezTo>
                <a:cubicBezTo>
                  <a:pt x="327" y="68"/>
                  <a:pt x="314" y="59"/>
                  <a:pt x="308" y="45"/>
                </a:cubicBezTo>
                <a:cubicBezTo>
                  <a:pt x="308" y="45"/>
                  <a:pt x="308" y="45"/>
                  <a:pt x="308" y="45"/>
                </a:cubicBezTo>
                <a:cubicBezTo>
                  <a:pt x="302" y="32"/>
                  <a:pt x="288" y="26"/>
                  <a:pt x="275" y="31"/>
                </a:cubicBezTo>
                <a:cubicBezTo>
                  <a:pt x="262" y="37"/>
                  <a:pt x="246" y="34"/>
                  <a:pt x="235" y="23"/>
                </a:cubicBezTo>
                <a:cubicBezTo>
                  <a:pt x="225" y="14"/>
                  <a:pt x="210" y="14"/>
                  <a:pt x="200" y="23"/>
                </a:cubicBezTo>
                <a:cubicBezTo>
                  <a:pt x="199" y="24"/>
                  <a:pt x="199" y="24"/>
                  <a:pt x="199" y="24"/>
                </a:cubicBezTo>
                <a:cubicBezTo>
                  <a:pt x="189" y="35"/>
                  <a:pt x="173" y="38"/>
                  <a:pt x="159" y="32"/>
                </a:cubicBezTo>
                <a:cubicBezTo>
                  <a:pt x="159" y="32"/>
                  <a:pt x="159" y="32"/>
                  <a:pt x="159" y="32"/>
                </a:cubicBezTo>
                <a:cubicBezTo>
                  <a:pt x="146" y="27"/>
                  <a:pt x="131" y="33"/>
                  <a:pt x="126" y="45"/>
                </a:cubicBezTo>
                <a:cubicBezTo>
                  <a:pt x="121" y="59"/>
                  <a:pt x="107" y="68"/>
                  <a:pt x="92" y="68"/>
                </a:cubicBezTo>
                <a:cubicBezTo>
                  <a:pt x="78" y="68"/>
                  <a:pt x="67" y="79"/>
                  <a:pt x="67" y="93"/>
                </a:cubicBezTo>
                <a:cubicBezTo>
                  <a:pt x="67" y="94"/>
                  <a:pt x="67" y="94"/>
                  <a:pt x="67" y="94"/>
                </a:cubicBezTo>
                <a:cubicBezTo>
                  <a:pt x="67" y="109"/>
                  <a:pt x="58" y="122"/>
                  <a:pt x="45" y="128"/>
                </a:cubicBezTo>
                <a:cubicBezTo>
                  <a:pt x="44" y="128"/>
                  <a:pt x="44" y="128"/>
                  <a:pt x="44" y="128"/>
                </a:cubicBezTo>
                <a:cubicBezTo>
                  <a:pt x="31" y="133"/>
                  <a:pt x="25" y="148"/>
                  <a:pt x="31" y="160"/>
                </a:cubicBezTo>
                <a:cubicBezTo>
                  <a:pt x="36" y="174"/>
                  <a:pt x="33" y="190"/>
                  <a:pt x="23" y="201"/>
                </a:cubicBezTo>
                <a:cubicBezTo>
                  <a:pt x="13" y="210"/>
                  <a:pt x="13" y="226"/>
                  <a:pt x="23" y="236"/>
                </a:cubicBezTo>
                <a:cubicBezTo>
                  <a:pt x="23" y="236"/>
                  <a:pt x="23" y="236"/>
                  <a:pt x="23" y="236"/>
                </a:cubicBezTo>
                <a:cubicBezTo>
                  <a:pt x="34" y="247"/>
                  <a:pt x="37" y="263"/>
                  <a:pt x="31" y="276"/>
                </a:cubicBezTo>
                <a:cubicBezTo>
                  <a:pt x="31" y="277"/>
                  <a:pt x="31" y="277"/>
                  <a:pt x="31" y="277"/>
                </a:cubicBezTo>
                <a:cubicBezTo>
                  <a:pt x="28" y="283"/>
                  <a:pt x="29" y="290"/>
                  <a:pt x="31" y="296"/>
                </a:cubicBezTo>
                <a:cubicBezTo>
                  <a:pt x="34" y="302"/>
                  <a:pt x="38" y="307"/>
                  <a:pt x="44" y="309"/>
                </a:cubicBezTo>
                <a:cubicBezTo>
                  <a:pt x="58" y="315"/>
                  <a:pt x="67" y="329"/>
                  <a:pt x="67" y="344"/>
                </a:cubicBezTo>
                <a:cubicBezTo>
                  <a:pt x="67" y="357"/>
                  <a:pt x="78" y="368"/>
                  <a:pt x="92" y="368"/>
                </a:cubicBezTo>
                <a:cubicBezTo>
                  <a:pt x="93" y="368"/>
                  <a:pt x="93" y="368"/>
                  <a:pt x="93" y="368"/>
                </a:cubicBezTo>
                <a:cubicBezTo>
                  <a:pt x="108" y="368"/>
                  <a:pt x="121" y="377"/>
                  <a:pt x="127" y="391"/>
                </a:cubicBezTo>
                <a:cubicBezTo>
                  <a:pt x="127" y="392"/>
                  <a:pt x="127" y="392"/>
                  <a:pt x="127" y="392"/>
                </a:cubicBezTo>
                <a:cubicBezTo>
                  <a:pt x="133" y="404"/>
                  <a:pt x="147" y="410"/>
                  <a:pt x="160" y="405"/>
                </a:cubicBezTo>
                <a:cubicBezTo>
                  <a:pt x="164" y="403"/>
                  <a:pt x="169" y="402"/>
                  <a:pt x="174" y="402"/>
                </a:cubicBezTo>
                <a:close/>
                <a:moveTo>
                  <a:pt x="417" y="240"/>
                </a:moveTo>
                <a:cubicBezTo>
                  <a:pt x="417" y="240"/>
                  <a:pt x="417" y="240"/>
                  <a:pt x="417" y="24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91" name="Shape 3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2" name="Google Shape;3692;p112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Timeline </a:t>
            </a:r>
            <a:endParaRPr/>
          </a:p>
        </p:txBody>
      </p:sp>
      <p:sp>
        <p:nvSpPr>
          <p:cNvPr id="3693" name="Google Shape;3693;p112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94" name="Google Shape;3694;p112"/>
          <p:cNvGrpSpPr/>
          <p:nvPr/>
        </p:nvGrpSpPr>
        <p:grpSpPr>
          <a:xfrm>
            <a:off x="626322" y="2195858"/>
            <a:ext cx="11136889" cy="402479"/>
            <a:chOff x="609600" y="1520825"/>
            <a:chExt cx="10972800" cy="396549"/>
          </a:xfrm>
        </p:grpSpPr>
        <p:sp>
          <p:nvSpPr>
            <p:cNvPr id="3695" name="Google Shape;3695;p112"/>
            <p:cNvSpPr/>
            <p:nvPr/>
          </p:nvSpPr>
          <p:spPr>
            <a:xfrm>
              <a:off x="6733777" y="1668028"/>
              <a:ext cx="4739028" cy="102141"/>
            </a:xfrm>
            <a:prstGeom prst="rect">
              <a:avLst/>
            </a:prstGeom>
            <a:solidFill>
              <a:srgbClr val="E0E0E0"/>
            </a:solidFill>
            <a:ln>
              <a:noFill/>
            </a:ln>
          </p:spPr>
          <p:txBody>
            <a:bodyPr anchorCtr="0" anchor="t" bIns="100075" lIns="200150" spcFirstLastPara="1" rIns="200150" wrap="square" tIns="1000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6" name="Google Shape;3696;p112"/>
            <p:cNvSpPr/>
            <p:nvPr/>
          </p:nvSpPr>
          <p:spPr>
            <a:xfrm>
              <a:off x="11344114" y="1520825"/>
              <a:ext cx="238286" cy="396549"/>
            </a:xfrm>
            <a:custGeom>
              <a:rect b="b" l="l" r="r" t="t"/>
              <a:pathLst>
                <a:path extrusionOk="0" h="283" w="170">
                  <a:moveTo>
                    <a:pt x="170" y="142"/>
                  </a:moveTo>
                  <a:cubicBezTo>
                    <a:pt x="50" y="13"/>
                    <a:pt x="50" y="13"/>
                    <a:pt x="50" y="13"/>
                  </a:cubicBezTo>
                  <a:cubicBezTo>
                    <a:pt x="39" y="1"/>
                    <a:pt x="21" y="0"/>
                    <a:pt x="9" y="11"/>
                  </a:cubicBezTo>
                  <a:cubicBezTo>
                    <a:pt x="3" y="17"/>
                    <a:pt x="0" y="25"/>
                    <a:pt x="0" y="33"/>
                  </a:cubicBezTo>
                  <a:cubicBezTo>
                    <a:pt x="0" y="40"/>
                    <a:pt x="2" y="47"/>
                    <a:pt x="7" y="53"/>
                  </a:cubicBezTo>
                  <a:cubicBezTo>
                    <a:pt x="7" y="53"/>
                    <a:pt x="66" y="115"/>
                    <a:pt x="91" y="142"/>
                  </a:cubicBezTo>
                  <a:cubicBezTo>
                    <a:pt x="66" y="168"/>
                    <a:pt x="7" y="231"/>
                    <a:pt x="7" y="231"/>
                  </a:cubicBezTo>
                  <a:cubicBezTo>
                    <a:pt x="2" y="236"/>
                    <a:pt x="0" y="243"/>
                    <a:pt x="0" y="251"/>
                  </a:cubicBezTo>
                  <a:cubicBezTo>
                    <a:pt x="0" y="258"/>
                    <a:pt x="3" y="266"/>
                    <a:pt x="9" y="272"/>
                  </a:cubicBezTo>
                  <a:cubicBezTo>
                    <a:pt x="21" y="283"/>
                    <a:pt x="39" y="282"/>
                    <a:pt x="50" y="270"/>
                  </a:cubicBezTo>
                  <a:lnTo>
                    <a:pt x="170" y="142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anchorCtr="0" anchor="t" bIns="76550" lIns="153150" spcFirstLastPara="1" rIns="153150" wrap="square" tIns="765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7" name="Google Shape;3697;p112"/>
            <p:cNvSpPr/>
            <p:nvPr/>
          </p:nvSpPr>
          <p:spPr>
            <a:xfrm>
              <a:off x="609600" y="1668028"/>
              <a:ext cx="6442019" cy="102141"/>
            </a:xfrm>
            <a:prstGeom prst="rect">
              <a:avLst/>
            </a:prstGeom>
            <a:solidFill>
              <a:srgbClr val="E0E0E0"/>
            </a:solidFill>
            <a:ln>
              <a:noFill/>
            </a:ln>
          </p:spPr>
          <p:txBody>
            <a:bodyPr anchorCtr="0" anchor="t" bIns="100075" lIns="200150" spcFirstLastPara="1" rIns="200150" wrap="square" tIns="1000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8" name="Google Shape;3698;p112"/>
          <p:cNvSpPr txBox="1"/>
          <p:nvPr/>
        </p:nvSpPr>
        <p:spPr>
          <a:xfrm>
            <a:off x="8639931" y="3048535"/>
            <a:ext cx="1381224" cy="1899575"/>
          </a:xfrm>
          <a:prstGeom prst="rect">
            <a:avLst/>
          </a:prstGeom>
          <a:noFill/>
          <a:ln cap="flat" cmpd="sng" w="12700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8650" lIns="88650" spcFirstLastPara="1" rIns="88650" wrap="square" tIns="886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9" name="Google Shape;3699;p112"/>
          <p:cNvSpPr/>
          <p:nvPr/>
        </p:nvSpPr>
        <p:spPr>
          <a:xfrm>
            <a:off x="9214860" y="2281414"/>
            <a:ext cx="231367" cy="231368"/>
          </a:xfrm>
          <a:prstGeom prst="ellipse">
            <a:avLst/>
          </a:prstGeom>
          <a:solidFill>
            <a:schemeClr val="accent2"/>
          </a:solidFill>
          <a:ln cap="flat" cmpd="sng" w="127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0" name="Google Shape;3700;p112"/>
          <p:cNvSpPr/>
          <p:nvPr/>
        </p:nvSpPr>
        <p:spPr>
          <a:xfrm rot="5400000">
            <a:off x="9262965" y="2727417"/>
            <a:ext cx="135154" cy="224919"/>
          </a:xfrm>
          <a:custGeom>
            <a:rect b="b" l="l" r="r" t="t"/>
            <a:pathLst>
              <a:path extrusionOk="0" h="283" w="170">
                <a:moveTo>
                  <a:pt x="170" y="142"/>
                </a:moveTo>
                <a:cubicBezTo>
                  <a:pt x="50" y="13"/>
                  <a:pt x="50" y="13"/>
                  <a:pt x="50" y="13"/>
                </a:cubicBezTo>
                <a:cubicBezTo>
                  <a:pt x="39" y="1"/>
                  <a:pt x="21" y="0"/>
                  <a:pt x="9" y="11"/>
                </a:cubicBezTo>
                <a:cubicBezTo>
                  <a:pt x="3" y="17"/>
                  <a:pt x="0" y="25"/>
                  <a:pt x="0" y="33"/>
                </a:cubicBezTo>
                <a:cubicBezTo>
                  <a:pt x="0" y="40"/>
                  <a:pt x="2" y="47"/>
                  <a:pt x="7" y="53"/>
                </a:cubicBezTo>
                <a:cubicBezTo>
                  <a:pt x="7" y="53"/>
                  <a:pt x="66" y="115"/>
                  <a:pt x="91" y="142"/>
                </a:cubicBezTo>
                <a:cubicBezTo>
                  <a:pt x="66" y="168"/>
                  <a:pt x="7" y="231"/>
                  <a:pt x="7" y="231"/>
                </a:cubicBezTo>
                <a:cubicBezTo>
                  <a:pt x="2" y="236"/>
                  <a:pt x="0" y="243"/>
                  <a:pt x="0" y="251"/>
                </a:cubicBezTo>
                <a:cubicBezTo>
                  <a:pt x="0" y="258"/>
                  <a:pt x="3" y="266"/>
                  <a:pt x="9" y="272"/>
                </a:cubicBezTo>
                <a:cubicBezTo>
                  <a:pt x="21" y="283"/>
                  <a:pt x="39" y="282"/>
                  <a:pt x="50" y="270"/>
                </a:cubicBezTo>
                <a:lnTo>
                  <a:pt x="170" y="14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6550" lIns="153150" spcFirstLastPara="1" rIns="153150" wrap="square" tIns="765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1" name="Google Shape;3701;p112"/>
          <p:cNvSpPr txBox="1"/>
          <p:nvPr/>
        </p:nvSpPr>
        <p:spPr>
          <a:xfrm>
            <a:off x="10207816" y="3048535"/>
            <a:ext cx="1381224" cy="1899575"/>
          </a:xfrm>
          <a:prstGeom prst="rect">
            <a:avLst/>
          </a:prstGeom>
          <a:noFill/>
          <a:ln cap="flat" cmpd="sng" w="12700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8650" lIns="88650" spcFirstLastPara="1" rIns="88650" wrap="square" tIns="886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2" name="Google Shape;3702;p112"/>
          <p:cNvSpPr/>
          <p:nvPr/>
        </p:nvSpPr>
        <p:spPr>
          <a:xfrm>
            <a:off x="10782745" y="2281414"/>
            <a:ext cx="231367" cy="231368"/>
          </a:xfrm>
          <a:prstGeom prst="ellipse">
            <a:avLst/>
          </a:prstGeom>
          <a:solidFill>
            <a:schemeClr val="accent2"/>
          </a:solidFill>
          <a:ln cap="flat" cmpd="sng" w="127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3" name="Google Shape;3703;p112"/>
          <p:cNvSpPr/>
          <p:nvPr/>
        </p:nvSpPr>
        <p:spPr>
          <a:xfrm rot="5400000">
            <a:off x="10830851" y="2727417"/>
            <a:ext cx="135154" cy="224919"/>
          </a:xfrm>
          <a:custGeom>
            <a:rect b="b" l="l" r="r" t="t"/>
            <a:pathLst>
              <a:path extrusionOk="0" h="283" w="170">
                <a:moveTo>
                  <a:pt x="170" y="142"/>
                </a:moveTo>
                <a:cubicBezTo>
                  <a:pt x="50" y="13"/>
                  <a:pt x="50" y="13"/>
                  <a:pt x="50" y="13"/>
                </a:cubicBezTo>
                <a:cubicBezTo>
                  <a:pt x="39" y="1"/>
                  <a:pt x="21" y="0"/>
                  <a:pt x="9" y="11"/>
                </a:cubicBezTo>
                <a:cubicBezTo>
                  <a:pt x="3" y="17"/>
                  <a:pt x="0" y="25"/>
                  <a:pt x="0" y="33"/>
                </a:cubicBezTo>
                <a:cubicBezTo>
                  <a:pt x="0" y="40"/>
                  <a:pt x="2" y="47"/>
                  <a:pt x="7" y="53"/>
                </a:cubicBezTo>
                <a:cubicBezTo>
                  <a:pt x="7" y="53"/>
                  <a:pt x="66" y="115"/>
                  <a:pt x="91" y="142"/>
                </a:cubicBezTo>
                <a:cubicBezTo>
                  <a:pt x="66" y="168"/>
                  <a:pt x="7" y="231"/>
                  <a:pt x="7" y="231"/>
                </a:cubicBezTo>
                <a:cubicBezTo>
                  <a:pt x="2" y="236"/>
                  <a:pt x="0" y="243"/>
                  <a:pt x="0" y="251"/>
                </a:cubicBezTo>
                <a:cubicBezTo>
                  <a:pt x="0" y="258"/>
                  <a:pt x="3" y="266"/>
                  <a:pt x="9" y="272"/>
                </a:cubicBezTo>
                <a:cubicBezTo>
                  <a:pt x="21" y="283"/>
                  <a:pt x="39" y="282"/>
                  <a:pt x="50" y="270"/>
                </a:cubicBezTo>
                <a:lnTo>
                  <a:pt x="170" y="14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6550" lIns="153150" spcFirstLastPara="1" rIns="153150" wrap="square" tIns="765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4" name="Google Shape;3704;p112"/>
          <p:cNvSpPr txBox="1"/>
          <p:nvPr/>
        </p:nvSpPr>
        <p:spPr>
          <a:xfrm>
            <a:off x="7072044" y="3048535"/>
            <a:ext cx="1381224" cy="1899575"/>
          </a:xfrm>
          <a:prstGeom prst="rect">
            <a:avLst/>
          </a:prstGeom>
          <a:noFill/>
          <a:ln cap="flat" cmpd="sng" w="12700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8650" lIns="88650" spcFirstLastPara="1" rIns="88650" wrap="square" tIns="886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5" name="Google Shape;3705;p112"/>
          <p:cNvSpPr/>
          <p:nvPr/>
        </p:nvSpPr>
        <p:spPr>
          <a:xfrm>
            <a:off x="7646973" y="2281414"/>
            <a:ext cx="231367" cy="231368"/>
          </a:xfrm>
          <a:prstGeom prst="ellipse">
            <a:avLst/>
          </a:prstGeom>
          <a:solidFill>
            <a:schemeClr val="accent2"/>
          </a:solidFill>
          <a:ln cap="flat" cmpd="sng" w="127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6" name="Google Shape;3706;p112"/>
          <p:cNvSpPr/>
          <p:nvPr/>
        </p:nvSpPr>
        <p:spPr>
          <a:xfrm rot="5400000">
            <a:off x="7695080" y="2727417"/>
            <a:ext cx="135154" cy="224919"/>
          </a:xfrm>
          <a:custGeom>
            <a:rect b="b" l="l" r="r" t="t"/>
            <a:pathLst>
              <a:path extrusionOk="0" h="283" w="170">
                <a:moveTo>
                  <a:pt x="170" y="142"/>
                </a:moveTo>
                <a:cubicBezTo>
                  <a:pt x="50" y="13"/>
                  <a:pt x="50" y="13"/>
                  <a:pt x="50" y="13"/>
                </a:cubicBezTo>
                <a:cubicBezTo>
                  <a:pt x="39" y="1"/>
                  <a:pt x="21" y="0"/>
                  <a:pt x="9" y="11"/>
                </a:cubicBezTo>
                <a:cubicBezTo>
                  <a:pt x="3" y="17"/>
                  <a:pt x="0" y="25"/>
                  <a:pt x="0" y="33"/>
                </a:cubicBezTo>
                <a:cubicBezTo>
                  <a:pt x="0" y="40"/>
                  <a:pt x="2" y="47"/>
                  <a:pt x="7" y="53"/>
                </a:cubicBezTo>
                <a:cubicBezTo>
                  <a:pt x="7" y="53"/>
                  <a:pt x="66" y="115"/>
                  <a:pt x="91" y="142"/>
                </a:cubicBezTo>
                <a:cubicBezTo>
                  <a:pt x="66" y="168"/>
                  <a:pt x="7" y="231"/>
                  <a:pt x="7" y="231"/>
                </a:cubicBezTo>
                <a:cubicBezTo>
                  <a:pt x="2" y="236"/>
                  <a:pt x="0" y="243"/>
                  <a:pt x="0" y="251"/>
                </a:cubicBezTo>
                <a:cubicBezTo>
                  <a:pt x="0" y="258"/>
                  <a:pt x="3" y="266"/>
                  <a:pt x="9" y="272"/>
                </a:cubicBezTo>
                <a:cubicBezTo>
                  <a:pt x="21" y="283"/>
                  <a:pt x="39" y="282"/>
                  <a:pt x="50" y="270"/>
                </a:cubicBezTo>
                <a:lnTo>
                  <a:pt x="170" y="14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6550" lIns="153150" spcFirstLastPara="1" rIns="153150" wrap="square" tIns="765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7" name="Google Shape;3707;p112"/>
          <p:cNvSpPr txBox="1"/>
          <p:nvPr/>
        </p:nvSpPr>
        <p:spPr>
          <a:xfrm>
            <a:off x="800498" y="3048535"/>
            <a:ext cx="1381224" cy="1899575"/>
          </a:xfrm>
          <a:prstGeom prst="rect">
            <a:avLst/>
          </a:prstGeom>
          <a:noFill/>
          <a:ln cap="flat" cmpd="sng" w="12700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8650" lIns="88650" spcFirstLastPara="1" rIns="88650" wrap="square" tIns="886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8" name="Google Shape;3708;p112"/>
          <p:cNvSpPr/>
          <p:nvPr/>
        </p:nvSpPr>
        <p:spPr>
          <a:xfrm rot="5400000">
            <a:off x="1423535" y="2727417"/>
            <a:ext cx="135154" cy="224919"/>
          </a:xfrm>
          <a:custGeom>
            <a:rect b="b" l="l" r="r" t="t"/>
            <a:pathLst>
              <a:path extrusionOk="0" h="283" w="170">
                <a:moveTo>
                  <a:pt x="170" y="142"/>
                </a:moveTo>
                <a:cubicBezTo>
                  <a:pt x="50" y="13"/>
                  <a:pt x="50" y="13"/>
                  <a:pt x="50" y="13"/>
                </a:cubicBezTo>
                <a:cubicBezTo>
                  <a:pt x="39" y="1"/>
                  <a:pt x="21" y="0"/>
                  <a:pt x="9" y="11"/>
                </a:cubicBezTo>
                <a:cubicBezTo>
                  <a:pt x="3" y="17"/>
                  <a:pt x="0" y="25"/>
                  <a:pt x="0" y="33"/>
                </a:cubicBezTo>
                <a:cubicBezTo>
                  <a:pt x="0" y="40"/>
                  <a:pt x="2" y="47"/>
                  <a:pt x="7" y="53"/>
                </a:cubicBezTo>
                <a:cubicBezTo>
                  <a:pt x="7" y="53"/>
                  <a:pt x="66" y="115"/>
                  <a:pt x="91" y="142"/>
                </a:cubicBezTo>
                <a:cubicBezTo>
                  <a:pt x="66" y="168"/>
                  <a:pt x="7" y="231"/>
                  <a:pt x="7" y="231"/>
                </a:cubicBezTo>
                <a:cubicBezTo>
                  <a:pt x="2" y="236"/>
                  <a:pt x="0" y="243"/>
                  <a:pt x="0" y="251"/>
                </a:cubicBezTo>
                <a:cubicBezTo>
                  <a:pt x="0" y="258"/>
                  <a:pt x="3" y="266"/>
                  <a:pt x="9" y="272"/>
                </a:cubicBezTo>
                <a:cubicBezTo>
                  <a:pt x="21" y="283"/>
                  <a:pt x="39" y="282"/>
                  <a:pt x="50" y="270"/>
                </a:cubicBezTo>
                <a:lnTo>
                  <a:pt x="170" y="14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6550" lIns="153150" spcFirstLastPara="1" rIns="153150" wrap="square" tIns="765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9" name="Google Shape;3709;p112"/>
          <p:cNvSpPr/>
          <p:nvPr/>
        </p:nvSpPr>
        <p:spPr>
          <a:xfrm>
            <a:off x="1375427" y="2281414"/>
            <a:ext cx="231367" cy="231368"/>
          </a:xfrm>
          <a:prstGeom prst="ellipse">
            <a:avLst/>
          </a:prstGeom>
          <a:solidFill>
            <a:schemeClr val="accent2"/>
          </a:solidFill>
          <a:ln cap="flat" cmpd="sng" w="127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0" name="Google Shape;3710;p112"/>
          <p:cNvSpPr txBox="1"/>
          <p:nvPr/>
        </p:nvSpPr>
        <p:spPr>
          <a:xfrm>
            <a:off x="2368382" y="3048535"/>
            <a:ext cx="1381224" cy="1899575"/>
          </a:xfrm>
          <a:prstGeom prst="rect">
            <a:avLst/>
          </a:prstGeom>
          <a:noFill/>
          <a:ln cap="flat" cmpd="sng" w="12700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8650" lIns="88650" spcFirstLastPara="1" rIns="88650" wrap="square" tIns="886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1" name="Google Shape;3711;p112"/>
          <p:cNvSpPr/>
          <p:nvPr/>
        </p:nvSpPr>
        <p:spPr>
          <a:xfrm rot="5400000">
            <a:off x="2991421" y="2727417"/>
            <a:ext cx="135154" cy="224919"/>
          </a:xfrm>
          <a:custGeom>
            <a:rect b="b" l="l" r="r" t="t"/>
            <a:pathLst>
              <a:path extrusionOk="0" h="283" w="170">
                <a:moveTo>
                  <a:pt x="170" y="142"/>
                </a:moveTo>
                <a:cubicBezTo>
                  <a:pt x="50" y="13"/>
                  <a:pt x="50" y="13"/>
                  <a:pt x="50" y="13"/>
                </a:cubicBezTo>
                <a:cubicBezTo>
                  <a:pt x="39" y="1"/>
                  <a:pt x="21" y="0"/>
                  <a:pt x="9" y="11"/>
                </a:cubicBezTo>
                <a:cubicBezTo>
                  <a:pt x="3" y="17"/>
                  <a:pt x="0" y="25"/>
                  <a:pt x="0" y="33"/>
                </a:cubicBezTo>
                <a:cubicBezTo>
                  <a:pt x="0" y="40"/>
                  <a:pt x="2" y="47"/>
                  <a:pt x="7" y="53"/>
                </a:cubicBezTo>
                <a:cubicBezTo>
                  <a:pt x="7" y="53"/>
                  <a:pt x="66" y="115"/>
                  <a:pt x="91" y="142"/>
                </a:cubicBezTo>
                <a:cubicBezTo>
                  <a:pt x="66" y="168"/>
                  <a:pt x="7" y="231"/>
                  <a:pt x="7" y="231"/>
                </a:cubicBezTo>
                <a:cubicBezTo>
                  <a:pt x="2" y="236"/>
                  <a:pt x="0" y="243"/>
                  <a:pt x="0" y="251"/>
                </a:cubicBezTo>
                <a:cubicBezTo>
                  <a:pt x="0" y="258"/>
                  <a:pt x="3" y="266"/>
                  <a:pt x="9" y="272"/>
                </a:cubicBezTo>
                <a:cubicBezTo>
                  <a:pt x="21" y="283"/>
                  <a:pt x="39" y="282"/>
                  <a:pt x="50" y="270"/>
                </a:cubicBezTo>
                <a:lnTo>
                  <a:pt x="170" y="14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6550" lIns="153150" spcFirstLastPara="1" rIns="153150" wrap="square" tIns="765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2" name="Google Shape;3712;p112"/>
          <p:cNvSpPr/>
          <p:nvPr/>
        </p:nvSpPr>
        <p:spPr>
          <a:xfrm>
            <a:off x="2943313" y="2281414"/>
            <a:ext cx="231367" cy="231368"/>
          </a:xfrm>
          <a:prstGeom prst="ellipse">
            <a:avLst/>
          </a:prstGeom>
          <a:solidFill>
            <a:schemeClr val="accent2"/>
          </a:solidFill>
          <a:ln cap="flat" cmpd="sng" w="127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3" name="Google Shape;3713;p112"/>
          <p:cNvSpPr txBox="1"/>
          <p:nvPr/>
        </p:nvSpPr>
        <p:spPr>
          <a:xfrm>
            <a:off x="3936270" y="3048535"/>
            <a:ext cx="1381224" cy="1899575"/>
          </a:xfrm>
          <a:prstGeom prst="rect">
            <a:avLst/>
          </a:prstGeom>
          <a:noFill/>
          <a:ln cap="flat" cmpd="sng" w="12700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8650" lIns="88650" spcFirstLastPara="1" rIns="88650" wrap="square" tIns="886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4" name="Google Shape;3714;p112"/>
          <p:cNvSpPr/>
          <p:nvPr/>
        </p:nvSpPr>
        <p:spPr>
          <a:xfrm rot="5400000">
            <a:off x="4559306" y="2727417"/>
            <a:ext cx="135154" cy="224919"/>
          </a:xfrm>
          <a:custGeom>
            <a:rect b="b" l="l" r="r" t="t"/>
            <a:pathLst>
              <a:path extrusionOk="0" h="283" w="170">
                <a:moveTo>
                  <a:pt x="170" y="142"/>
                </a:moveTo>
                <a:cubicBezTo>
                  <a:pt x="50" y="13"/>
                  <a:pt x="50" y="13"/>
                  <a:pt x="50" y="13"/>
                </a:cubicBezTo>
                <a:cubicBezTo>
                  <a:pt x="39" y="1"/>
                  <a:pt x="21" y="0"/>
                  <a:pt x="9" y="11"/>
                </a:cubicBezTo>
                <a:cubicBezTo>
                  <a:pt x="3" y="17"/>
                  <a:pt x="0" y="25"/>
                  <a:pt x="0" y="33"/>
                </a:cubicBezTo>
                <a:cubicBezTo>
                  <a:pt x="0" y="40"/>
                  <a:pt x="2" y="47"/>
                  <a:pt x="7" y="53"/>
                </a:cubicBezTo>
                <a:cubicBezTo>
                  <a:pt x="7" y="53"/>
                  <a:pt x="66" y="115"/>
                  <a:pt x="91" y="142"/>
                </a:cubicBezTo>
                <a:cubicBezTo>
                  <a:pt x="66" y="168"/>
                  <a:pt x="7" y="231"/>
                  <a:pt x="7" y="231"/>
                </a:cubicBezTo>
                <a:cubicBezTo>
                  <a:pt x="2" y="236"/>
                  <a:pt x="0" y="243"/>
                  <a:pt x="0" y="251"/>
                </a:cubicBezTo>
                <a:cubicBezTo>
                  <a:pt x="0" y="258"/>
                  <a:pt x="3" y="266"/>
                  <a:pt x="9" y="272"/>
                </a:cubicBezTo>
                <a:cubicBezTo>
                  <a:pt x="21" y="283"/>
                  <a:pt x="39" y="282"/>
                  <a:pt x="50" y="270"/>
                </a:cubicBezTo>
                <a:lnTo>
                  <a:pt x="170" y="14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6550" lIns="153150" spcFirstLastPara="1" rIns="153150" wrap="square" tIns="765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5" name="Google Shape;3715;p112"/>
          <p:cNvSpPr/>
          <p:nvPr/>
        </p:nvSpPr>
        <p:spPr>
          <a:xfrm>
            <a:off x="4511198" y="2281414"/>
            <a:ext cx="231367" cy="231368"/>
          </a:xfrm>
          <a:prstGeom prst="ellipse">
            <a:avLst/>
          </a:prstGeom>
          <a:solidFill>
            <a:schemeClr val="accent2"/>
          </a:solidFill>
          <a:ln cap="flat" cmpd="sng" w="127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6" name="Google Shape;3716;p112"/>
          <p:cNvSpPr txBox="1"/>
          <p:nvPr/>
        </p:nvSpPr>
        <p:spPr>
          <a:xfrm>
            <a:off x="5504157" y="3048535"/>
            <a:ext cx="1381224" cy="1899575"/>
          </a:xfrm>
          <a:prstGeom prst="rect">
            <a:avLst/>
          </a:prstGeom>
          <a:noFill/>
          <a:ln cap="flat" cmpd="sng" w="12700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8650" lIns="88650" spcFirstLastPara="1" rIns="88650" wrap="square" tIns="886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7" name="Google Shape;3717;p112"/>
          <p:cNvSpPr/>
          <p:nvPr/>
        </p:nvSpPr>
        <p:spPr>
          <a:xfrm rot="5400000">
            <a:off x="6127192" y="2727417"/>
            <a:ext cx="135154" cy="224919"/>
          </a:xfrm>
          <a:custGeom>
            <a:rect b="b" l="l" r="r" t="t"/>
            <a:pathLst>
              <a:path extrusionOk="0" h="283" w="170">
                <a:moveTo>
                  <a:pt x="170" y="142"/>
                </a:moveTo>
                <a:cubicBezTo>
                  <a:pt x="50" y="13"/>
                  <a:pt x="50" y="13"/>
                  <a:pt x="50" y="13"/>
                </a:cubicBezTo>
                <a:cubicBezTo>
                  <a:pt x="39" y="1"/>
                  <a:pt x="21" y="0"/>
                  <a:pt x="9" y="11"/>
                </a:cubicBezTo>
                <a:cubicBezTo>
                  <a:pt x="3" y="17"/>
                  <a:pt x="0" y="25"/>
                  <a:pt x="0" y="33"/>
                </a:cubicBezTo>
                <a:cubicBezTo>
                  <a:pt x="0" y="40"/>
                  <a:pt x="2" y="47"/>
                  <a:pt x="7" y="53"/>
                </a:cubicBezTo>
                <a:cubicBezTo>
                  <a:pt x="7" y="53"/>
                  <a:pt x="66" y="115"/>
                  <a:pt x="91" y="142"/>
                </a:cubicBezTo>
                <a:cubicBezTo>
                  <a:pt x="66" y="168"/>
                  <a:pt x="7" y="231"/>
                  <a:pt x="7" y="231"/>
                </a:cubicBezTo>
                <a:cubicBezTo>
                  <a:pt x="2" y="236"/>
                  <a:pt x="0" y="243"/>
                  <a:pt x="0" y="251"/>
                </a:cubicBezTo>
                <a:cubicBezTo>
                  <a:pt x="0" y="258"/>
                  <a:pt x="3" y="266"/>
                  <a:pt x="9" y="272"/>
                </a:cubicBezTo>
                <a:cubicBezTo>
                  <a:pt x="21" y="283"/>
                  <a:pt x="39" y="282"/>
                  <a:pt x="50" y="270"/>
                </a:cubicBezTo>
                <a:lnTo>
                  <a:pt x="170" y="14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6550" lIns="153150" spcFirstLastPara="1" rIns="153150" wrap="square" tIns="765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8" name="Google Shape;3718;p112"/>
          <p:cNvSpPr/>
          <p:nvPr/>
        </p:nvSpPr>
        <p:spPr>
          <a:xfrm>
            <a:off x="6079086" y="2281414"/>
            <a:ext cx="231367" cy="231368"/>
          </a:xfrm>
          <a:prstGeom prst="ellipse">
            <a:avLst/>
          </a:prstGeom>
          <a:solidFill>
            <a:schemeClr val="accent2"/>
          </a:solidFill>
          <a:ln cap="flat" cmpd="sng" w="127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22" name="Shape 3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3" name="Google Shape;3723;p113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Timeline </a:t>
            </a:r>
            <a:endParaRPr/>
          </a:p>
        </p:txBody>
      </p:sp>
      <p:sp>
        <p:nvSpPr>
          <p:cNvPr id="3724" name="Google Shape;3724;p113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5" name="Google Shape;3725;p113"/>
          <p:cNvSpPr/>
          <p:nvPr/>
        </p:nvSpPr>
        <p:spPr>
          <a:xfrm flipH="1" rot="5400000">
            <a:off x="4888902" y="-684423"/>
            <a:ext cx="2079352" cy="10596207"/>
          </a:xfrm>
          <a:custGeom>
            <a:rect b="b" l="l" r="r" t="t"/>
            <a:pathLst>
              <a:path extrusionOk="0" h="12192003" w="2170275">
                <a:moveTo>
                  <a:pt x="2170275" y="4085870"/>
                </a:moveTo>
                <a:cubicBezTo>
                  <a:pt x="2170275" y="2695719"/>
                  <a:pt x="2039679" y="1354918"/>
                  <a:pt x="1797255" y="93834"/>
                </a:cubicBezTo>
                <a:lnTo>
                  <a:pt x="1777632" y="0"/>
                </a:lnTo>
                <a:lnTo>
                  <a:pt x="1514225" y="0"/>
                </a:lnTo>
                <a:lnTo>
                  <a:pt x="1565131" y="356868"/>
                </a:lnTo>
                <a:cubicBezTo>
                  <a:pt x="1675656" y="1230770"/>
                  <a:pt x="1733697" y="2135605"/>
                  <a:pt x="1733697" y="3062373"/>
                </a:cubicBezTo>
                <a:cubicBezTo>
                  <a:pt x="1733697" y="6103332"/>
                  <a:pt x="1108776" y="8908134"/>
                  <a:pt x="55384" y="11158928"/>
                </a:cubicBezTo>
                <a:lnTo>
                  <a:pt x="0" y="11271910"/>
                </a:lnTo>
                <a:lnTo>
                  <a:pt x="0" y="12192003"/>
                </a:lnTo>
                <a:lnTo>
                  <a:pt x="485980" y="12192003"/>
                </a:lnTo>
                <a:lnTo>
                  <a:pt x="521941" y="12117964"/>
                </a:lnTo>
                <a:cubicBezTo>
                  <a:pt x="1557201" y="9878186"/>
                  <a:pt x="2170275" y="7097869"/>
                  <a:pt x="2170275" y="4085870"/>
                </a:cubicBezTo>
                <a:close/>
              </a:path>
            </a:pathLst>
          </a:custGeom>
          <a:solidFill>
            <a:srgbClr val="F4F4F4"/>
          </a:solidFill>
          <a:ln>
            <a:noFill/>
          </a:ln>
        </p:spPr>
        <p:txBody>
          <a:bodyPr anchorCtr="0" anchor="ctr" bIns="150125" lIns="150125" spcFirstLastPara="1" rIns="150125" wrap="square" tIns="6005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6" name="Google Shape;3726;p113"/>
          <p:cNvSpPr/>
          <p:nvPr/>
        </p:nvSpPr>
        <p:spPr>
          <a:xfrm rot="5400000">
            <a:off x="3656162" y="1795140"/>
            <a:ext cx="2114770" cy="2044748"/>
          </a:xfrm>
          <a:prstGeom prst="homePlate">
            <a:avLst>
              <a:gd fmla="val 14908" name="adj"/>
            </a:avLst>
          </a:prstGeom>
          <a:solidFill>
            <a:srgbClr val="FFFFFF"/>
          </a:solidFill>
          <a:ln cap="flat" cmpd="sng" w="15875">
            <a:solidFill>
              <a:srgbClr val="19516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7" name="Google Shape;3727;p113"/>
          <p:cNvSpPr txBox="1"/>
          <p:nvPr/>
        </p:nvSpPr>
        <p:spPr>
          <a:xfrm>
            <a:off x="3768680" y="2193163"/>
            <a:ext cx="189205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8" name="Google Shape;3728;p113"/>
          <p:cNvSpPr/>
          <p:nvPr/>
        </p:nvSpPr>
        <p:spPr>
          <a:xfrm flipH="1">
            <a:off x="3768680" y="1813715"/>
            <a:ext cx="1892050" cy="24853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729" name="Google Shape;3729;p113"/>
          <p:cNvCxnSpPr/>
          <p:nvPr/>
        </p:nvCxnSpPr>
        <p:spPr>
          <a:xfrm>
            <a:off x="3767521" y="2127703"/>
            <a:ext cx="1892050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3730" name="Google Shape;3730;p113"/>
          <p:cNvSpPr/>
          <p:nvPr/>
        </p:nvSpPr>
        <p:spPr>
          <a:xfrm>
            <a:off x="4417086" y="3584042"/>
            <a:ext cx="607332" cy="60732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1" name="Google Shape;3731;p113"/>
          <p:cNvSpPr/>
          <p:nvPr/>
        </p:nvSpPr>
        <p:spPr>
          <a:xfrm rot="5400000">
            <a:off x="1105013" y="2378579"/>
            <a:ext cx="2114770" cy="2044748"/>
          </a:xfrm>
          <a:prstGeom prst="homePlate">
            <a:avLst>
              <a:gd fmla="val 14908" name="adj"/>
            </a:avLst>
          </a:prstGeom>
          <a:solidFill>
            <a:srgbClr val="FFFFFF"/>
          </a:solidFill>
          <a:ln cap="flat" cmpd="sng" w="15875">
            <a:solidFill>
              <a:srgbClr val="19516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2" name="Google Shape;3732;p113"/>
          <p:cNvSpPr txBox="1"/>
          <p:nvPr/>
        </p:nvSpPr>
        <p:spPr>
          <a:xfrm>
            <a:off x="1212618" y="2770795"/>
            <a:ext cx="1892050" cy="2320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3" name="Google Shape;3733;p113"/>
          <p:cNvSpPr/>
          <p:nvPr/>
        </p:nvSpPr>
        <p:spPr>
          <a:xfrm flipH="1">
            <a:off x="1212618" y="2401605"/>
            <a:ext cx="1892050" cy="24853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734" name="Google Shape;3734;p113"/>
          <p:cNvCxnSpPr/>
          <p:nvPr/>
        </p:nvCxnSpPr>
        <p:spPr>
          <a:xfrm>
            <a:off x="1216371" y="2710464"/>
            <a:ext cx="1892050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3735" name="Google Shape;3735;p113"/>
          <p:cNvSpPr/>
          <p:nvPr/>
        </p:nvSpPr>
        <p:spPr>
          <a:xfrm rot="5400000">
            <a:off x="6228986" y="1496137"/>
            <a:ext cx="2025144" cy="2044748"/>
          </a:xfrm>
          <a:prstGeom prst="homePlate">
            <a:avLst>
              <a:gd fmla="val 14908" name="adj"/>
            </a:avLst>
          </a:prstGeom>
          <a:solidFill>
            <a:srgbClr val="FFFFFF"/>
          </a:solidFill>
          <a:ln cap="flat" cmpd="sng" w="15875">
            <a:solidFill>
              <a:srgbClr val="19516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6" name="Google Shape;3736;p113"/>
          <p:cNvSpPr txBox="1"/>
          <p:nvPr/>
        </p:nvSpPr>
        <p:spPr>
          <a:xfrm>
            <a:off x="6295531" y="1916482"/>
            <a:ext cx="1892050" cy="2320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7" name="Google Shape;3737;p113"/>
          <p:cNvSpPr/>
          <p:nvPr/>
        </p:nvSpPr>
        <p:spPr>
          <a:xfrm flipH="1">
            <a:off x="6295531" y="1542565"/>
            <a:ext cx="1892050" cy="24853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738" name="Google Shape;3738;p113"/>
          <p:cNvCxnSpPr/>
          <p:nvPr/>
        </p:nvCxnSpPr>
        <p:spPr>
          <a:xfrm>
            <a:off x="6295531" y="1853788"/>
            <a:ext cx="1892050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3739" name="Google Shape;3739;p113"/>
          <p:cNvSpPr/>
          <p:nvPr/>
        </p:nvSpPr>
        <p:spPr>
          <a:xfrm>
            <a:off x="1844774" y="4308313"/>
            <a:ext cx="607332" cy="60732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0" name="Google Shape;3740;p113"/>
          <p:cNvSpPr/>
          <p:nvPr/>
        </p:nvSpPr>
        <p:spPr>
          <a:xfrm>
            <a:off x="6913406" y="3292275"/>
            <a:ext cx="607332" cy="60732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1" name="Google Shape;3741;p113"/>
          <p:cNvSpPr/>
          <p:nvPr/>
        </p:nvSpPr>
        <p:spPr>
          <a:xfrm rot="5400000">
            <a:off x="8713738" y="1559389"/>
            <a:ext cx="2114770" cy="2044748"/>
          </a:xfrm>
          <a:prstGeom prst="homePlate">
            <a:avLst>
              <a:gd fmla="val 14908" name="adj"/>
            </a:avLst>
          </a:prstGeom>
          <a:solidFill>
            <a:srgbClr val="FFFFFF"/>
          </a:solidFill>
          <a:ln cap="flat" cmpd="sng" w="15875">
            <a:solidFill>
              <a:srgbClr val="19516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2" name="Google Shape;3742;p113"/>
          <p:cNvSpPr txBox="1"/>
          <p:nvPr/>
        </p:nvSpPr>
        <p:spPr>
          <a:xfrm>
            <a:off x="8825096" y="1953886"/>
            <a:ext cx="1892050" cy="2320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3" name="Google Shape;3743;p113"/>
          <p:cNvSpPr/>
          <p:nvPr/>
        </p:nvSpPr>
        <p:spPr>
          <a:xfrm flipH="1">
            <a:off x="8825096" y="1579969"/>
            <a:ext cx="1892050" cy="24853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744" name="Google Shape;3744;p113"/>
          <p:cNvCxnSpPr/>
          <p:nvPr/>
        </p:nvCxnSpPr>
        <p:spPr>
          <a:xfrm>
            <a:off x="8825096" y="1891191"/>
            <a:ext cx="1892050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3745" name="Google Shape;3745;p113"/>
          <p:cNvSpPr/>
          <p:nvPr/>
        </p:nvSpPr>
        <p:spPr>
          <a:xfrm>
            <a:off x="9442971" y="3400339"/>
            <a:ext cx="607332" cy="60732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9" name="Shape 3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0" name="Google Shape;3750;p114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Timeline </a:t>
            </a:r>
            <a:endParaRPr/>
          </a:p>
        </p:txBody>
      </p:sp>
      <p:sp>
        <p:nvSpPr>
          <p:cNvPr id="3751" name="Google Shape;3751;p114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2" name="Google Shape;3752;p114"/>
          <p:cNvSpPr/>
          <p:nvPr/>
        </p:nvSpPr>
        <p:spPr>
          <a:xfrm>
            <a:off x="630475" y="1900701"/>
            <a:ext cx="10953393" cy="655276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753" name="Google Shape;3753;p114"/>
          <p:cNvCxnSpPr/>
          <p:nvPr/>
        </p:nvCxnSpPr>
        <p:spPr>
          <a:xfrm>
            <a:off x="630475" y="1957894"/>
            <a:ext cx="10953393" cy="0"/>
          </a:xfrm>
          <a:prstGeom prst="straightConnector1">
            <a:avLst/>
          </a:prstGeom>
          <a:noFill/>
          <a:ln cap="flat" cmpd="sng" w="9525">
            <a:solidFill>
              <a:srgbClr val="A5A5A5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754" name="Google Shape;3754;p114"/>
          <p:cNvCxnSpPr/>
          <p:nvPr/>
        </p:nvCxnSpPr>
        <p:spPr>
          <a:xfrm>
            <a:off x="630475" y="2503597"/>
            <a:ext cx="10953393" cy="0"/>
          </a:xfrm>
          <a:prstGeom prst="straightConnector1">
            <a:avLst/>
          </a:prstGeom>
          <a:noFill/>
          <a:ln cap="flat" cmpd="sng" w="9525">
            <a:solidFill>
              <a:srgbClr val="A5A5A5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755" name="Google Shape;3755;p114"/>
          <p:cNvCxnSpPr/>
          <p:nvPr/>
        </p:nvCxnSpPr>
        <p:spPr>
          <a:xfrm>
            <a:off x="630475" y="2230744"/>
            <a:ext cx="10953393" cy="0"/>
          </a:xfrm>
          <a:prstGeom prst="straightConnector1">
            <a:avLst/>
          </a:prstGeom>
          <a:noFill/>
          <a:ln cap="flat" cmpd="sng" w="9525">
            <a:solidFill>
              <a:srgbClr val="A5A5A5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3756" name="Google Shape;3756;p114"/>
          <p:cNvSpPr txBox="1"/>
          <p:nvPr/>
        </p:nvSpPr>
        <p:spPr>
          <a:xfrm>
            <a:off x="3178615" y="2676461"/>
            <a:ext cx="1801287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7" name="Google Shape;3757;p114"/>
          <p:cNvSpPr txBox="1"/>
          <p:nvPr/>
        </p:nvSpPr>
        <p:spPr>
          <a:xfrm>
            <a:off x="1150543" y="2676461"/>
            <a:ext cx="1801287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8" name="Google Shape;3758;p114"/>
          <p:cNvSpPr txBox="1"/>
          <p:nvPr/>
        </p:nvSpPr>
        <p:spPr>
          <a:xfrm>
            <a:off x="7234760" y="2676461"/>
            <a:ext cx="1801287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9" name="Google Shape;3759;p114"/>
          <p:cNvSpPr txBox="1"/>
          <p:nvPr/>
        </p:nvSpPr>
        <p:spPr>
          <a:xfrm>
            <a:off x="5206690" y="2676461"/>
            <a:ext cx="1801287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0" name="Google Shape;3760;p114"/>
          <p:cNvSpPr txBox="1"/>
          <p:nvPr/>
        </p:nvSpPr>
        <p:spPr>
          <a:xfrm>
            <a:off x="9262834" y="2676461"/>
            <a:ext cx="1801287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761" name="Google Shape;3761;p114"/>
          <p:cNvCxnSpPr/>
          <p:nvPr/>
        </p:nvCxnSpPr>
        <p:spPr>
          <a:xfrm>
            <a:off x="3065219" y="2572430"/>
            <a:ext cx="0" cy="3296435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762" name="Google Shape;3762;p114"/>
          <p:cNvCxnSpPr/>
          <p:nvPr/>
        </p:nvCxnSpPr>
        <p:spPr>
          <a:xfrm>
            <a:off x="5093288" y="2572430"/>
            <a:ext cx="0" cy="3296435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763" name="Google Shape;3763;p114"/>
          <p:cNvCxnSpPr/>
          <p:nvPr/>
        </p:nvCxnSpPr>
        <p:spPr>
          <a:xfrm>
            <a:off x="7121363" y="2572430"/>
            <a:ext cx="0" cy="3296435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764" name="Google Shape;3764;p114"/>
          <p:cNvCxnSpPr/>
          <p:nvPr/>
        </p:nvCxnSpPr>
        <p:spPr>
          <a:xfrm>
            <a:off x="9149437" y="2572430"/>
            <a:ext cx="0" cy="3296435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3765" name="Google Shape;3765;p114"/>
          <p:cNvGrpSpPr/>
          <p:nvPr/>
        </p:nvGrpSpPr>
        <p:grpSpPr>
          <a:xfrm>
            <a:off x="1781229" y="1388728"/>
            <a:ext cx="539911" cy="740656"/>
            <a:chOff x="1762393" y="1525451"/>
            <a:chExt cx="540868" cy="741968"/>
          </a:xfrm>
        </p:grpSpPr>
        <p:sp>
          <p:nvSpPr>
            <p:cNvPr id="3766" name="Google Shape;3766;p114"/>
            <p:cNvSpPr/>
            <p:nvPr/>
          </p:nvSpPr>
          <p:spPr>
            <a:xfrm>
              <a:off x="1762393" y="1529878"/>
              <a:ext cx="540866" cy="737541"/>
            </a:xfrm>
            <a:custGeom>
              <a:rect b="b" l="l" r="r" t="t"/>
              <a:pathLst>
                <a:path extrusionOk="0" h="1921" w="1407">
                  <a:moveTo>
                    <a:pt x="703" y="1921"/>
                  </a:moveTo>
                  <a:lnTo>
                    <a:pt x="680" y="1909"/>
                  </a:lnTo>
                  <a:lnTo>
                    <a:pt x="630" y="1879"/>
                  </a:lnTo>
                  <a:lnTo>
                    <a:pt x="548" y="1817"/>
                  </a:lnTo>
                  <a:lnTo>
                    <a:pt x="431" y="1703"/>
                  </a:lnTo>
                  <a:lnTo>
                    <a:pt x="315" y="1562"/>
                  </a:lnTo>
                  <a:lnTo>
                    <a:pt x="206" y="1396"/>
                  </a:lnTo>
                  <a:lnTo>
                    <a:pt x="134" y="1260"/>
                  </a:lnTo>
                  <a:lnTo>
                    <a:pt x="93" y="1164"/>
                  </a:lnTo>
                  <a:lnTo>
                    <a:pt x="58" y="1065"/>
                  </a:lnTo>
                  <a:lnTo>
                    <a:pt x="31" y="964"/>
                  </a:lnTo>
                  <a:lnTo>
                    <a:pt x="11" y="860"/>
                  </a:lnTo>
                  <a:lnTo>
                    <a:pt x="1" y="757"/>
                  </a:lnTo>
                  <a:lnTo>
                    <a:pt x="0" y="704"/>
                  </a:lnTo>
                  <a:lnTo>
                    <a:pt x="0" y="667"/>
                  </a:lnTo>
                  <a:lnTo>
                    <a:pt x="7" y="597"/>
                  </a:lnTo>
                  <a:lnTo>
                    <a:pt x="22" y="529"/>
                  </a:lnTo>
                  <a:lnTo>
                    <a:pt x="42" y="461"/>
                  </a:lnTo>
                  <a:lnTo>
                    <a:pt x="68" y="399"/>
                  </a:lnTo>
                  <a:lnTo>
                    <a:pt x="101" y="339"/>
                  </a:lnTo>
                  <a:lnTo>
                    <a:pt x="140" y="282"/>
                  </a:lnTo>
                  <a:lnTo>
                    <a:pt x="182" y="230"/>
                  </a:lnTo>
                  <a:lnTo>
                    <a:pt x="230" y="183"/>
                  </a:lnTo>
                  <a:lnTo>
                    <a:pt x="282" y="140"/>
                  </a:lnTo>
                  <a:lnTo>
                    <a:pt x="338" y="102"/>
                  </a:lnTo>
                  <a:lnTo>
                    <a:pt x="399" y="70"/>
                  </a:lnTo>
                  <a:lnTo>
                    <a:pt x="461" y="43"/>
                  </a:lnTo>
                  <a:lnTo>
                    <a:pt x="527" y="22"/>
                  </a:lnTo>
                  <a:lnTo>
                    <a:pt x="596" y="8"/>
                  </a:lnTo>
                  <a:lnTo>
                    <a:pt x="667" y="1"/>
                  </a:lnTo>
                  <a:lnTo>
                    <a:pt x="703" y="0"/>
                  </a:lnTo>
                  <a:lnTo>
                    <a:pt x="740" y="1"/>
                  </a:lnTo>
                  <a:lnTo>
                    <a:pt x="811" y="8"/>
                  </a:lnTo>
                  <a:lnTo>
                    <a:pt x="880" y="22"/>
                  </a:lnTo>
                  <a:lnTo>
                    <a:pt x="946" y="43"/>
                  </a:lnTo>
                  <a:lnTo>
                    <a:pt x="1009" y="70"/>
                  </a:lnTo>
                  <a:lnTo>
                    <a:pt x="1069" y="102"/>
                  </a:lnTo>
                  <a:lnTo>
                    <a:pt x="1125" y="140"/>
                  </a:lnTo>
                  <a:lnTo>
                    <a:pt x="1177" y="183"/>
                  </a:lnTo>
                  <a:lnTo>
                    <a:pt x="1225" y="230"/>
                  </a:lnTo>
                  <a:lnTo>
                    <a:pt x="1267" y="282"/>
                  </a:lnTo>
                  <a:lnTo>
                    <a:pt x="1306" y="339"/>
                  </a:lnTo>
                  <a:lnTo>
                    <a:pt x="1339" y="399"/>
                  </a:lnTo>
                  <a:lnTo>
                    <a:pt x="1365" y="461"/>
                  </a:lnTo>
                  <a:lnTo>
                    <a:pt x="1385" y="529"/>
                  </a:lnTo>
                  <a:lnTo>
                    <a:pt x="1400" y="597"/>
                  </a:lnTo>
                  <a:lnTo>
                    <a:pt x="1407" y="667"/>
                  </a:lnTo>
                  <a:lnTo>
                    <a:pt x="1407" y="704"/>
                  </a:lnTo>
                  <a:lnTo>
                    <a:pt x="1407" y="757"/>
                  </a:lnTo>
                  <a:lnTo>
                    <a:pt x="1397" y="860"/>
                  </a:lnTo>
                  <a:lnTo>
                    <a:pt x="1378" y="964"/>
                  </a:lnTo>
                  <a:lnTo>
                    <a:pt x="1349" y="1065"/>
                  </a:lnTo>
                  <a:lnTo>
                    <a:pt x="1314" y="1164"/>
                  </a:lnTo>
                  <a:lnTo>
                    <a:pt x="1273" y="1260"/>
                  </a:lnTo>
                  <a:lnTo>
                    <a:pt x="1201" y="1396"/>
                  </a:lnTo>
                  <a:lnTo>
                    <a:pt x="1092" y="1562"/>
                  </a:lnTo>
                  <a:lnTo>
                    <a:pt x="976" y="1703"/>
                  </a:lnTo>
                  <a:lnTo>
                    <a:pt x="859" y="1817"/>
                  </a:lnTo>
                  <a:lnTo>
                    <a:pt x="777" y="1879"/>
                  </a:lnTo>
                  <a:lnTo>
                    <a:pt x="727" y="1909"/>
                  </a:lnTo>
                  <a:lnTo>
                    <a:pt x="703" y="19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27000" kx="1200000" rotWithShape="0" algn="br" sy="23000">
                <a:srgbClr val="000000">
                  <a:alpha val="13725"/>
                </a:srgbClr>
              </a:outerShdw>
            </a:effectLst>
          </p:spPr>
          <p:txBody>
            <a:bodyPr anchorCtr="0" anchor="t" bIns="75025" lIns="150125" spcFirstLastPara="1" rIns="150125" wrap="square" tIns="750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7" name="Google Shape;3767;p114"/>
            <p:cNvSpPr/>
            <p:nvPr/>
          </p:nvSpPr>
          <p:spPr>
            <a:xfrm>
              <a:off x="2032827" y="1525451"/>
              <a:ext cx="270434" cy="737541"/>
            </a:xfrm>
            <a:custGeom>
              <a:rect b="b" l="l" r="r" t="t"/>
              <a:pathLst>
                <a:path extrusionOk="0" h="1921" w="704">
                  <a:moveTo>
                    <a:pt x="0" y="0"/>
                  </a:moveTo>
                  <a:lnTo>
                    <a:pt x="37" y="1"/>
                  </a:lnTo>
                  <a:lnTo>
                    <a:pt x="108" y="8"/>
                  </a:lnTo>
                  <a:lnTo>
                    <a:pt x="177" y="22"/>
                  </a:lnTo>
                  <a:lnTo>
                    <a:pt x="243" y="43"/>
                  </a:lnTo>
                  <a:lnTo>
                    <a:pt x="306" y="70"/>
                  </a:lnTo>
                  <a:lnTo>
                    <a:pt x="366" y="102"/>
                  </a:lnTo>
                  <a:lnTo>
                    <a:pt x="422" y="140"/>
                  </a:lnTo>
                  <a:lnTo>
                    <a:pt x="474" y="183"/>
                  </a:lnTo>
                  <a:lnTo>
                    <a:pt x="522" y="230"/>
                  </a:lnTo>
                  <a:lnTo>
                    <a:pt x="564" y="282"/>
                  </a:lnTo>
                  <a:lnTo>
                    <a:pt x="603" y="339"/>
                  </a:lnTo>
                  <a:lnTo>
                    <a:pt x="636" y="399"/>
                  </a:lnTo>
                  <a:lnTo>
                    <a:pt x="662" y="461"/>
                  </a:lnTo>
                  <a:lnTo>
                    <a:pt x="682" y="529"/>
                  </a:lnTo>
                  <a:lnTo>
                    <a:pt x="697" y="597"/>
                  </a:lnTo>
                  <a:lnTo>
                    <a:pt x="704" y="667"/>
                  </a:lnTo>
                  <a:lnTo>
                    <a:pt x="704" y="704"/>
                  </a:lnTo>
                  <a:lnTo>
                    <a:pt x="704" y="757"/>
                  </a:lnTo>
                  <a:lnTo>
                    <a:pt x="694" y="860"/>
                  </a:lnTo>
                  <a:lnTo>
                    <a:pt x="675" y="964"/>
                  </a:lnTo>
                  <a:lnTo>
                    <a:pt x="646" y="1065"/>
                  </a:lnTo>
                  <a:lnTo>
                    <a:pt x="611" y="1164"/>
                  </a:lnTo>
                  <a:lnTo>
                    <a:pt x="570" y="1260"/>
                  </a:lnTo>
                  <a:lnTo>
                    <a:pt x="498" y="1396"/>
                  </a:lnTo>
                  <a:lnTo>
                    <a:pt x="389" y="1562"/>
                  </a:lnTo>
                  <a:lnTo>
                    <a:pt x="273" y="1703"/>
                  </a:lnTo>
                  <a:lnTo>
                    <a:pt x="156" y="1817"/>
                  </a:lnTo>
                  <a:lnTo>
                    <a:pt x="74" y="1879"/>
                  </a:lnTo>
                  <a:lnTo>
                    <a:pt x="24" y="1909"/>
                  </a:lnTo>
                  <a:lnTo>
                    <a:pt x="0" y="19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95167">
                <a:alpha val="28627"/>
              </a:srgbClr>
            </a:solidFill>
            <a:ln>
              <a:noFill/>
            </a:ln>
            <a:effectLst>
              <a:outerShdw blurRad="127000" kx="1200000" rotWithShape="0" algn="br" sy="23000">
                <a:srgbClr val="000000">
                  <a:alpha val="13725"/>
                </a:srgbClr>
              </a:outerShdw>
            </a:effectLst>
          </p:spPr>
          <p:txBody>
            <a:bodyPr anchorCtr="0" anchor="t" bIns="75025" lIns="150125" spcFirstLastPara="1" rIns="150125" wrap="square" tIns="750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8" name="Google Shape;3768;p114"/>
            <p:cNvSpPr/>
            <p:nvPr/>
          </p:nvSpPr>
          <p:spPr>
            <a:xfrm>
              <a:off x="1810026" y="1574620"/>
              <a:ext cx="444063" cy="4440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127000" kx="1200000" rotWithShape="0" algn="br" sy="23000">
                <a:srgbClr val="000000">
                  <a:alpha val="13725"/>
                </a:srgbClr>
              </a:outerShdw>
            </a:effectLst>
          </p:spPr>
          <p:txBody>
            <a:bodyPr anchorCtr="0" anchor="ctr" bIns="75025" lIns="0" spcFirstLastPara="1" rIns="0" wrap="square" tIns="750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9" name="Google Shape;3769;p114"/>
            <p:cNvSpPr/>
            <p:nvPr/>
          </p:nvSpPr>
          <p:spPr>
            <a:xfrm>
              <a:off x="1831982" y="1599827"/>
              <a:ext cx="393658" cy="39365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75025" lIns="150125" spcFirstLastPara="1" rIns="150125" wrap="square" tIns="750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70" name="Google Shape;3770;p114"/>
          <p:cNvGrpSpPr/>
          <p:nvPr/>
        </p:nvGrpSpPr>
        <p:grpSpPr>
          <a:xfrm>
            <a:off x="3809301" y="1388728"/>
            <a:ext cx="539911" cy="740656"/>
            <a:chOff x="3794058" y="1525451"/>
            <a:chExt cx="540868" cy="741968"/>
          </a:xfrm>
        </p:grpSpPr>
        <p:sp>
          <p:nvSpPr>
            <p:cNvPr id="3771" name="Google Shape;3771;p114"/>
            <p:cNvSpPr/>
            <p:nvPr/>
          </p:nvSpPr>
          <p:spPr>
            <a:xfrm>
              <a:off x="3794058" y="1529878"/>
              <a:ext cx="540866" cy="737541"/>
            </a:xfrm>
            <a:custGeom>
              <a:rect b="b" l="l" r="r" t="t"/>
              <a:pathLst>
                <a:path extrusionOk="0" h="1921" w="1407">
                  <a:moveTo>
                    <a:pt x="703" y="1921"/>
                  </a:moveTo>
                  <a:lnTo>
                    <a:pt x="680" y="1909"/>
                  </a:lnTo>
                  <a:lnTo>
                    <a:pt x="630" y="1879"/>
                  </a:lnTo>
                  <a:lnTo>
                    <a:pt x="548" y="1817"/>
                  </a:lnTo>
                  <a:lnTo>
                    <a:pt x="431" y="1703"/>
                  </a:lnTo>
                  <a:lnTo>
                    <a:pt x="315" y="1562"/>
                  </a:lnTo>
                  <a:lnTo>
                    <a:pt x="206" y="1396"/>
                  </a:lnTo>
                  <a:lnTo>
                    <a:pt x="134" y="1260"/>
                  </a:lnTo>
                  <a:lnTo>
                    <a:pt x="93" y="1164"/>
                  </a:lnTo>
                  <a:lnTo>
                    <a:pt x="58" y="1065"/>
                  </a:lnTo>
                  <a:lnTo>
                    <a:pt x="31" y="964"/>
                  </a:lnTo>
                  <a:lnTo>
                    <a:pt x="11" y="860"/>
                  </a:lnTo>
                  <a:lnTo>
                    <a:pt x="1" y="757"/>
                  </a:lnTo>
                  <a:lnTo>
                    <a:pt x="0" y="704"/>
                  </a:lnTo>
                  <a:lnTo>
                    <a:pt x="0" y="667"/>
                  </a:lnTo>
                  <a:lnTo>
                    <a:pt x="7" y="597"/>
                  </a:lnTo>
                  <a:lnTo>
                    <a:pt x="22" y="529"/>
                  </a:lnTo>
                  <a:lnTo>
                    <a:pt x="42" y="461"/>
                  </a:lnTo>
                  <a:lnTo>
                    <a:pt x="68" y="399"/>
                  </a:lnTo>
                  <a:lnTo>
                    <a:pt x="101" y="339"/>
                  </a:lnTo>
                  <a:lnTo>
                    <a:pt x="140" y="282"/>
                  </a:lnTo>
                  <a:lnTo>
                    <a:pt x="182" y="230"/>
                  </a:lnTo>
                  <a:lnTo>
                    <a:pt x="230" y="183"/>
                  </a:lnTo>
                  <a:lnTo>
                    <a:pt x="282" y="140"/>
                  </a:lnTo>
                  <a:lnTo>
                    <a:pt x="338" y="102"/>
                  </a:lnTo>
                  <a:lnTo>
                    <a:pt x="399" y="70"/>
                  </a:lnTo>
                  <a:lnTo>
                    <a:pt x="461" y="43"/>
                  </a:lnTo>
                  <a:lnTo>
                    <a:pt x="527" y="22"/>
                  </a:lnTo>
                  <a:lnTo>
                    <a:pt x="596" y="8"/>
                  </a:lnTo>
                  <a:lnTo>
                    <a:pt x="667" y="1"/>
                  </a:lnTo>
                  <a:lnTo>
                    <a:pt x="703" y="0"/>
                  </a:lnTo>
                  <a:lnTo>
                    <a:pt x="740" y="1"/>
                  </a:lnTo>
                  <a:lnTo>
                    <a:pt x="811" y="8"/>
                  </a:lnTo>
                  <a:lnTo>
                    <a:pt x="880" y="22"/>
                  </a:lnTo>
                  <a:lnTo>
                    <a:pt x="946" y="43"/>
                  </a:lnTo>
                  <a:lnTo>
                    <a:pt x="1009" y="70"/>
                  </a:lnTo>
                  <a:lnTo>
                    <a:pt x="1069" y="102"/>
                  </a:lnTo>
                  <a:lnTo>
                    <a:pt x="1125" y="140"/>
                  </a:lnTo>
                  <a:lnTo>
                    <a:pt x="1177" y="183"/>
                  </a:lnTo>
                  <a:lnTo>
                    <a:pt x="1225" y="230"/>
                  </a:lnTo>
                  <a:lnTo>
                    <a:pt x="1267" y="282"/>
                  </a:lnTo>
                  <a:lnTo>
                    <a:pt x="1306" y="339"/>
                  </a:lnTo>
                  <a:lnTo>
                    <a:pt x="1339" y="399"/>
                  </a:lnTo>
                  <a:lnTo>
                    <a:pt x="1365" y="461"/>
                  </a:lnTo>
                  <a:lnTo>
                    <a:pt x="1385" y="529"/>
                  </a:lnTo>
                  <a:lnTo>
                    <a:pt x="1400" y="597"/>
                  </a:lnTo>
                  <a:lnTo>
                    <a:pt x="1407" y="667"/>
                  </a:lnTo>
                  <a:lnTo>
                    <a:pt x="1407" y="704"/>
                  </a:lnTo>
                  <a:lnTo>
                    <a:pt x="1407" y="757"/>
                  </a:lnTo>
                  <a:lnTo>
                    <a:pt x="1397" y="860"/>
                  </a:lnTo>
                  <a:lnTo>
                    <a:pt x="1378" y="964"/>
                  </a:lnTo>
                  <a:lnTo>
                    <a:pt x="1349" y="1065"/>
                  </a:lnTo>
                  <a:lnTo>
                    <a:pt x="1314" y="1164"/>
                  </a:lnTo>
                  <a:lnTo>
                    <a:pt x="1273" y="1260"/>
                  </a:lnTo>
                  <a:lnTo>
                    <a:pt x="1201" y="1396"/>
                  </a:lnTo>
                  <a:lnTo>
                    <a:pt x="1092" y="1562"/>
                  </a:lnTo>
                  <a:lnTo>
                    <a:pt x="976" y="1703"/>
                  </a:lnTo>
                  <a:lnTo>
                    <a:pt x="859" y="1817"/>
                  </a:lnTo>
                  <a:lnTo>
                    <a:pt x="777" y="1879"/>
                  </a:lnTo>
                  <a:lnTo>
                    <a:pt x="727" y="1909"/>
                  </a:lnTo>
                  <a:lnTo>
                    <a:pt x="703" y="19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27000" kx="1200000" rotWithShape="0" algn="br" sy="23000">
                <a:srgbClr val="000000">
                  <a:alpha val="13725"/>
                </a:srgbClr>
              </a:outerShdw>
            </a:effectLst>
          </p:spPr>
          <p:txBody>
            <a:bodyPr anchorCtr="0" anchor="t" bIns="75025" lIns="150125" spcFirstLastPara="1" rIns="150125" wrap="square" tIns="750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2" name="Google Shape;3772;p114"/>
            <p:cNvSpPr/>
            <p:nvPr/>
          </p:nvSpPr>
          <p:spPr>
            <a:xfrm>
              <a:off x="4064492" y="1525451"/>
              <a:ext cx="270434" cy="737541"/>
            </a:xfrm>
            <a:custGeom>
              <a:rect b="b" l="l" r="r" t="t"/>
              <a:pathLst>
                <a:path extrusionOk="0" h="1921" w="704">
                  <a:moveTo>
                    <a:pt x="0" y="0"/>
                  </a:moveTo>
                  <a:lnTo>
                    <a:pt x="37" y="1"/>
                  </a:lnTo>
                  <a:lnTo>
                    <a:pt x="108" y="8"/>
                  </a:lnTo>
                  <a:lnTo>
                    <a:pt x="177" y="22"/>
                  </a:lnTo>
                  <a:lnTo>
                    <a:pt x="243" y="43"/>
                  </a:lnTo>
                  <a:lnTo>
                    <a:pt x="306" y="70"/>
                  </a:lnTo>
                  <a:lnTo>
                    <a:pt x="366" y="102"/>
                  </a:lnTo>
                  <a:lnTo>
                    <a:pt x="422" y="140"/>
                  </a:lnTo>
                  <a:lnTo>
                    <a:pt x="474" y="183"/>
                  </a:lnTo>
                  <a:lnTo>
                    <a:pt x="522" y="230"/>
                  </a:lnTo>
                  <a:lnTo>
                    <a:pt x="564" y="282"/>
                  </a:lnTo>
                  <a:lnTo>
                    <a:pt x="603" y="339"/>
                  </a:lnTo>
                  <a:lnTo>
                    <a:pt x="636" y="399"/>
                  </a:lnTo>
                  <a:lnTo>
                    <a:pt x="662" y="461"/>
                  </a:lnTo>
                  <a:lnTo>
                    <a:pt x="682" y="529"/>
                  </a:lnTo>
                  <a:lnTo>
                    <a:pt x="697" y="597"/>
                  </a:lnTo>
                  <a:lnTo>
                    <a:pt x="704" y="667"/>
                  </a:lnTo>
                  <a:lnTo>
                    <a:pt x="704" y="704"/>
                  </a:lnTo>
                  <a:lnTo>
                    <a:pt x="704" y="757"/>
                  </a:lnTo>
                  <a:lnTo>
                    <a:pt x="694" y="860"/>
                  </a:lnTo>
                  <a:lnTo>
                    <a:pt x="675" y="964"/>
                  </a:lnTo>
                  <a:lnTo>
                    <a:pt x="646" y="1065"/>
                  </a:lnTo>
                  <a:lnTo>
                    <a:pt x="611" y="1164"/>
                  </a:lnTo>
                  <a:lnTo>
                    <a:pt x="570" y="1260"/>
                  </a:lnTo>
                  <a:lnTo>
                    <a:pt x="498" y="1396"/>
                  </a:lnTo>
                  <a:lnTo>
                    <a:pt x="389" y="1562"/>
                  </a:lnTo>
                  <a:lnTo>
                    <a:pt x="273" y="1703"/>
                  </a:lnTo>
                  <a:lnTo>
                    <a:pt x="156" y="1817"/>
                  </a:lnTo>
                  <a:lnTo>
                    <a:pt x="74" y="1879"/>
                  </a:lnTo>
                  <a:lnTo>
                    <a:pt x="24" y="1909"/>
                  </a:lnTo>
                  <a:lnTo>
                    <a:pt x="0" y="19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27000" kx="1200000" rotWithShape="0" algn="br" sy="23000">
                <a:srgbClr val="000000">
                  <a:alpha val="13725"/>
                </a:srgbClr>
              </a:outerShdw>
            </a:effectLst>
          </p:spPr>
          <p:txBody>
            <a:bodyPr anchorCtr="0" anchor="t" bIns="75025" lIns="150125" spcFirstLastPara="1" rIns="150125" wrap="square" tIns="750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3" name="Google Shape;3773;p114"/>
            <p:cNvSpPr/>
            <p:nvPr/>
          </p:nvSpPr>
          <p:spPr>
            <a:xfrm>
              <a:off x="3841691" y="1574620"/>
              <a:ext cx="444063" cy="4440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127000" kx="1200000" rotWithShape="0" algn="br" sy="23000">
                <a:srgbClr val="000000">
                  <a:alpha val="13725"/>
                </a:srgbClr>
              </a:outerShdw>
            </a:effectLst>
          </p:spPr>
          <p:txBody>
            <a:bodyPr anchorCtr="0" anchor="ctr" bIns="75025" lIns="0" spcFirstLastPara="1" rIns="0" wrap="square" tIns="750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4" name="Google Shape;3774;p114"/>
            <p:cNvSpPr/>
            <p:nvPr/>
          </p:nvSpPr>
          <p:spPr>
            <a:xfrm>
              <a:off x="3863647" y="1599827"/>
              <a:ext cx="393658" cy="39365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75025" lIns="150125" spcFirstLastPara="1" rIns="150125" wrap="square" tIns="750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75" name="Google Shape;3775;p114"/>
          <p:cNvGrpSpPr/>
          <p:nvPr/>
        </p:nvGrpSpPr>
        <p:grpSpPr>
          <a:xfrm>
            <a:off x="5837375" y="1388728"/>
            <a:ext cx="539911" cy="740656"/>
            <a:chOff x="5825724" y="1525451"/>
            <a:chExt cx="540868" cy="741968"/>
          </a:xfrm>
        </p:grpSpPr>
        <p:sp>
          <p:nvSpPr>
            <p:cNvPr id="3776" name="Google Shape;3776;p114"/>
            <p:cNvSpPr/>
            <p:nvPr/>
          </p:nvSpPr>
          <p:spPr>
            <a:xfrm>
              <a:off x="5825724" y="1529878"/>
              <a:ext cx="540866" cy="737541"/>
            </a:xfrm>
            <a:custGeom>
              <a:rect b="b" l="l" r="r" t="t"/>
              <a:pathLst>
                <a:path extrusionOk="0" h="1921" w="1407">
                  <a:moveTo>
                    <a:pt x="703" y="1921"/>
                  </a:moveTo>
                  <a:lnTo>
                    <a:pt x="680" y="1909"/>
                  </a:lnTo>
                  <a:lnTo>
                    <a:pt x="630" y="1879"/>
                  </a:lnTo>
                  <a:lnTo>
                    <a:pt x="548" y="1817"/>
                  </a:lnTo>
                  <a:lnTo>
                    <a:pt x="431" y="1703"/>
                  </a:lnTo>
                  <a:lnTo>
                    <a:pt x="315" y="1562"/>
                  </a:lnTo>
                  <a:lnTo>
                    <a:pt x="206" y="1396"/>
                  </a:lnTo>
                  <a:lnTo>
                    <a:pt x="134" y="1260"/>
                  </a:lnTo>
                  <a:lnTo>
                    <a:pt x="93" y="1164"/>
                  </a:lnTo>
                  <a:lnTo>
                    <a:pt x="58" y="1065"/>
                  </a:lnTo>
                  <a:lnTo>
                    <a:pt x="31" y="964"/>
                  </a:lnTo>
                  <a:lnTo>
                    <a:pt x="11" y="860"/>
                  </a:lnTo>
                  <a:lnTo>
                    <a:pt x="1" y="757"/>
                  </a:lnTo>
                  <a:lnTo>
                    <a:pt x="0" y="704"/>
                  </a:lnTo>
                  <a:lnTo>
                    <a:pt x="0" y="667"/>
                  </a:lnTo>
                  <a:lnTo>
                    <a:pt x="7" y="597"/>
                  </a:lnTo>
                  <a:lnTo>
                    <a:pt x="22" y="529"/>
                  </a:lnTo>
                  <a:lnTo>
                    <a:pt x="42" y="461"/>
                  </a:lnTo>
                  <a:lnTo>
                    <a:pt x="68" y="399"/>
                  </a:lnTo>
                  <a:lnTo>
                    <a:pt x="101" y="339"/>
                  </a:lnTo>
                  <a:lnTo>
                    <a:pt x="140" y="282"/>
                  </a:lnTo>
                  <a:lnTo>
                    <a:pt x="182" y="230"/>
                  </a:lnTo>
                  <a:lnTo>
                    <a:pt x="230" y="183"/>
                  </a:lnTo>
                  <a:lnTo>
                    <a:pt x="282" y="140"/>
                  </a:lnTo>
                  <a:lnTo>
                    <a:pt x="338" y="102"/>
                  </a:lnTo>
                  <a:lnTo>
                    <a:pt x="399" y="70"/>
                  </a:lnTo>
                  <a:lnTo>
                    <a:pt x="461" y="43"/>
                  </a:lnTo>
                  <a:lnTo>
                    <a:pt x="527" y="22"/>
                  </a:lnTo>
                  <a:lnTo>
                    <a:pt x="596" y="8"/>
                  </a:lnTo>
                  <a:lnTo>
                    <a:pt x="667" y="1"/>
                  </a:lnTo>
                  <a:lnTo>
                    <a:pt x="703" y="0"/>
                  </a:lnTo>
                  <a:lnTo>
                    <a:pt x="740" y="1"/>
                  </a:lnTo>
                  <a:lnTo>
                    <a:pt x="811" y="8"/>
                  </a:lnTo>
                  <a:lnTo>
                    <a:pt x="880" y="22"/>
                  </a:lnTo>
                  <a:lnTo>
                    <a:pt x="946" y="43"/>
                  </a:lnTo>
                  <a:lnTo>
                    <a:pt x="1009" y="70"/>
                  </a:lnTo>
                  <a:lnTo>
                    <a:pt x="1069" y="102"/>
                  </a:lnTo>
                  <a:lnTo>
                    <a:pt x="1125" y="140"/>
                  </a:lnTo>
                  <a:lnTo>
                    <a:pt x="1177" y="183"/>
                  </a:lnTo>
                  <a:lnTo>
                    <a:pt x="1225" y="230"/>
                  </a:lnTo>
                  <a:lnTo>
                    <a:pt x="1267" y="282"/>
                  </a:lnTo>
                  <a:lnTo>
                    <a:pt x="1306" y="339"/>
                  </a:lnTo>
                  <a:lnTo>
                    <a:pt x="1339" y="399"/>
                  </a:lnTo>
                  <a:lnTo>
                    <a:pt x="1365" y="461"/>
                  </a:lnTo>
                  <a:lnTo>
                    <a:pt x="1385" y="529"/>
                  </a:lnTo>
                  <a:lnTo>
                    <a:pt x="1400" y="597"/>
                  </a:lnTo>
                  <a:lnTo>
                    <a:pt x="1407" y="667"/>
                  </a:lnTo>
                  <a:lnTo>
                    <a:pt x="1407" y="704"/>
                  </a:lnTo>
                  <a:lnTo>
                    <a:pt x="1407" y="757"/>
                  </a:lnTo>
                  <a:lnTo>
                    <a:pt x="1397" y="860"/>
                  </a:lnTo>
                  <a:lnTo>
                    <a:pt x="1378" y="964"/>
                  </a:lnTo>
                  <a:lnTo>
                    <a:pt x="1349" y="1065"/>
                  </a:lnTo>
                  <a:lnTo>
                    <a:pt x="1314" y="1164"/>
                  </a:lnTo>
                  <a:lnTo>
                    <a:pt x="1273" y="1260"/>
                  </a:lnTo>
                  <a:lnTo>
                    <a:pt x="1201" y="1396"/>
                  </a:lnTo>
                  <a:lnTo>
                    <a:pt x="1092" y="1562"/>
                  </a:lnTo>
                  <a:lnTo>
                    <a:pt x="976" y="1703"/>
                  </a:lnTo>
                  <a:lnTo>
                    <a:pt x="859" y="1817"/>
                  </a:lnTo>
                  <a:lnTo>
                    <a:pt x="777" y="1879"/>
                  </a:lnTo>
                  <a:lnTo>
                    <a:pt x="727" y="1909"/>
                  </a:lnTo>
                  <a:lnTo>
                    <a:pt x="703" y="19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27000" kx="1200000" rotWithShape="0" algn="br" sy="23000">
                <a:srgbClr val="000000">
                  <a:alpha val="13725"/>
                </a:srgbClr>
              </a:outerShdw>
            </a:effectLst>
          </p:spPr>
          <p:txBody>
            <a:bodyPr anchorCtr="0" anchor="t" bIns="75025" lIns="150125" spcFirstLastPara="1" rIns="150125" wrap="square" tIns="750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7" name="Google Shape;3777;p114"/>
            <p:cNvSpPr/>
            <p:nvPr/>
          </p:nvSpPr>
          <p:spPr>
            <a:xfrm>
              <a:off x="6096158" y="1525451"/>
              <a:ext cx="270434" cy="737541"/>
            </a:xfrm>
            <a:custGeom>
              <a:rect b="b" l="l" r="r" t="t"/>
              <a:pathLst>
                <a:path extrusionOk="0" h="1921" w="704">
                  <a:moveTo>
                    <a:pt x="0" y="0"/>
                  </a:moveTo>
                  <a:lnTo>
                    <a:pt x="37" y="1"/>
                  </a:lnTo>
                  <a:lnTo>
                    <a:pt x="108" y="8"/>
                  </a:lnTo>
                  <a:lnTo>
                    <a:pt x="177" y="22"/>
                  </a:lnTo>
                  <a:lnTo>
                    <a:pt x="243" y="43"/>
                  </a:lnTo>
                  <a:lnTo>
                    <a:pt x="306" y="70"/>
                  </a:lnTo>
                  <a:lnTo>
                    <a:pt x="366" y="102"/>
                  </a:lnTo>
                  <a:lnTo>
                    <a:pt x="422" y="140"/>
                  </a:lnTo>
                  <a:lnTo>
                    <a:pt x="474" y="183"/>
                  </a:lnTo>
                  <a:lnTo>
                    <a:pt x="522" y="230"/>
                  </a:lnTo>
                  <a:lnTo>
                    <a:pt x="564" y="282"/>
                  </a:lnTo>
                  <a:lnTo>
                    <a:pt x="603" y="339"/>
                  </a:lnTo>
                  <a:lnTo>
                    <a:pt x="636" y="399"/>
                  </a:lnTo>
                  <a:lnTo>
                    <a:pt x="662" y="461"/>
                  </a:lnTo>
                  <a:lnTo>
                    <a:pt x="682" y="529"/>
                  </a:lnTo>
                  <a:lnTo>
                    <a:pt x="697" y="597"/>
                  </a:lnTo>
                  <a:lnTo>
                    <a:pt x="704" y="667"/>
                  </a:lnTo>
                  <a:lnTo>
                    <a:pt x="704" y="704"/>
                  </a:lnTo>
                  <a:lnTo>
                    <a:pt x="704" y="757"/>
                  </a:lnTo>
                  <a:lnTo>
                    <a:pt x="694" y="860"/>
                  </a:lnTo>
                  <a:lnTo>
                    <a:pt x="675" y="964"/>
                  </a:lnTo>
                  <a:lnTo>
                    <a:pt x="646" y="1065"/>
                  </a:lnTo>
                  <a:lnTo>
                    <a:pt x="611" y="1164"/>
                  </a:lnTo>
                  <a:lnTo>
                    <a:pt x="570" y="1260"/>
                  </a:lnTo>
                  <a:lnTo>
                    <a:pt x="498" y="1396"/>
                  </a:lnTo>
                  <a:lnTo>
                    <a:pt x="389" y="1562"/>
                  </a:lnTo>
                  <a:lnTo>
                    <a:pt x="273" y="1703"/>
                  </a:lnTo>
                  <a:lnTo>
                    <a:pt x="156" y="1817"/>
                  </a:lnTo>
                  <a:lnTo>
                    <a:pt x="74" y="1879"/>
                  </a:lnTo>
                  <a:lnTo>
                    <a:pt x="24" y="1909"/>
                  </a:lnTo>
                  <a:lnTo>
                    <a:pt x="0" y="19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95167">
                <a:alpha val="28627"/>
              </a:srgbClr>
            </a:solidFill>
            <a:ln>
              <a:noFill/>
            </a:ln>
            <a:effectLst>
              <a:outerShdw blurRad="127000" kx="1200000" rotWithShape="0" algn="br" sy="23000">
                <a:srgbClr val="000000">
                  <a:alpha val="13725"/>
                </a:srgbClr>
              </a:outerShdw>
            </a:effectLst>
          </p:spPr>
          <p:txBody>
            <a:bodyPr anchorCtr="0" anchor="t" bIns="75025" lIns="150125" spcFirstLastPara="1" rIns="150125" wrap="square" tIns="750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8" name="Google Shape;3778;p114"/>
            <p:cNvSpPr/>
            <p:nvPr/>
          </p:nvSpPr>
          <p:spPr>
            <a:xfrm>
              <a:off x="5873357" y="1574620"/>
              <a:ext cx="444063" cy="4440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127000" kx="1200000" rotWithShape="0" algn="br" sy="23000">
                <a:srgbClr val="000000">
                  <a:alpha val="13725"/>
                </a:srgbClr>
              </a:outerShdw>
            </a:effectLst>
          </p:spPr>
          <p:txBody>
            <a:bodyPr anchorCtr="0" anchor="ctr" bIns="75025" lIns="0" spcFirstLastPara="1" rIns="0" wrap="square" tIns="750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9" name="Google Shape;3779;p114"/>
            <p:cNvSpPr/>
            <p:nvPr/>
          </p:nvSpPr>
          <p:spPr>
            <a:xfrm>
              <a:off x="5895313" y="1599827"/>
              <a:ext cx="393658" cy="39365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75025" lIns="150125" spcFirstLastPara="1" rIns="150125" wrap="square" tIns="750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80" name="Google Shape;3780;p114"/>
          <p:cNvGrpSpPr/>
          <p:nvPr/>
        </p:nvGrpSpPr>
        <p:grpSpPr>
          <a:xfrm>
            <a:off x="7865446" y="1388728"/>
            <a:ext cx="539911" cy="740656"/>
            <a:chOff x="7857390" y="1525451"/>
            <a:chExt cx="540868" cy="741968"/>
          </a:xfrm>
        </p:grpSpPr>
        <p:sp>
          <p:nvSpPr>
            <p:cNvPr id="3781" name="Google Shape;3781;p114"/>
            <p:cNvSpPr/>
            <p:nvPr/>
          </p:nvSpPr>
          <p:spPr>
            <a:xfrm>
              <a:off x="7857390" y="1529878"/>
              <a:ext cx="540866" cy="737541"/>
            </a:xfrm>
            <a:custGeom>
              <a:rect b="b" l="l" r="r" t="t"/>
              <a:pathLst>
                <a:path extrusionOk="0" h="1921" w="1407">
                  <a:moveTo>
                    <a:pt x="703" y="1921"/>
                  </a:moveTo>
                  <a:lnTo>
                    <a:pt x="680" y="1909"/>
                  </a:lnTo>
                  <a:lnTo>
                    <a:pt x="630" y="1879"/>
                  </a:lnTo>
                  <a:lnTo>
                    <a:pt x="548" y="1817"/>
                  </a:lnTo>
                  <a:lnTo>
                    <a:pt x="431" y="1703"/>
                  </a:lnTo>
                  <a:lnTo>
                    <a:pt x="315" y="1562"/>
                  </a:lnTo>
                  <a:lnTo>
                    <a:pt x="206" y="1396"/>
                  </a:lnTo>
                  <a:lnTo>
                    <a:pt x="134" y="1260"/>
                  </a:lnTo>
                  <a:lnTo>
                    <a:pt x="93" y="1164"/>
                  </a:lnTo>
                  <a:lnTo>
                    <a:pt x="58" y="1065"/>
                  </a:lnTo>
                  <a:lnTo>
                    <a:pt x="31" y="964"/>
                  </a:lnTo>
                  <a:lnTo>
                    <a:pt x="11" y="860"/>
                  </a:lnTo>
                  <a:lnTo>
                    <a:pt x="1" y="757"/>
                  </a:lnTo>
                  <a:lnTo>
                    <a:pt x="0" y="704"/>
                  </a:lnTo>
                  <a:lnTo>
                    <a:pt x="0" y="667"/>
                  </a:lnTo>
                  <a:lnTo>
                    <a:pt x="7" y="597"/>
                  </a:lnTo>
                  <a:lnTo>
                    <a:pt x="22" y="529"/>
                  </a:lnTo>
                  <a:lnTo>
                    <a:pt x="42" y="461"/>
                  </a:lnTo>
                  <a:lnTo>
                    <a:pt x="68" y="399"/>
                  </a:lnTo>
                  <a:lnTo>
                    <a:pt x="101" y="339"/>
                  </a:lnTo>
                  <a:lnTo>
                    <a:pt x="140" y="282"/>
                  </a:lnTo>
                  <a:lnTo>
                    <a:pt x="182" y="230"/>
                  </a:lnTo>
                  <a:lnTo>
                    <a:pt x="230" y="183"/>
                  </a:lnTo>
                  <a:lnTo>
                    <a:pt x="282" y="140"/>
                  </a:lnTo>
                  <a:lnTo>
                    <a:pt x="338" y="102"/>
                  </a:lnTo>
                  <a:lnTo>
                    <a:pt x="399" y="70"/>
                  </a:lnTo>
                  <a:lnTo>
                    <a:pt x="461" y="43"/>
                  </a:lnTo>
                  <a:lnTo>
                    <a:pt x="527" y="22"/>
                  </a:lnTo>
                  <a:lnTo>
                    <a:pt x="596" y="8"/>
                  </a:lnTo>
                  <a:lnTo>
                    <a:pt x="667" y="1"/>
                  </a:lnTo>
                  <a:lnTo>
                    <a:pt x="703" y="0"/>
                  </a:lnTo>
                  <a:lnTo>
                    <a:pt x="740" y="1"/>
                  </a:lnTo>
                  <a:lnTo>
                    <a:pt x="811" y="8"/>
                  </a:lnTo>
                  <a:lnTo>
                    <a:pt x="880" y="22"/>
                  </a:lnTo>
                  <a:lnTo>
                    <a:pt x="946" y="43"/>
                  </a:lnTo>
                  <a:lnTo>
                    <a:pt x="1009" y="70"/>
                  </a:lnTo>
                  <a:lnTo>
                    <a:pt x="1069" y="102"/>
                  </a:lnTo>
                  <a:lnTo>
                    <a:pt x="1125" y="140"/>
                  </a:lnTo>
                  <a:lnTo>
                    <a:pt x="1177" y="183"/>
                  </a:lnTo>
                  <a:lnTo>
                    <a:pt x="1225" y="230"/>
                  </a:lnTo>
                  <a:lnTo>
                    <a:pt x="1267" y="282"/>
                  </a:lnTo>
                  <a:lnTo>
                    <a:pt x="1306" y="339"/>
                  </a:lnTo>
                  <a:lnTo>
                    <a:pt x="1339" y="399"/>
                  </a:lnTo>
                  <a:lnTo>
                    <a:pt x="1365" y="461"/>
                  </a:lnTo>
                  <a:lnTo>
                    <a:pt x="1385" y="529"/>
                  </a:lnTo>
                  <a:lnTo>
                    <a:pt x="1400" y="597"/>
                  </a:lnTo>
                  <a:lnTo>
                    <a:pt x="1407" y="667"/>
                  </a:lnTo>
                  <a:lnTo>
                    <a:pt x="1407" y="704"/>
                  </a:lnTo>
                  <a:lnTo>
                    <a:pt x="1407" y="757"/>
                  </a:lnTo>
                  <a:lnTo>
                    <a:pt x="1397" y="860"/>
                  </a:lnTo>
                  <a:lnTo>
                    <a:pt x="1378" y="964"/>
                  </a:lnTo>
                  <a:lnTo>
                    <a:pt x="1349" y="1065"/>
                  </a:lnTo>
                  <a:lnTo>
                    <a:pt x="1314" y="1164"/>
                  </a:lnTo>
                  <a:lnTo>
                    <a:pt x="1273" y="1260"/>
                  </a:lnTo>
                  <a:lnTo>
                    <a:pt x="1201" y="1396"/>
                  </a:lnTo>
                  <a:lnTo>
                    <a:pt x="1092" y="1562"/>
                  </a:lnTo>
                  <a:lnTo>
                    <a:pt x="976" y="1703"/>
                  </a:lnTo>
                  <a:lnTo>
                    <a:pt x="859" y="1817"/>
                  </a:lnTo>
                  <a:lnTo>
                    <a:pt x="777" y="1879"/>
                  </a:lnTo>
                  <a:lnTo>
                    <a:pt x="727" y="1909"/>
                  </a:lnTo>
                  <a:lnTo>
                    <a:pt x="703" y="19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27000" kx="1200000" rotWithShape="0" algn="br" sy="23000">
                <a:srgbClr val="000000">
                  <a:alpha val="13725"/>
                </a:srgbClr>
              </a:outerShdw>
            </a:effectLst>
          </p:spPr>
          <p:txBody>
            <a:bodyPr anchorCtr="0" anchor="t" bIns="75025" lIns="150125" spcFirstLastPara="1" rIns="150125" wrap="square" tIns="750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2" name="Google Shape;3782;p114"/>
            <p:cNvSpPr/>
            <p:nvPr/>
          </p:nvSpPr>
          <p:spPr>
            <a:xfrm>
              <a:off x="8127824" y="1525451"/>
              <a:ext cx="270434" cy="737541"/>
            </a:xfrm>
            <a:custGeom>
              <a:rect b="b" l="l" r="r" t="t"/>
              <a:pathLst>
                <a:path extrusionOk="0" h="1921" w="704">
                  <a:moveTo>
                    <a:pt x="0" y="0"/>
                  </a:moveTo>
                  <a:lnTo>
                    <a:pt x="37" y="1"/>
                  </a:lnTo>
                  <a:lnTo>
                    <a:pt x="108" y="8"/>
                  </a:lnTo>
                  <a:lnTo>
                    <a:pt x="177" y="22"/>
                  </a:lnTo>
                  <a:lnTo>
                    <a:pt x="243" y="43"/>
                  </a:lnTo>
                  <a:lnTo>
                    <a:pt x="306" y="70"/>
                  </a:lnTo>
                  <a:lnTo>
                    <a:pt x="366" y="102"/>
                  </a:lnTo>
                  <a:lnTo>
                    <a:pt x="422" y="140"/>
                  </a:lnTo>
                  <a:lnTo>
                    <a:pt x="474" y="183"/>
                  </a:lnTo>
                  <a:lnTo>
                    <a:pt x="522" y="230"/>
                  </a:lnTo>
                  <a:lnTo>
                    <a:pt x="564" y="282"/>
                  </a:lnTo>
                  <a:lnTo>
                    <a:pt x="603" y="339"/>
                  </a:lnTo>
                  <a:lnTo>
                    <a:pt x="636" y="399"/>
                  </a:lnTo>
                  <a:lnTo>
                    <a:pt x="662" y="461"/>
                  </a:lnTo>
                  <a:lnTo>
                    <a:pt x="682" y="529"/>
                  </a:lnTo>
                  <a:lnTo>
                    <a:pt x="697" y="597"/>
                  </a:lnTo>
                  <a:lnTo>
                    <a:pt x="704" y="667"/>
                  </a:lnTo>
                  <a:lnTo>
                    <a:pt x="704" y="704"/>
                  </a:lnTo>
                  <a:lnTo>
                    <a:pt x="704" y="757"/>
                  </a:lnTo>
                  <a:lnTo>
                    <a:pt x="694" y="860"/>
                  </a:lnTo>
                  <a:lnTo>
                    <a:pt x="675" y="964"/>
                  </a:lnTo>
                  <a:lnTo>
                    <a:pt x="646" y="1065"/>
                  </a:lnTo>
                  <a:lnTo>
                    <a:pt x="611" y="1164"/>
                  </a:lnTo>
                  <a:lnTo>
                    <a:pt x="570" y="1260"/>
                  </a:lnTo>
                  <a:lnTo>
                    <a:pt x="498" y="1396"/>
                  </a:lnTo>
                  <a:lnTo>
                    <a:pt x="389" y="1562"/>
                  </a:lnTo>
                  <a:lnTo>
                    <a:pt x="273" y="1703"/>
                  </a:lnTo>
                  <a:lnTo>
                    <a:pt x="156" y="1817"/>
                  </a:lnTo>
                  <a:lnTo>
                    <a:pt x="74" y="1879"/>
                  </a:lnTo>
                  <a:lnTo>
                    <a:pt x="24" y="1909"/>
                  </a:lnTo>
                  <a:lnTo>
                    <a:pt x="0" y="19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27000" kx="1200000" rotWithShape="0" algn="br" sy="23000">
                <a:srgbClr val="000000">
                  <a:alpha val="13725"/>
                </a:srgbClr>
              </a:outerShdw>
            </a:effectLst>
          </p:spPr>
          <p:txBody>
            <a:bodyPr anchorCtr="0" anchor="t" bIns="75025" lIns="150125" spcFirstLastPara="1" rIns="150125" wrap="square" tIns="750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3" name="Google Shape;3783;p114"/>
            <p:cNvSpPr/>
            <p:nvPr/>
          </p:nvSpPr>
          <p:spPr>
            <a:xfrm>
              <a:off x="7905023" y="1574620"/>
              <a:ext cx="444063" cy="4440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127000" kx="1200000" rotWithShape="0" algn="br" sy="23000">
                <a:srgbClr val="000000">
                  <a:alpha val="13725"/>
                </a:srgbClr>
              </a:outerShdw>
            </a:effectLst>
          </p:spPr>
          <p:txBody>
            <a:bodyPr anchorCtr="0" anchor="ctr" bIns="75025" lIns="0" spcFirstLastPara="1" rIns="0" wrap="square" tIns="750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4" name="Google Shape;3784;p114"/>
            <p:cNvSpPr/>
            <p:nvPr/>
          </p:nvSpPr>
          <p:spPr>
            <a:xfrm>
              <a:off x="7926979" y="1599827"/>
              <a:ext cx="393658" cy="39365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75025" lIns="150125" spcFirstLastPara="1" rIns="150125" wrap="square" tIns="750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85" name="Google Shape;3785;p114"/>
          <p:cNvGrpSpPr/>
          <p:nvPr/>
        </p:nvGrpSpPr>
        <p:grpSpPr>
          <a:xfrm>
            <a:off x="9893518" y="1388728"/>
            <a:ext cx="539911" cy="740656"/>
            <a:chOff x="9889055" y="1525451"/>
            <a:chExt cx="540868" cy="741968"/>
          </a:xfrm>
        </p:grpSpPr>
        <p:sp>
          <p:nvSpPr>
            <p:cNvPr id="3786" name="Google Shape;3786;p114"/>
            <p:cNvSpPr/>
            <p:nvPr/>
          </p:nvSpPr>
          <p:spPr>
            <a:xfrm>
              <a:off x="9889055" y="1529878"/>
              <a:ext cx="540866" cy="737541"/>
            </a:xfrm>
            <a:custGeom>
              <a:rect b="b" l="l" r="r" t="t"/>
              <a:pathLst>
                <a:path extrusionOk="0" h="1921" w="1407">
                  <a:moveTo>
                    <a:pt x="703" y="1921"/>
                  </a:moveTo>
                  <a:lnTo>
                    <a:pt x="680" y="1909"/>
                  </a:lnTo>
                  <a:lnTo>
                    <a:pt x="630" y="1879"/>
                  </a:lnTo>
                  <a:lnTo>
                    <a:pt x="548" y="1817"/>
                  </a:lnTo>
                  <a:lnTo>
                    <a:pt x="431" y="1703"/>
                  </a:lnTo>
                  <a:lnTo>
                    <a:pt x="315" y="1562"/>
                  </a:lnTo>
                  <a:lnTo>
                    <a:pt x="206" y="1396"/>
                  </a:lnTo>
                  <a:lnTo>
                    <a:pt x="134" y="1260"/>
                  </a:lnTo>
                  <a:lnTo>
                    <a:pt x="93" y="1164"/>
                  </a:lnTo>
                  <a:lnTo>
                    <a:pt x="58" y="1065"/>
                  </a:lnTo>
                  <a:lnTo>
                    <a:pt x="31" y="964"/>
                  </a:lnTo>
                  <a:lnTo>
                    <a:pt x="11" y="860"/>
                  </a:lnTo>
                  <a:lnTo>
                    <a:pt x="1" y="757"/>
                  </a:lnTo>
                  <a:lnTo>
                    <a:pt x="0" y="704"/>
                  </a:lnTo>
                  <a:lnTo>
                    <a:pt x="0" y="667"/>
                  </a:lnTo>
                  <a:lnTo>
                    <a:pt x="7" y="597"/>
                  </a:lnTo>
                  <a:lnTo>
                    <a:pt x="22" y="529"/>
                  </a:lnTo>
                  <a:lnTo>
                    <a:pt x="42" y="461"/>
                  </a:lnTo>
                  <a:lnTo>
                    <a:pt x="68" y="399"/>
                  </a:lnTo>
                  <a:lnTo>
                    <a:pt x="101" y="339"/>
                  </a:lnTo>
                  <a:lnTo>
                    <a:pt x="140" y="282"/>
                  </a:lnTo>
                  <a:lnTo>
                    <a:pt x="182" y="230"/>
                  </a:lnTo>
                  <a:lnTo>
                    <a:pt x="230" y="183"/>
                  </a:lnTo>
                  <a:lnTo>
                    <a:pt x="282" y="140"/>
                  </a:lnTo>
                  <a:lnTo>
                    <a:pt x="338" y="102"/>
                  </a:lnTo>
                  <a:lnTo>
                    <a:pt x="399" y="70"/>
                  </a:lnTo>
                  <a:lnTo>
                    <a:pt x="461" y="43"/>
                  </a:lnTo>
                  <a:lnTo>
                    <a:pt x="527" y="22"/>
                  </a:lnTo>
                  <a:lnTo>
                    <a:pt x="596" y="8"/>
                  </a:lnTo>
                  <a:lnTo>
                    <a:pt x="667" y="1"/>
                  </a:lnTo>
                  <a:lnTo>
                    <a:pt x="703" y="0"/>
                  </a:lnTo>
                  <a:lnTo>
                    <a:pt x="740" y="1"/>
                  </a:lnTo>
                  <a:lnTo>
                    <a:pt x="811" y="8"/>
                  </a:lnTo>
                  <a:lnTo>
                    <a:pt x="880" y="22"/>
                  </a:lnTo>
                  <a:lnTo>
                    <a:pt x="946" y="43"/>
                  </a:lnTo>
                  <a:lnTo>
                    <a:pt x="1009" y="70"/>
                  </a:lnTo>
                  <a:lnTo>
                    <a:pt x="1069" y="102"/>
                  </a:lnTo>
                  <a:lnTo>
                    <a:pt x="1125" y="140"/>
                  </a:lnTo>
                  <a:lnTo>
                    <a:pt x="1177" y="183"/>
                  </a:lnTo>
                  <a:lnTo>
                    <a:pt x="1225" y="230"/>
                  </a:lnTo>
                  <a:lnTo>
                    <a:pt x="1267" y="282"/>
                  </a:lnTo>
                  <a:lnTo>
                    <a:pt x="1306" y="339"/>
                  </a:lnTo>
                  <a:lnTo>
                    <a:pt x="1339" y="399"/>
                  </a:lnTo>
                  <a:lnTo>
                    <a:pt x="1365" y="461"/>
                  </a:lnTo>
                  <a:lnTo>
                    <a:pt x="1385" y="529"/>
                  </a:lnTo>
                  <a:lnTo>
                    <a:pt x="1400" y="597"/>
                  </a:lnTo>
                  <a:lnTo>
                    <a:pt x="1407" y="667"/>
                  </a:lnTo>
                  <a:lnTo>
                    <a:pt x="1407" y="704"/>
                  </a:lnTo>
                  <a:lnTo>
                    <a:pt x="1407" y="757"/>
                  </a:lnTo>
                  <a:lnTo>
                    <a:pt x="1397" y="860"/>
                  </a:lnTo>
                  <a:lnTo>
                    <a:pt x="1378" y="964"/>
                  </a:lnTo>
                  <a:lnTo>
                    <a:pt x="1349" y="1065"/>
                  </a:lnTo>
                  <a:lnTo>
                    <a:pt x="1314" y="1164"/>
                  </a:lnTo>
                  <a:lnTo>
                    <a:pt x="1273" y="1260"/>
                  </a:lnTo>
                  <a:lnTo>
                    <a:pt x="1201" y="1396"/>
                  </a:lnTo>
                  <a:lnTo>
                    <a:pt x="1092" y="1562"/>
                  </a:lnTo>
                  <a:lnTo>
                    <a:pt x="976" y="1703"/>
                  </a:lnTo>
                  <a:lnTo>
                    <a:pt x="859" y="1817"/>
                  </a:lnTo>
                  <a:lnTo>
                    <a:pt x="777" y="1879"/>
                  </a:lnTo>
                  <a:lnTo>
                    <a:pt x="727" y="1909"/>
                  </a:lnTo>
                  <a:lnTo>
                    <a:pt x="703" y="19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27000" kx="1200000" rotWithShape="0" algn="br" sy="23000">
                <a:srgbClr val="000000">
                  <a:alpha val="13725"/>
                </a:srgbClr>
              </a:outerShdw>
            </a:effectLst>
          </p:spPr>
          <p:txBody>
            <a:bodyPr anchorCtr="0" anchor="t" bIns="75025" lIns="150125" spcFirstLastPara="1" rIns="150125" wrap="square" tIns="750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7" name="Google Shape;3787;p114"/>
            <p:cNvSpPr/>
            <p:nvPr/>
          </p:nvSpPr>
          <p:spPr>
            <a:xfrm>
              <a:off x="10159489" y="1525451"/>
              <a:ext cx="270434" cy="737541"/>
            </a:xfrm>
            <a:custGeom>
              <a:rect b="b" l="l" r="r" t="t"/>
              <a:pathLst>
                <a:path extrusionOk="0" h="1921" w="704">
                  <a:moveTo>
                    <a:pt x="0" y="0"/>
                  </a:moveTo>
                  <a:lnTo>
                    <a:pt x="37" y="1"/>
                  </a:lnTo>
                  <a:lnTo>
                    <a:pt x="108" y="8"/>
                  </a:lnTo>
                  <a:lnTo>
                    <a:pt x="177" y="22"/>
                  </a:lnTo>
                  <a:lnTo>
                    <a:pt x="243" y="43"/>
                  </a:lnTo>
                  <a:lnTo>
                    <a:pt x="306" y="70"/>
                  </a:lnTo>
                  <a:lnTo>
                    <a:pt x="366" y="102"/>
                  </a:lnTo>
                  <a:lnTo>
                    <a:pt x="422" y="140"/>
                  </a:lnTo>
                  <a:lnTo>
                    <a:pt x="474" y="183"/>
                  </a:lnTo>
                  <a:lnTo>
                    <a:pt x="522" y="230"/>
                  </a:lnTo>
                  <a:lnTo>
                    <a:pt x="564" y="282"/>
                  </a:lnTo>
                  <a:lnTo>
                    <a:pt x="603" y="339"/>
                  </a:lnTo>
                  <a:lnTo>
                    <a:pt x="636" y="399"/>
                  </a:lnTo>
                  <a:lnTo>
                    <a:pt x="662" y="461"/>
                  </a:lnTo>
                  <a:lnTo>
                    <a:pt x="682" y="529"/>
                  </a:lnTo>
                  <a:lnTo>
                    <a:pt x="697" y="597"/>
                  </a:lnTo>
                  <a:lnTo>
                    <a:pt x="704" y="667"/>
                  </a:lnTo>
                  <a:lnTo>
                    <a:pt x="704" y="704"/>
                  </a:lnTo>
                  <a:lnTo>
                    <a:pt x="704" y="757"/>
                  </a:lnTo>
                  <a:lnTo>
                    <a:pt x="694" y="860"/>
                  </a:lnTo>
                  <a:lnTo>
                    <a:pt x="675" y="964"/>
                  </a:lnTo>
                  <a:lnTo>
                    <a:pt x="646" y="1065"/>
                  </a:lnTo>
                  <a:lnTo>
                    <a:pt x="611" y="1164"/>
                  </a:lnTo>
                  <a:lnTo>
                    <a:pt x="570" y="1260"/>
                  </a:lnTo>
                  <a:lnTo>
                    <a:pt x="498" y="1396"/>
                  </a:lnTo>
                  <a:lnTo>
                    <a:pt x="389" y="1562"/>
                  </a:lnTo>
                  <a:lnTo>
                    <a:pt x="273" y="1703"/>
                  </a:lnTo>
                  <a:lnTo>
                    <a:pt x="156" y="1817"/>
                  </a:lnTo>
                  <a:lnTo>
                    <a:pt x="74" y="1879"/>
                  </a:lnTo>
                  <a:lnTo>
                    <a:pt x="24" y="1909"/>
                  </a:lnTo>
                  <a:lnTo>
                    <a:pt x="0" y="19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27000" kx="1200000" rotWithShape="0" algn="br" sy="23000">
                <a:srgbClr val="000000">
                  <a:alpha val="13725"/>
                </a:srgbClr>
              </a:outerShdw>
            </a:effectLst>
          </p:spPr>
          <p:txBody>
            <a:bodyPr anchorCtr="0" anchor="t" bIns="75025" lIns="150125" spcFirstLastPara="1" rIns="150125" wrap="square" tIns="750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8" name="Google Shape;3788;p114"/>
            <p:cNvSpPr/>
            <p:nvPr/>
          </p:nvSpPr>
          <p:spPr>
            <a:xfrm>
              <a:off x="9936688" y="1574620"/>
              <a:ext cx="444063" cy="4440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127000" kx="1200000" rotWithShape="0" algn="br" sy="23000">
                <a:srgbClr val="000000">
                  <a:alpha val="13725"/>
                </a:srgbClr>
              </a:outerShdw>
            </a:effectLst>
          </p:spPr>
          <p:txBody>
            <a:bodyPr anchorCtr="0" anchor="ctr" bIns="75025" lIns="0" spcFirstLastPara="1" rIns="0" wrap="square" tIns="750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9" name="Google Shape;3789;p114"/>
            <p:cNvSpPr/>
            <p:nvPr/>
          </p:nvSpPr>
          <p:spPr>
            <a:xfrm>
              <a:off x="9958644" y="1599827"/>
              <a:ext cx="393658" cy="39365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75025" lIns="150125" spcFirstLastPara="1" rIns="150125" wrap="square" tIns="750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93" name="Shape 3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4" name="Google Shape;3794;p115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Timeline </a:t>
            </a:r>
            <a:endParaRPr/>
          </a:p>
        </p:txBody>
      </p:sp>
      <p:sp>
        <p:nvSpPr>
          <p:cNvPr id="3795" name="Google Shape;3795;p115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6" name="Google Shape;3796;p115"/>
          <p:cNvSpPr/>
          <p:nvPr/>
        </p:nvSpPr>
        <p:spPr>
          <a:xfrm>
            <a:off x="456104" y="3141727"/>
            <a:ext cx="2331435" cy="953847"/>
          </a:xfrm>
          <a:prstGeom prst="homePlate">
            <a:avLst>
              <a:gd fmla="val 27421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7" name="Google Shape;3797;p115"/>
          <p:cNvSpPr/>
          <p:nvPr/>
        </p:nvSpPr>
        <p:spPr>
          <a:xfrm>
            <a:off x="2699833" y="3141727"/>
            <a:ext cx="2331435" cy="953847"/>
          </a:xfrm>
          <a:prstGeom prst="chevron">
            <a:avLst>
              <a:gd fmla="val 27421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8" name="Google Shape;3798;p115"/>
          <p:cNvSpPr/>
          <p:nvPr/>
        </p:nvSpPr>
        <p:spPr>
          <a:xfrm>
            <a:off x="4943565" y="3141727"/>
            <a:ext cx="2331435" cy="953847"/>
          </a:xfrm>
          <a:prstGeom prst="chevron">
            <a:avLst>
              <a:gd fmla="val 27421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9" name="Google Shape;3799;p115"/>
          <p:cNvSpPr/>
          <p:nvPr/>
        </p:nvSpPr>
        <p:spPr>
          <a:xfrm>
            <a:off x="7187293" y="3141727"/>
            <a:ext cx="2331435" cy="953847"/>
          </a:xfrm>
          <a:prstGeom prst="chevron">
            <a:avLst>
              <a:gd fmla="val 27421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0" name="Google Shape;3800;p115"/>
          <p:cNvSpPr/>
          <p:nvPr/>
        </p:nvSpPr>
        <p:spPr>
          <a:xfrm>
            <a:off x="9431027" y="3141727"/>
            <a:ext cx="2331435" cy="953847"/>
          </a:xfrm>
          <a:prstGeom prst="chevron">
            <a:avLst>
              <a:gd fmla="val 27421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1" name="Google Shape;3801;p115"/>
          <p:cNvSpPr txBox="1"/>
          <p:nvPr/>
        </p:nvSpPr>
        <p:spPr>
          <a:xfrm>
            <a:off x="1064922" y="3422569"/>
            <a:ext cx="1113804" cy="397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75025" lIns="150125" spcFirstLastPara="1" rIns="150125" wrap="square" tIns="750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2" name="Google Shape;3802;p115"/>
          <p:cNvSpPr txBox="1"/>
          <p:nvPr/>
        </p:nvSpPr>
        <p:spPr>
          <a:xfrm>
            <a:off x="3308651" y="3422569"/>
            <a:ext cx="1113804" cy="397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75025" lIns="150125" spcFirstLastPara="1" rIns="150125" wrap="square" tIns="750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3" name="Google Shape;3803;p115"/>
          <p:cNvSpPr txBox="1"/>
          <p:nvPr/>
        </p:nvSpPr>
        <p:spPr>
          <a:xfrm>
            <a:off x="5552382" y="3422569"/>
            <a:ext cx="1113804" cy="397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75025" lIns="150125" spcFirstLastPara="1" rIns="150125" wrap="square" tIns="750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4" name="Google Shape;3804;p115"/>
          <p:cNvSpPr txBox="1"/>
          <p:nvPr/>
        </p:nvSpPr>
        <p:spPr>
          <a:xfrm>
            <a:off x="7796112" y="3422569"/>
            <a:ext cx="1113804" cy="397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75025" lIns="150125" spcFirstLastPara="1" rIns="150125" wrap="square" tIns="750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5" name="Google Shape;3805;p115"/>
          <p:cNvSpPr txBox="1"/>
          <p:nvPr/>
        </p:nvSpPr>
        <p:spPr>
          <a:xfrm>
            <a:off x="10039844" y="3422569"/>
            <a:ext cx="1113804" cy="397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75025" lIns="150125" spcFirstLastPara="1" rIns="150125" wrap="square" tIns="750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6" name="Google Shape;3806;p115"/>
          <p:cNvSpPr txBox="1"/>
          <p:nvPr/>
        </p:nvSpPr>
        <p:spPr>
          <a:xfrm>
            <a:off x="418350" y="1571920"/>
            <a:ext cx="1719867" cy="397771"/>
          </a:xfrm>
          <a:prstGeom prst="rect">
            <a:avLst/>
          </a:prstGeom>
          <a:noFill/>
          <a:ln>
            <a:noFill/>
          </a:ln>
        </p:spPr>
        <p:txBody>
          <a:bodyPr anchorCtr="0" anchor="b" bIns="75025" lIns="150125" spcFirstLastPara="1" rIns="150125" wrap="square" tIns="7502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7" name="Google Shape;3807;p115"/>
          <p:cNvSpPr txBox="1"/>
          <p:nvPr/>
        </p:nvSpPr>
        <p:spPr>
          <a:xfrm>
            <a:off x="542112" y="2009684"/>
            <a:ext cx="1596106" cy="643992"/>
          </a:xfrm>
          <a:prstGeom prst="rect">
            <a:avLst/>
          </a:prstGeom>
          <a:noFill/>
          <a:ln>
            <a:noFill/>
          </a:ln>
        </p:spPr>
        <p:txBody>
          <a:bodyPr anchorCtr="0" anchor="t" bIns="75025" lIns="150125" spcFirstLastPara="1" rIns="150125" wrap="square" tIns="7502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8" name="Google Shape;3808;p115"/>
          <p:cNvSpPr txBox="1"/>
          <p:nvPr/>
        </p:nvSpPr>
        <p:spPr>
          <a:xfrm>
            <a:off x="2526581" y="4830683"/>
            <a:ext cx="1719867" cy="397771"/>
          </a:xfrm>
          <a:prstGeom prst="rect">
            <a:avLst/>
          </a:prstGeom>
          <a:noFill/>
          <a:ln>
            <a:noFill/>
          </a:ln>
        </p:spPr>
        <p:txBody>
          <a:bodyPr anchorCtr="0" anchor="b" bIns="75025" lIns="150125" spcFirstLastPara="1" rIns="150125" wrap="square" tIns="7502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9" name="Google Shape;3809;p115"/>
          <p:cNvSpPr txBox="1"/>
          <p:nvPr/>
        </p:nvSpPr>
        <p:spPr>
          <a:xfrm>
            <a:off x="2337476" y="5268446"/>
            <a:ext cx="1908974" cy="397771"/>
          </a:xfrm>
          <a:prstGeom prst="rect">
            <a:avLst/>
          </a:prstGeom>
          <a:noFill/>
          <a:ln>
            <a:noFill/>
          </a:ln>
        </p:spPr>
        <p:txBody>
          <a:bodyPr anchorCtr="0" anchor="t" bIns="75025" lIns="150125" spcFirstLastPara="1" rIns="150125" wrap="square" tIns="7502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0" name="Google Shape;3810;p115"/>
          <p:cNvSpPr txBox="1"/>
          <p:nvPr/>
        </p:nvSpPr>
        <p:spPr>
          <a:xfrm>
            <a:off x="4856781" y="1571920"/>
            <a:ext cx="1719867" cy="397771"/>
          </a:xfrm>
          <a:prstGeom prst="rect">
            <a:avLst/>
          </a:prstGeom>
          <a:noFill/>
          <a:ln>
            <a:noFill/>
          </a:ln>
        </p:spPr>
        <p:txBody>
          <a:bodyPr anchorCtr="0" anchor="b" bIns="75025" lIns="150125" spcFirstLastPara="1" rIns="150125" wrap="square" tIns="7502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3811" name="Google Shape;3811;p115"/>
          <p:cNvSpPr txBox="1"/>
          <p:nvPr/>
        </p:nvSpPr>
        <p:spPr>
          <a:xfrm>
            <a:off x="4667676" y="2009685"/>
            <a:ext cx="1908974" cy="397771"/>
          </a:xfrm>
          <a:prstGeom prst="rect">
            <a:avLst/>
          </a:prstGeom>
          <a:noFill/>
          <a:ln>
            <a:noFill/>
          </a:ln>
        </p:spPr>
        <p:txBody>
          <a:bodyPr anchorCtr="0" anchor="t" bIns="75025" lIns="150125" spcFirstLastPara="1" rIns="150125" wrap="square" tIns="7502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2" name="Google Shape;3812;p115"/>
          <p:cNvSpPr txBox="1"/>
          <p:nvPr/>
        </p:nvSpPr>
        <p:spPr>
          <a:xfrm>
            <a:off x="7045780" y="4830683"/>
            <a:ext cx="1719867" cy="397771"/>
          </a:xfrm>
          <a:prstGeom prst="rect">
            <a:avLst/>
          </a:prstGeom>
          <a:noFill/>
          <a:ln>
            <a:noFill/>
          </a:ln>
        </p:spPr>
        <p:txBody>
          <a:bodyPr anchorCtr="0" anchor="b" bIns="75025" lIns="150125" spcFirstLastPara="1" rIns="150125" wrap="square" tIns="7502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3" name="Google Shape;3813;p115"/>
          <p:cNvSpPr txBox="1"/>
          <p:nvPr/>
        </p:nvSpPr>
        <p:spPr>
          <a:xfrm>
            <a:off x="6856671" y="5268446"/>
            <a:ext cx="1908974" cy="397771"/>
          </a:xfrm>
          <a:prstGeom prst="rect">
            <a:avLst/>
          </a:prstGeom>
          <a:noFill/>
          <a:ln>
            <a:noFill/>
          </a:ln>
        </p:spPr>
        <p:txBody>
          <a:bodyPr anchorCtr="0" anchor="t" bIns="75025" lIns="150125" spcFirstLastPara="1" rIns="150125" wrap="square" tIns="7502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4" name="Google Shape;3814;p115"/>
          <p:cNvSpPr txBox="1"/>
          <p:nvPr/>
        </p:nvSpPr>
        <p:spPr>
          <a:xfrm>
            <a:off x="9272223" y="1571920"/>
            <a:ext cx="1719867" cy="397771"/>
          </a:xfrm>
          <a:prstGeom prst="rect">
            <a:avLst/>
          </a:prstGeom>
          <a:noFill/>
          <a:ln>
            <a:noFill/>
          </a:ln>
        </p:spPr>
        <p:txBody>
          <a:bodyPr anchorCtr="0" anchor="b" bIns="75025" lIns="150125" spcFirstLastPara="1" rIns="150125" wrap="square" tIns="7502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3815" name="Google Shape;3815;p115"/>
          <p:cNvSpPr txBox="1"/>
          <p:nvPr/>
        </p:nvSpPr>
        <p:spPr>
          <a:xfrm>
            <a:off x="9083121" y="2009685"/>
            <a:ext cx="1908974" cy="397771"/>
          </a:xfrm>
          <a:prstGeom prst="rect">
            <a:avLst/>
          </a:prstGeom>
          <a:noFill/>
          <a:ln>
            <a:noFill/>
          </a:ln>
        </p:spPr>
        <p:txBody>
          <a:bodyPr anchorCtr="0" anchor="t" bIns="75025" lIns="150125" spcFirstLastPara="1" rIns="150125" wrap="square" tIns="7502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816" name="Google Shape;3816;p115"/>
          <p:cNvCxnSpPr/>
          <p:nvPr/>
        </p:nvCxnSpPr>
        <p:spPr>
          <a:xfrm rot="10800000">
            <a:off x="2178721" y="1480422"/>
            <a:ext cx="0" cy="1661306"/>
          </a:xfrm>
          <a:prstGeom prst="straightConnector1">
            <a:avLst/>
          </a:prstGeom>
          <a:noFill/>
          <a:ln cap="flat" cmpd="sng" w="571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817" name="Google Shape;3817;p115"/>
          <p:cNvCxnSpPr/>
          <p:nvPr/>
        </p:nvCxnSpPr>
        <p:spPr>
          <a:xfrm rot="10800000">
            <a:off x="4422451" y="4095579"/>
            <a:ext cx="0" cy="1661306"/>
          </a:xfrm>
          <a:prstGeom prst="straightConnector1">
            <a:avLst/>
          </a:prstGeom>
          <a:noFill/>
          <a:ln cap="flat" cmpd="sng" w="571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818" name="Google Shape;3818;p115"/>
          <p:cNvCxnSpPr/>
          <p:nvPr/>
        </p:nvCxnSpPr>
        <p:spPr>
          <a:xfrm rot="10800000">
            <a:off x="8909912" y="4095579"/>
            <a:ext cx="0" cy="1661306"/>
          </a:xfrm>
          <a:prstGeom prst="straightConnector1">
            <a:avLst/>
          </a:prstGeom>
          <a:noFill/>
          <a:ln cap="flat" cmpd="sng" w="571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819" name="Google Shape;3819;p115"/>
          <p:cNvCxnSpPr/>
          <p:nvPr/>
        </p:nvCxnSpPr>
        <p:spPr>
          <a:xfrm rot="10800000">
            <a:off x="6666182" y="1480422"/>
            <a:ext cx="0" cy="1661306"/>
          </a:xfrm>
          <a:prstGeom prst="straightConnector1">
            <a:avLst/>
          </a:prstGeom>
          <a:noFill/>
          <a:ln cap="flat" cmpd="sng" w="571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820" name="Google Shape;3820;p115"/>
          <p:cNvCxnSpPr/>
          <p:nvPr/>
        </p:nvCxnSpPr>
        <p:spPr>
          <a:xfrm rot="10800000">
            <a:off x="11153645" y="1480422"/>
            <a:ext cx="0" cy="1661306"/>
          </a:xfrm>
          <a:prstGeom prst="straightConnector1">
            <a:avLst/>
          </a:prstGeom>
          <a:noFill/>
          <a:ln cap="flat" cmpd="sng" w="571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24" name="Shape 3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5" name="Google Shape;3825;p116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Timeline </a:t>
            </a:r>
            <a:endParaRPr/>
          </a:p>
        </p:txBody>
      </p:sp>
      <p:sp>
        <p:nvSpPr>
          <p:cNvPr id="3826" name="Google Shape;3826;p116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27" name="Google Shape;3827;p116"/>
          <p:cNvGrpSpPr/>
          <p:nvPr/>
        </p:nvGrpSpPr>
        <p:grpSpPr>
          <a:xfrm>
            <a:off x="630475" y="1612401"/>
            <a:ext cx="11173261" cy="2880664"/>
            <a:chOff x="775503" y="2359745"/>
            <a:chExt cx="10806896" cy="2786209"/>
          </a:xfrm>
        </p:grpSpPr>
        <p:cxnSp>
          <p:nvCxnSpPr>
            <p:cNvPr id="3828" name="Google Shape;3828;p116"/>
            <p:cNvCxnSpPr/>
            <p:nvPr/>
          </p:nvCxnSpPr>
          <p:spPr>
            <a:xfrm>
              <a:off x="775503" y="4327739"/>
              <a:ext cx="1386157" cy="0"/>
            </a:xfrm>
            <a:prstGeom prst="straightConnector1">
              <a:avLst/>
            </a:prstGeom>
            <a:noFill/>
            <a:ln cap="flat" cmpd="sng" w="25400">
              <a:solidFill>
                <a:srgbClr val="C6C6C6"/>
              </a:solidFill>
              <a:prstDash val="solid"/>
              <a:miter lim="800000"/>
              <a:headEnd len="med" w="med" type="oval"/>
              <a:tailEnd len="sm" w="sm" type="none"/>
            </a:ln>
          </p:spPr>
        </p:cxnSp>
        <p:cxnSp>
          <p:nvCxnSpPr>
            <p:cNvPr id="3829" name="Google Shape;3829;p116"/>
            <p:cNvCxnSpPr/>
            <p:nvPr/>
          </p:nvCxnSpPr>
          <p:spPr>
            <a:xfrm>
              <a:off x="2161660" y="2512959"/>
              <a:ext cx="0" cy="1814783"/>
            </a:xfrm>
            <a:prstGeom prst="straightConnector1">
              <a:avLst/>
            </a:prstGeom>
            <a:noFill/>
            <a:ln cap="flat" cmpd="sng" w="25400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830" name="Google Shape;3830;p116"/>
            <p:cNvCxnSpPr/>
            <p:nvPr/>
          </p:nvCxnSpPr>
          <p:spPr>
            <a:xfrm>
              <a:off x="2149220" y="2512957"/>
              <a:ext cx="1287589" cy="0"/>
            </a:xfrm>
            <a:prstGeom prst="straightConnector1">
              <a:avLst/>
            </a:prstGeom>
            <a:noFill/>
            <a:ln cap="flat" cmpd="sng" w="25400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831" name="Google Shape;3831;p116"/>
            <p:cNvCxnSpPr/>
            <p:nvPr/>
          </p:nvCxnSpPr>
          <p:spPr>
            <a:xfrm>
              <a:off x="3425472" y="2512957"/>
              <a:ext cx="0" cy="1611577"/>
            </a:xfrm>
            <a:prstGeom prst="straightConnector1">
              <a:avLst/>
            </a:prstGeom>
            <a:noFill/>
            <a:ln cap="flat" cmpd="sng" w="25400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832" name="Google Shape;3832;p116"/>
            <p:cNvCxnSpPr/>
            <p:nvPr/>
          </p:nvCxnSpPr>
          <p:spPr>
            <a:xfrm>
              <a:off x="3423227" y="4125951"/>
              <a:ext cx="1745649" cy="0"/>
            </a:xfrm>
            <a:prstGeom prst="straightConnector1">
              <a:avLst/>
            </a:prstGeom>
            <a:noFill/>
            <a:ln cap="flat" cmpd="sng" w="25400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833" name="Google Shape;3833;p116"/>
            <p:cNvCxnSpPr/>
            <p:nvPr/>
          </p:nvCxnSpPr>
          <p:spPr>
            <a:xfrm>
              <a:off x="5170722" y="4124534"/>
              <a:ext cx="0" cy="1021420"/>
            </a:xfrm>
            <a:prstGeom prst="straightConnector1">
              <a:avLst/>
            </a:prstGeom>
            <a:noFill/>
            <a:ln cap="flat" cmpd="sng" w="25400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834" name="Google Shape;3834;p116"/>
            <p:cNvCxnSpPr/>
            <p:nvPr/>
          </p:nvCxnSpPr>
          <p:spPr>
            <a:xfrm>
              <a:off x="5159734" y="5145954"/>
              <a:ext cx="1288312" cy="0"/>
            </a:xfrm>
            <a:prstGeom prst="straightConnector1">
              <a:avLst/>
            </a:prstGeom>
            <a:noFill/>
            <a:ln cap="flat" cmpd="sng" w="25400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835" name="Google Shape;3835;p116"/>
            <p:cNvCxnSpPr/>
            <p:nvPr/>
          </p:nvCxnSpPr>
          <p:spPr>
            <a:xfrm>
              <a:off x="6438375" y="2359745"/>
              <a:ext cx="0" cy="2786209"/>
            </a:xfrm>
            <a:prstGeom prst="straightConnector1">
              <a:avLst/>
            </a:prstGeom>
            <a:noFill/>
            <a:ln cap="flat" cmpd="sng" w="25400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836" name="Google Shape;3836;p116"/>
            <p:cNvCxnSpPr/>
            <p:nvPr/>
          </p:nvCxnSpPr>
          <p:spPr>
            <a:xfrm>
              <a:off x="6431515" y="2364265"/>
              <a:ext cx="2409556" cy="0"/>
            </a:xfrm>
            <a:prstGeom prst="straightConnector1">
              <a:avLst/>
            </a:prstGeom>
            <a:noFill/>
            <a:ln cap="flat" cmpd="sng" w="25400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837" name="Google Shape;3837;p116"/>
            <p:cNvCxnSpPr/>
            <p:nvPr/>
          </p:nvCxnSpPr>
          <p:spPr>
            <a:xfrm>
              <a:off x="8841071" y="2359745"/>
              <a:ext cx="0" cy="1838557"/>
            </a:xfrm>
            <a:prstGeom prst="straightConnector1">
              <a:avLst/>
            </a:prstGeom>
            <a:noFill/>
            <a:ln cap="flat" cmpd="sng" w="25400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838" name="Google Shape;3838;p116"/>
            <p:cNvCxnSpPr/>
            <p:nvPr/>
          </p:nvCxnSpPr>
          <p:spPr>
            <a:xfrm>
              <a:off x="8829641" y="4198302"/>
              <a:ext cx="2752758" cy="0"/>
            </a:xfrm>
            <a:prstGeom prst="straightConnector1">
              <a:avLst/>
            </a:prstGeom>
            <a:noFill/>
            <a:ln cap="flat" cmpd="sng" w="25400">
              <a:solidFill>
                <a:srgbClr val="C6C6C6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</p:grpSp>
      <p:sp>
        <p:nvSpPr>
          <p:cNvPr id="3839" name="Google Shape;3839;p116"/>
          <p:cNvSpPr/>
          <p:nvPr/>
        </p:nvSpPr>
        <p:spPr>
          <a:xfrm>
            <a:off x="1810753" y="3340141"/>
            <a:ext cx="574426" cy="57442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0" name="Google Shape;3840;p116"/>
          <p:cNvSpPr/>
          <p:nvPr/>
        </p:nvSpPr>
        <p:spPr>
          <a:xfrm>
            <a:off x="9840971" y="3257322"/>
            <a:ext cx="574426" cy="57442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1" name="Google Shape;3841;p116"/>
          <p:cNvSpPr txBox="1"/>
          <p:nvPr/>
        </p:nvSpPr>
        <p:spPr>
          <a:xfrm>
            <a:off x="1375455" y="4070769"/>
            <a:ext cx="1445018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2" name="Google Shape;3842;p116"/>
          <p:cNvSpPr/>
          <p:nvPr/>
        </p:nvSpPr>
        <p:spPr>
          <a:xfrm>
            <a:off x="4004690" y="3149807"/>
            <a:ext cx="574426" cy="57442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3" name="Google Shape;3843;p116"/>
          <p:cNvSpPr txBox="1"/>
          <p:nvPr/>
        </p:nvSpPr>
        <p:spPr>
          <a:xfrm>
            <a:off x="3569393" y="2790976"/>
            <a:ext cx="1445018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4" name="Google Shape;3844;p116"/>
          <p:cNvSpPr/>
          <p:nvPr/>
        </p:nvSpPr>
        <p:spPr>
          <a:xfrm>
            <a:off x="6191854" y="2764855"/>
            <a:ext cx="574426" cy="57442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5" name="Google Shape;3845;p116"/>
          <p:cNvSpPr txBox="1"/>
          <p:nvPr/>
        </p:nvSpPr>
        <p:spPr>
          <a:xfrm>
            <a:off x="6993619" y="2958565"/>
            <a:ext cx="1445018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6" name="Google Shape;3846;p116"/>
          <p:cNvSpPr txBox="1"/>
          <p:nvPr/>
        </p:nvSpPr>
        <p:spPr>
          <a:xfrm>
            <a:off x="9405675" y="2889851"/>
            <a:ext cx="1445018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50" name="Shape 3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1" name="Google Shape;3851;p117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Timeline </a:t>
            </a:r>
            <a:endParaRPr/>
          </a:p>
        </p:txBody>
      </p:sp>
      <p:sp>
        <p:nvSpPr>
          <p:cNvPr id="3852" name="Google Shape;3852;p117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853" name="Google Shape;3853;p117"/>
          <p:cNvCxnSpPr/>
          <p:nvPr/>
        </p:nvCxnSpPr>
        <p:spPr>
          <a:xfrm>
            <a:off x="919992" y="3243607"/>
            <a:ext cx="10342325" cy="0"/>
          </a:xfrm>
          <a:prstGeom prst="straightConnector1">
            <a:avLst/>
          </a:prstGeom>
          <a:noFill/>
          <a:ln cap="flat" cmpd="sng" w="28575">
            <a:solidFill>
              <a:srgbClr val="C6C6C6"/>
            </a:solidFill>
            <a:prstDash val="solid"/>
            <a:miter lim="800000"/>
            <a:headEnd len="sm" w="sm" type="none"/>
            <a:tailEnd len="lg" w="lg" type="triangle"/>
          </a:ln>
        </p:spPr>
      </p:cxnSp>
      <p:sp>
        <p:nvSpPr>
          <p:cNvPr id="3854" name="Google Shape;3854;p117"/>
          <p:cNvSpPr/>
          <p:nvPr/>
        </p:nvSpPr>
        <p:spPr>
          <a:xfrm>
            <a:off x="1710156" y="3105546"/>
            <a:ext cx="276130" cy="276130"/>
          </a:xfrm>
          <a:prstGeom prst="ellipse">
            <a:avLst/>
          </a:prstGeom>
          <a:solidFill>
            <a:srgbClr val="FFFFFF"/>
          </a:solidFill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5" name="Google Shape;3855;p117"/>
          <p:cNvSpPr/>
          <p:nvPr/>
        </p:nvSpPr>
        <p:spPr>
          <a:xfrm>
            <a:off x="4515384" y="3105546"/>
            <a:ext cx="276130" cy="276130"/>
          </a:xfrm>
          <a:prstGeom prst="ellipse">
            <a:avLst/>
          </a:prstGeom>
          <a:solidFill>
            <a:srgbClr val="FFFFFF"/>
          </a:solidFill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6" name="Google Shape;3856;p117"/>
          <p:cNvSpPr/>
          <p:nvPr/>
        </p:nvSpPr>
        <p:spPr>
          <a:xfrm>
            <a:off x="7320612" y="3105546"/>
            <a:ext cx="276130" cy="276130"/>
          </a:xfrm>
          <a:prstGeom prst="ellipse">
            <a:avLst/>
          </a:prstGeom>
          <a:solidFill>
            <a:srgbClr val="FFFFFF"/>
          </a:solidFill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7" name="Google Shape;3857;p117"/>
          <p:cNvSpPr/>
          <p:nvPr/>
        </p:nvSpPr>
        <p:spPr>
          <a:xfrm>
            <a:off x="10125831" y="3105546"/>
            <a:ext cx="276130" cy="276130"/>
          </a:xfrm>
          <a:prstGeom prst="ellipse">
            <a:avLst/>
          </a:prstGeom>
          <a:solidFill>
            <a:srgbClr val="FFFFFF"/>
          </a:solidFill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8" name="Google Shape;3858;p117"/>
          <p:cNvSpPr/>
          <p:nvPr/>
        </p:nvSpPr>
        <p:spPr>
          <a:xfrm>
            <a:off x="1062613" y="4532644"/>
            <a:ext cx="1571221" cy="6795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9" name="Google Shape;3859;p117"/>
          <p:cNvSpPr/>
          <p:nvPr/>
        </p:nvSpPr>
        <p:spPr>
          <a:xfrm>
            <a:off x="3867835" y="1375920"/>
            <a:ext cx="1571221" cy="67957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0" name="Google Shape;3860;p117"/>
          <p:cNvSpPr/>
          <p:nvPr/>
        </p:nvSpPr>
        <p:spPr>
          <a:xfrm>
            <a:off x="6673061" y="4532644"/>
            <a:ext cx="1571221" cy="67957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1" name="Google Shape;3861;p117"/>
          <p:cNvSpPr/>
          <p:nvPr/>
        </p:nvSpPr>
        <p:spPr>
          <a:xfrm>
            <a:off x="9478281" y="1375920"/>
            <a:ext cx="1571221" cy="67957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862" name="Google Shape;3862;p117"/>
          <p:cNvCxnSpPr>
            <a:stCxn id="3857" idx="0"/>
          </p:cNvCxnSpPr>
          <p:nvPr/>
        </p:nvCxnSpPr>
        <p:spPr>
          <a:xfrm rot="10800000">
            <a:off x="10263896" y="2055546"/>
            <a:ext cx="0" cy="1050000"/>
          </a:xfrm>
          <a:prstGeom prst="straightConnector1">
            <a:avLst/>
          </a:prstGeom>
          <a:noFill/>
          <a:ln cap="flat" cmpd="sng" w="9525">
            <a:solidFill>
              <a:srgbClr val="195167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863" name="Google Shape;3863;p117"/>
          <p:cNvCxnSpPr>
            <a:endCxn id="3856" idx="4"/>
          </p:cNvCxnSpPr>
          <p:nvPr/>
        </p:nvCxnSpPr>
        <p:spPr>
          <a:xfrm rot="10800000">
            <a:off x="7458677" y="3381676"/>
            <a:ext cx="0" cy="1151100"/>
          </a:xfrm>
          <a:prstGeom prst="straightConnector1">
            <a:avLst/>
          </a:prstGeom>
          <a:noFill/>
          <a:ln cap="flat" cmpd="sng" w="9525">
            <a:solidFill>
              <a:srgbClr val="195167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864" name="Google Shape;3864;p117"/>
          <p:cNvCxnSpPr>
            <a:stCxn id="3855" idx="0"/>
          </p:cNvCxnSpPr>
          <p:nvPr/>
        </p:nvCxnSpPr>
        <p:spPr>
          <a:xfrm rot="10800000">
            <a:off x="4653449" y="2055546"/>
            <a:ext cx="0" cy="1050000"/>
          </a:xfrm>
          <a:prstGeom prst="straightConnector1">
            <a:avLst/>
          </a:prstGeom>
          <a:noFill/>
          <a:ln cap="flat" cmpd="sng" w="9525">
            <a:solidFill>
              <a:srgbClr val="195167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865" name="Google Shape;3865;p117"/>
          <p:cNvCxnSpPr>
            <a:endCxn id="3854" idx="4"/>
          </p:cNvCxnSpPr>
          <p:nvPr/>
        </p:nvCxnSpPr>
        <p:spPr>
          <a:xfrm rot="10800000">
            <a:off x="1848221" y="3381676"/>
            <a:ext cx="0" cy="1151100"/>
          </a:xfrm>
          <a:prstGeom prst="straightConnector1">
            <a:avLst/>
          </a:prstGeom>
          <a:noFill/>
          <a:ln cap="flat" cmpd="sng" w="9525">
            <a:solidFill>
              <a:srgbClr val="195167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866" name="Google Shape;3866;p117"/>
          <p:cNvSpPr txBox="1"/>
          <p:nvPr/>
        </p:nvSpPr>
        <p:spPr>
          <a:xfrm>
            <a:off x="1101759" y="2366189"/>
            <a:ext cx="1476517" cy="55399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7" name="Google Shape;3867;p117"/>
          <p:cNvSpPr txBox="1"/>
          <p:nvPr/>
        </p:nvSpPr>
        <p:spPr>
          <a:xfrm>
            <a:off x="3922222" y="3542964"/>
            <a:ext cx="1476517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8" name="Google Shape;3868;p117"/>
          <p:cNvSpPr txBox="1"/>
          <p:nvPr/>
        </p:nvSpPr>
        <p:spPr>
          <a:xfrm>
            <a:off x="6712206" y="2366189"/>
            <a:ext cx="1476517" cy="55399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9" name="Google Shape;3869;p117"/>
          <p:cNvSpPr txBox="1"/>
          <p:nvPr/>
        </p:nvSpPr>
        <p:spPr>
          <a:xfrm>
            <a:off x="9535614" y="3542964"/>
            <a:ext cx="1476517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73" name="Shape 3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4" name="Google Shape;3874;p118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Funnel</a:t>
            </a:r>
            <a:endParaRPr/>
          </a:p>
        </p:txBody>
      </p:sp>
      <p:sp>
        <p:nvSpPr>
          <p:cNvPr id="3875" name="Google Shape;3875;p118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76" name="Google Shape;3876;p118"/>
          <p:cNvGrpSpPr/>
          <p:nvPr/>
        </p:nvGrpSpPr>
        <p:grpSpPr>
          <a:xfrm>
            <a:off x="1755234" y="3757665"/>
            <a:ext cx="2079391" cy="1065353"/>
            <a:chOff x="1262064" y="3333195"/>
            <a:chExt cx="1350963" cy="692151"/>
          </a:xfrm>
        </p:grpSpPr>
        <p:sp>
          <p:nvSpPr>
            <p:cNvPr id="3877" name="Google Shape;3877;p118"/>
            <p:cNvSpPr/>
            <p:nvPr/>
          </p:nvSpPr>
          <p:spPr>
            <a:xfrm>
              <a:off x="1262064" y="3333195"/>
              <a:ext cx="1350963" cy="144463"/>
            </a:xfrm>
            <a:custGeom>
              <a:rect b="b" l="l" r="r" t="t"/>
              <a:pathLst>
                <a:path extrusionOk="0" h="56" w="529">
                  <a:moveTo>
                    <a:pt x="529" y="28"/>
                  </a:moveTo>
                  <a:cubicBezTo>
                    <a:pt x="529" y="29"/>
                    <a:pt x="528" y="30"/>
                    <a:pt x="527" y="30"/>
                  </a:cubicBezTo>
                  <a:cubicBezTo>
                    <a:pt x="522" y="37"/>
                    <a:pt x="496" y="43"/>
                    <a:pt x="451" y="47"/>
                  </a:cubicBezTo>
                  <a:cubicBezTo>
                    <a:pt x="400" y="53"/>
                    <a:pt x="338" y="56"/>
                    <a:pt x="265" y="56"/>
                  </a:cubicBezTo>
                  <a:cubicBezTo>
                    <a:pt x="192" y="56"/>
                    <a:pt x="129" y="53"/>
                    <a:pt x="78" y="47"/>
                  </a:cubicBezTo>
                  <a:cubicBezTo>
                    <a:pt x="33" y="43"/>
                    <a:pt x="7" y="37"/>
                    <a:pt x="2" y="30"/>
                  </a:cubicBezTo>
                  <a:cubicBezTo>
                    <a:pt x="1" y="30"/>
                    <a:pt x="0" y="29"/>
                    <a:pt x="0" y="28"/>
                  </a:cubicBezTo>
                  <a:cubicBezTo>
                    <a:pt x="0" y="20"/>
                    <a:pt x="26" y="13"/>
                    <a:pt x="78" y="8"/>
                  </a:cubicBezTo>
                  <a:cubicBezTo>
                    <a:pt x="129" y="3"/>
                    <a:pt x="192" y="0"/>
                    <a:pt x="265" y="0"/>
                  </a:cubicBezTo>
                  <a:cubicBezTo>
                    <a:pt x="338" y="0"/>
                    <a:pt x="400" y="3"/>
                    <a:pt x="451" y="8"/>
                  </a:cubicBezTo>
                  <a:cubicBezTo>
                    <a:pt x="503" y="13"/>
                    <a:pt x="529" y="20"/>
                    <a:pt x="529" y="28"/>
                  </a:cubicBezTo>
                  <a:close/>
                </a:path>
              </a:pathLst>
            </a:custGeom>
            <a:solidFill>
              <a:srgbClr val="03366C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8" name="Google Shape;3878;p118"/>
            <p:cNvSpPr/>
            <p:nvPr/>
          </p:nvSpPr>
          <p:spPr>
            <a:xfrm>
              <a:off x="1263651" y="3410983"/>
              <a:ext cx="1347788" cy="614363"/>
            </a:xfrm>
            <a:custGeom>
              <a:rect b="b" l="l" r="r" t="t"/>
              <a:pathLst>
                <a:path extrusionOk="0" h="241" w="528">
                  <a:moveTo>
                    <a:pt x="450" y="17"/>
                  </a:moveTo>
                  <a:cubicBezTo>
                    <a:pt x="495" y="13"/>
                    <a:pt x="521" y="7"/>
                    <a:pt x="526" y="0"/>
                  </a:cubicBezTo>
                  <a:cubicBezTo>
                    <a:pt x="528" y="1"/>
                    <a:pt x="528" y="1"/>
                    <a:pt x="528" y="1"/>
                  </a:cubicBezTo>
                  <a:cubicBezTo>
                    <a:pt x="412" y="223"/>
                    <a:pt x="412" y="223"/>
                    <a:pt x="412" y="223"/>
                  </a:cubicBezTo>
                  <a:cubicBezTo>
                    <a:pt x="411" y="223"/>
                    <a:pt x="411" y="223"/>
                    <a:pt x="411" y="223"/>
                  </a:cubicBezTo>
                  <a:cubicBezTo>
                    <a:pt x="411" y="224"/>
                    <a:pt x="411" y="224"/>
                    <a:pt x="411" y="224"/>
                  </a:cubicBezTo>
                  <a:cubicBezTo>
                    <a:pt x="411" y="225"/>
                    <a:pt x="411" y="225"/>
                    <a:pt x="411" y="225"/>
                  </a:cubicBezTo>
                  <a:cubicBezTo>
                    <a:pt x="411" y="225"/>
                    <a:pt x="411" y="226"/>
                    <a:pt x="410" y="226"/>
                  </a:cubicBezTo>
                  <a:cubicBezTo>
                    <a:pt x="409" y="227"/>
                    <a:pt x="408" y="228"/>
                    <a:pt x="407" y="228"/>
                  </a:cubicBezTo>
                  <a:cubicBezTo>
                    <a:pt x="368" y="236"/>
                    <a:pt x="368" y="236"/>
                    <a:pt x="368" y="236"/>
                  </a:cubicBezTo>
                  <a:cubicBezTo>
                    <a:pt x="339" y="239"/>
                    <a:pt x="304" y="241"/>
                    <a:pt x="264" y="241"/>
                  </a:cubicBezTo>
                  <a:cubicBezTo>
                    <a:pt x="223" y="241"/>
                    <a:pt x="188" y="239"/>
                    <a:pt x="159" y="236"/>
                  </a:cubicBezTo>
                  <a:cubicBezTo>
                    <a:pt x="136" y="233"/>
                    <a:pt x="122" y="230"/>
                    <a:pt x="118" y="227"/>
                  </a:cubicBezTo>
                  <a:cubicBezTo>
                    <a:pt x="116" y="226"/>
                    <a:pt x="116" y="225"/>
                    <a:pt x="116" y="224"/>
                  </a:cubicBezTo>
                  <a:cubicBezTo>
                    <a:pt x="116" y="224"/>
                    <a:pt x="116" y="223"/>
                    <a:pt x="116" y="22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6" y="7"/>
                    <a:pt x="32" y="13"/>
                    <a:pt x="77" y="17"/>
                  </a:cubicBezTo>
                  <a:cubicBezTo>
                    <a:pt x="128" y="23"/>
                    <a:pt x="191" y="26"/>
                    <a:pt x="264" y="26"/>
                  </a:cubicBezTo>
                  <a:cubicBezTo>
                    <a:pt x="337" y="26"/>
                    <a:pt x="399" y="23"/>
                    <a:pt x="450" y="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79" name="Google Shape;3879;p118"/>
          <p:cNvGrpSpPr/>
          <p:nvPr/>
        </p:nvGrpSpPr>
        <p:grpSpPr>
          <a:xfrm>
            <a:off x="1319074" y="2658105"/>
            <a:ext cx="2951708" cy="1148429"/>
            <a:chOff x="978695" y="2618820"/>
            <a:chExt cx="1917700" cy="746125"/>
          </a:xfrm>
        </p:grpSpPr>
        <p:sp>
          <p:nvSpPr>
            <p:cNvPr id="3880" name="Google Shape;3880;p118"/>
            <p:cNvSpPr/>
            <p:nvPr/>
          </p:nvSpPr>
          <p:spPr>
            <a:xfrm>
              <a:off x="978695" y="2618820"/>
              <a:ext cx="1917700" cy="260350"/>
            </a:xfrm>
            <a:custGeom>
              <a:rect b="b" l="l" r="r" t="t"/>
              <a:pathLst>
                <a:path extrusionOk="0" h="102" w="751">
                  <a:moveTo>
                    <a:pt x="749" y="57"/>
                  </a:moveTo>
                  <a:cubicBezTo>
                    <a:pt x="741" y="69"/>
                    <a:pt x="705" y="79"/>
                    <a:pt x="641" y="87"/>
                  </a:cubicBezTo>
                  <a:cubicBezTo>
                    <a:pt x="568" y="97"/>
                    <a:pt x="479" y="102"/>
                    <a:pt x="375" y="102"/>
                  </a:cubicBezTo>
                  <a:cubicBezTo>
                    <a:pt x="272" y="102"/>
                    <a:pt x="183" y="97"/>
                    <a:pt x="110" y="87"/>
                  </a:cubicBezTo>
                  <a:cubicBezTo>
                    <a:pt x="47" y="79"/>
                    <a:pt x="11" y="69"/>
                    <a:pt x="2" y="57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53"/>
                    <a:pt x="0" y="52"/>
                    <a:pt x="0" y="51"/>
                  </a:cubicBezTo>
                  <a:cubicBezTo>
                    <a:pt x="0" y="37"/>
                    <a:pt x="36" y="25"/>
                    <a:pt x="110" y="15"/>
                  </a:cubicBezTo>
                  <a:cubicBezTo>
                    <a:pt x="183" y="5"/>
                    <a:pt x="272" y="0"/>
                    <a:pt x="375" y="0"/>
                  </a:cubicBezTo>
                  <a:cubicBezTo>
                    <a:pt x="479" y="0"/>
                    <a:pt x="568" y="5"/>
                    <a:pt x="641" y="15"/>
                  </a:cubicBezTo>
                  <a:cubicBezTo>
                    <a:pt x="714" y="25"/>
                    <a:pt x="751" y="37"/>
                    <a:pt x="751" y="51"/>
                  </a:cubicBezTo>
                  <a:cubicBezTo>
                    <a:pt x="751" y="53"/>
                    <a:pt x="750" y="55"/>
                    <a:pt x="749" y="57"/>
                  </a:cubicBezTo>
                  <a:close/>
                </a:path>
              </a:pathLst>
            </a:custGeom>
            <a:solidFill>
              <a:srgbClr val="2F5C85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1" name="Google Shape;3881;p118"/>
            <p:cNvSpPr/>
            <p:nvPr/>
          </p:nvSpPr>
          <p:spPr>
            <a:xfrm>
              <a:off x="982664" y="2764870"/>
              <a:ext cx="1909763" cy="600075"/>
            </a:xfrm>
            <a:custGeom>
              <a:rect b="b" l="l" r="r" t="t"/>
              <a:pathLst>
                <a:path extrusionOk="0" h="235" w="748">
                  <a:moveTo>
                    <a:pt x="748" y="0"/>
                  </a:moveTo>
                  <a:cubicBezTo>
                    <a:pt x="638" y="210"/>
                    <a:pt x="638" y="210"/>
                    <a:pt x="638" y="210"/>
                  </a:cubicBezTo>
                  <a:cubicBezTo>
                    <a:pt x="636" y="209"/>
                    <a:pt x="636" y="209"/>
                    <a:pt x="636" y="209"/>
                  </a:cubicBezTo>
                  <a:cubicBezTo>
                    <a:pt x="631" y="216"/>
                    <a:pt x="605" y="222"/>
                    <a:pt x="560" y="226"/>
                  </a:cubicBezTo>
                  <a:cubicBezTo>
                    <a:pt x="509" y="232"/>
                    <a:pt x="447" y="235"/>
                    <a:pt x="374" y="235"/>
                  </a:cubicBezTo>
                  <a:cubicBezTo>
                    <a:pt x="301" y="235"/>
                    <a:pt x="238" y="232"/>
                    <a:pt x="187" y="226"/>
                  </a:cubicBezTo>
                  <a:cubicBezTo>
                    <a:pt x="142" y="222"/>
                    <a:pt x="116" y="216"/>
                    <a:pt x="111" y="209"/>
                  </a:cubicBezTo>
                  <a:cubicBezTo>
                    <a:pt x="110" y="210"/>
                    <a:pt x="110" y="210"/>
                    <a:pt x="110" y="21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9" y="12"/>
                    <a:pt x="45" y="22"/>
                    <a:pt x="108" y="30"/>
                  </a:cubicBezTo>
                  <a:cubicBezTo>
                    <a:pt x="181" y="40"/>
                    <a:pt x="270" y="45"/>
                    <a:pt x="373" y="45"/>
                  </a:cubicBezTo>
                  <a:cubicBezTo>
                    <a:pt x="477" y="45"/>
                    <a:pt x="566" y="40"/>
                    <a:pt x="639" y="30"/>
                  </a:cubicBezTo>
                  <a:cubicBezTo>
                    <a:pt x="703" y="22"/>
                    <a:pt x="739" y="12"/>
                    <a:pt x="747" y="0"/>
                  </a:cubicBezTo>
                  <a:lnTo>
                    <a:pt x="74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82" name="Google Shape;3882;p118"/>
          <p:cNvGrpSpPr/>
          <p:nvPr/>
        </p:nvGrpSpPr>
        <p:grpSpPr>
          <a:xfrm>
            <a:off x="858480" y="1495014"/>
            <a:ext cx="3872896" cy="1273047"/>
            <a:chOff x="679451" y="1863170"/>
            <a:chExt cx="2516188" cy="827088"/>
          </a:xfrm>
        </p:grpSpPr>
        <p:sp>
          <p:nvSpPr>
            <p:cNvPr id="3883" name="Google Shape;3883;p118"/>
            <p:cNvSpPr/>
            <p:nvPr/>
          </p:nvSpPr>
          <p:spPr>
            <a:xfrm>
              <a:off x="679451" y="1863170"/>
              <a:ext cx="2516188" cy="260350"/>
            </a:xfrm>
            <a:custGeom>
              <a:rect b="b" l="l" r="r" t="t"/>
              <a:pathLst>
                <a:path extrusionOk="0" h="102" w="985">
                  <a:moveTo>
                    <a:pt x="1" y="55"/>
                  </a:moveTo>
                  <a:cubicBezTo>
                    <a:pt x="1" y="55"/>
                    <a:pt x="1" y="54"/>
                    <a:pt x="0" y="54"/>
                  </a:cubicBezTo>
                  <a:cubicBezTo>
                    <a:pt x="0" y="53"/>
                    <a:pt x="0" y="52"/>
                    <a:pt x="0" y="51"/>
                  </a:cubicBezTo>
                  <a:cubicBezTo>
                    <a:pt x="0" y="37"/>
                    <a:pt x="48" y="25"/>
                    <a:pt x="144" y="15"/>
                  </a:cubicBezTo>
                  <a:cubicBezTo>
                    <a:pt x="240" y="5"/>
                    <a:pt x="357" y="0"/>
                    <a:pt x="492" y="0"/>
                  </a:cubicBezTo>
                  <a:cubicBezTo>
                    <a:pt x="628" y="0"/>
                    <a:pt x="744" y="5"/>
                    <a:pt x="840" y="15"/>
                  </a:cubicBezTo>
                  <a:cubicBezTo>
                    <a:pt x="937" y="25"/>
                    <a:pt x="985" y="37"/>
                    <a:pt x="985" y="51"/>
                  </a:cubicBezTo>
                  <a:cubicBezTo>
                    <a:pt x="985" y="52"/>
                    <a:pt x="984" y="53"/>
                    <a:pt x="984" y="54"/>
                  </a:cubicBezTo>
                  <a:cubicBezTo>
                    <a:pt x="984" y="54"/>
                    <a:pt x="984" y="54"/>
                    <a:pt x="984" y="55"/>
                  </a:cubicBezTo>
                  <a:cubicBezTo>
                    <a:pt x="976" y="67"/>
                    <a:pt x="929" y="78"/>
                    <a:pt x="840" y="87"/>
                  </a:cubicBezTo>
                  <a:cubicBezTo>
                    <a:pt x="744" y="97"/>
                    <a:pt x="628" y="102"/>
                    <a:pt x="492" y="102"/>
                  </a:cubicBezTo>
                  <a:cubicBezTo>
                    <a:pt x="357" y="102"/>
                    <a:pt x="240" y="97"/>
                    <a:pt x="144" y="87"/>
                  </a:cubicBezTo>
                  <a:cubicBezTo>
                    <a:pt x="57" y="78"/>
                    <a:pt x="10" y="68"/>
                    <a:pt x="1" y="55"/>
                  </a:cubicBezTo>
                  <a:close/>
                </a:path>
              </a:pathLst>
            </a:custGeom>
            <a:solidFill>
              <a:srgbClr val="4779B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4" name="Google Shape;3884;p118"/>
            <p:cNvSpPr/>
            <p:nvPr/>
          </p:nvSpPr>
          <p:spPr>
            <a:xfrm>
              <a:off x="682626" y="2002870"/>
              <a:ext cx="2509838" cy="687388"/>
            </a:xfrm>
            <a:custGeom>
              <a:rect b="b" l="l" r="r" t="t"/>
              <a:pathLst>
                <a:path extrusionOk="0" h="269" w="983">
                  <a:moveTo>
                    <a:pt x="983" y="0"/>
                  </a:moveTo>
                  <a:cubicBezTo>
                    <a:pt x="866" y="224"/>
                    <a:pt x="866" y="224"/>
                    <a:pt x="866" y="224"/>
                  </a:cubicBezTo>
                  <a:cubicBezTo>
                    <a:pt x="865" y="224"/>
                    <a:pt x="865" y="224"/>
                    <a:pt x="865" y="224"/>
                  </a:cubicBezTo>
                  <a:cubicBezTo>
                    <a:pt x="857" y="235"/>
                    <a:pt x="821" y="246"/>
                    <a:pt x="757" y="254"/>
                  </a:cubicBezTo>
                  <a:cubicBezTo>
                    <a:pt x="683" y="264"/>
                    <a:pt x="595" y="269"/>
                    <a:pt x="491" y="269"/>
                  </a:cubicBezTo>
                  <a:cubicBezTo>
                    <a:pt x="388" y="269"/>
                    <a:pt x="299" y="264"/>
                    <a:pt x="226" y="254"/>
                  </a:cubicBezTo>
                  <a:cubicBezTo>
                    <a:pt x="163" y="246"/>
                    <a:pt x="127" y="236"/>
                    <a:pt x="118" y="224"/>
                  </a:cubicBezTo>
                  <a:cubicBezTo>
                    <a:pt x="116" y="221"/>
                    <a:pt x="116" y="221"/>
                    <a:pt x="116" y="221"/>
                  </a:cubicBezTo>
                  <a:cubicBezTo>
                    <a:pt x="115" y="220"/>
                    <a:pt x="115" y="219"/>
                    <a:pt x="115" y="218"/>
                  </a:cubicBezTo>
                  <a:cubicBezTo>
                    <a:pt x="115" y="219"/>
                    <a:pt x="115" y="219"/>
                    <a:pt x="115" y="21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9" y="13"/>
                    <a:pt x="56" y="23"/>
                    <a:pt x="143" y="32"/>
                  </a:cubicBezTo>
                  <a:cubicBezTo>
                    <a:pt x="239" y="42"/>
                    <a:pt x="356" y="47"/>
                    <a:pt x="491" y="47"/>
                  </a:cubicBezTo>
                  <a:cubicBezTo>
                    <a:pt x="627" y="47"/>
                    <a:pt x="743" y="42"/>
                    <a:pt x="839" y="32"/>
                  </a:cubicBezTo>
                  <a:cubicBezTo>
                    <a:pt x="928" y="23"/>
                    <a:pt x="975" y="12"/>
                    <a:pt x="9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85" name="Google Shape;3885;p118"/>
          <p:cNvGrpSpPr/>
          <p:nvPr/>
        </p:nvGrpSpPr>
        <p:grpSpPr>
          <a:xfrm>
            <a:off x="2212160" y="4832790"/>
            <a:ext cx="1165535" cy="777024"/>
            <a:chOff x="1558926" y="4031695"/>
            <a:chExt cx="757238" cy="504826"/>
          </a:xfrm>
        </p:grpSpPr>
        <p:sp>
          <p:nvSpPr>
            <p:cNvPr id="3886" name="Google Shape;3886;p118"/>
            <p:cNvSpPr/>
            <p:nvPr/>
          </p:nvSpPr>
          <p:spPr>
            <a:xfrm>
              <a:off x="1560514" y="4031695"/>
              <a:ext cx="754063" cy="85725"/>
            </a:xfrm>
            <a:custGeom>
              <a:rect b="b" l="l" r="r" t="t"/>
              <a:pathLst>
                <a:path extrusionOk="0" h="34" w="295">
                  <a:moveTo>
                    <a:pt x="43" y="5"/>
                  </a:moveTo>
                  <a:cubicBezTo>
                    <a:pt x="72" y="2"/>
                    <a:pt x="107" y="0"/>
                    <a:pt x="148" y="0"/>
                  </a:cubicBezTo>
                  <a:cubicBezTo>
                    <a:pt x="188" y="0"/>
                    <a:pt x="223" y="2"/>
                    <a:pt x="252" y="5"/>
                  </a:cubicBezTo>
                  <a:cubicBezTo>
                    <a:pt x="253" y="5"/>
                    <a:pt x="255" y="5"/>
                    <a:pt x="256" y="5"/>
                  </a:cubicBezTo>
                  <a:cubicBezTo>
                    <a:pt x="295" y="15"/>
                    <a:pt x="295" y="15"/>
                    <a:pt x="295" y="15"/>
                  </a:cubicBezTo>
                  <a:cubicBezTo>
                    <a:pt x="295" y="16"/>
                    <a:pt x="295" y="16"/>
                    <a:pt x="295" y="17"/>
                  </a:cubicBezTo>
                  <a:cubicBezTo>
                    <a:pt x="295" y="18"/>
                    <a:pt x="295" y="18"/>
                    <a:pt x="295" y="18"/>
                  </a:cubicBezTo>
                  <a:cubicBezTo>
                    <a:pt x="295" y="18"/>
                    <a:pt x="295" y="19"/>
                    <a:pt x="29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1" y="21"/>
                    <a:pt x="290" y="21"/>
                  </a:cubicBezTo>
                  <a:cubicBezTo>
                    <a:pt x="284" y="24"/>
                    <a:pt x="271" y="27"/>
                    <a:pt x="252" y="29"/>
                  </a:cubicBezTo>
                  <a:cubicBezTo>
                    <a:pt x="223" y="32"/>
                    <a:pt x="188" y="34"/>
                    <a:pt x="148" y="34"/>
                  </a:cubicBezTo>
                  <a:cubicBezTo>
                    <a:pt x="107" y="34"/>
                    <a:pt x="72" y="32"/>
                    <a:pt x="43" y="29"/>
                  </a:cubicBezTo>
                  <a:cubicBezTo>
                    <a:pt x="20" y="26"/>
                    <a:pt x="7" y="23"/>
                    <a:pt x="2" y="20"/>
                  </a:cubicBezTo>
                  <a:cubicBezTo>
                    <a:pt x="0" y="19"/>
                    <a:pt x="0" y="18"/>
                    <a:pt x="0" y="17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2" y="12"/>
                    <a:pt x="16" y="8"/>
                    <a:pt x="43" y="5"/>
                  </a:cubicBezTo>
                  <a:close/>
                </a:path>
              </a:pathLst>
            </a:custGeom>
            <a:solidFill>
              <a:srgbClr val="00173F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7" name="Google Shape;3887;p118"/>
            <p:cNvSpPr/>
            <p:nvPr/>
          </p:nvSpPr>
          <p:spPr>
            <a:xfrm>
              <a:off x="1558926" y="4074558"/>
              <a:ext cx="757238" cy="461963"/>
            </a:xfrm>
            <a:custGeom>
              <a:rect b="b" l="l" r="r" t="t"/>
              <a:pathLst>
                <a:path extrusionOk="0" h="181" w="296">
                  <a:moveTo>
                    <a:pt x="2" y="3"/>
                  </a:moveTo>
                  <a:cubicBezTo>
                    <a:pt x="7" y="6"/>
                    <a:pt x="20" y="9"/>
                    <a:pt x="43" y="12"/>
                  </a:cubicBezTo>
                  <a:cubicBezTo>
                    <a:pt x="72" y="15"/>
                    <a:pt x="107" y="17"/>
                    <a:pt x="148" y="17"/>
                  </a:cubicBezTo>
                  <a:cubicBezTo>
                    <a:pt x="188" y="17"/>
                    <a:pt x="223" y="15"/>
                    <a:pt x="252" y="12"/>
                  </a:cubicBezTo>
                  <a:cubicBezTo>
                    <a:pt x="271" y="10"/>
                    <a:pt x="284" y="7"/>
                    <a:pt x="290" y="4"/>
                  </a:cubicBezTo>
                  <a:cubicBezTo>
                    <a:pt x="291" y="4"/>
                    <a:pt x="291" y="4"/>
                    <a:pt x="291" y="4"/>
                  </a:cubicBezTo>
                  <a:cubicBezTo>
                    <a:pt x="292" y="4"/>
                    <a:pt x="293" y="3"/>
                    <a:pt x="294" y="2"/>
                  </a:cubicBezTo>
                  <a:cubicBezTo>
                    <a:pt x="295" y="2"/>
                    <a:pt x="295" y="1"/>
                    <a:pt x="295" y="1"/>
                  </a:cubicBezTo>
                  <a:cubicBezTo>
                    <a:pt x="295" y="0"/>
                    <a:pt x="295" y="0"/>
                    <a:pt x="295" y="0"/>
                  </a:cubicBezTo>
                  <a:cubicBezTo>
                    <a:pt x="296" y="0"/>
                    <a:pt x="296" y="0"/>
                    <a:pt x="296" y="0"/>
                  </a:cubicBezTo>
                  <a:cubicBezTo>
                    <a:pt x="296" y="164"/>
                    <a:pt x="296" y="164"/>
                    <a:pt x="296" y="164"/>
                  </a:cubicBezTo>
                  <a:cubicBezTo>
                    <a:pt x="295" y="164"/>
                    <a:pt x="295" y="164"/>
                    <a:pt x="295" y="164"/>
                  </a:cubicBezTo>
                  <a:cubicBezTo>
                    <a:pt x="295" y="169"/>
                    <a:pt x="281" y="173"/>
                    <a:pt x="252" y="176"/>
                  </a:cubicBezTo>
                  <a:cubicBezTo>
                    <a:pt x="223" y="179"/>
                    <a:pt x="188" y="181"/>
                    <a:pt x="148" y="181"/>
                  </a:cubicBezTo>
                  <a:cubicBezTo>
                    <a:pt x="107" y="181"/>
                    <a:pt x="72" y="179"/>
                    <a:pt x="43" y="176"/>
                  </a:cubicBezTo>
                  <a:cubicBezTo>
                    <a:pt x="20" y="173"/>
                    <a:pt x="7" y="170"/>
                    <a:pt x="2" y="167"/>
                  </a:cubicBezTo>
                  <a:cubicBezTo>
                    <a:pt x="0" y="166"/>
                    <a:pt x="0" y="165"/>
                    <a:pt x="0" y="164"/>
                  </a:cubicBezTo>
                  <a:cubicBezTo>
                    <a:pt x="0" y="163"/>
                    <a:pt x="0" y="162"/>
                    <a:pt x="2" y="161"/>
                  </a:cubicBezTo>
                  <a:lnTo>
                    <a:pt x="2" y="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3888" name="Google Shape;3888;p118"/>
          <p:cNvCxnSpPr/>
          <p:nvPr/>
        </p:nvCxnSpPr>
        <p:spPr>
          <a:xfrm rot="10800000">
            <a:off x="4968535" y="1726658"/>
            <a:ext cx="2350471" cy="2444"/>
          </a:xfrm>
          <a:prstGeom prst="straightConnector1">
            <a:avLst/>
          </a:prstGeom>
          <a:noFill/>
          <a:ln cap="flat" cmpd="sng" w="28575">
            <a:solidFill>
              <a:srgbClr val="7F7F7F"/>
            </a:solidFill>
            <a:prstDash val="dot"/>
            <a:miter lim="800000"/>
            <a:headEnd len="med" w="med" type="oval"/>
            <a:tailEnd len="med" w="med" type="oval"/>
          </a:ln>
        </p:spPr>
      </p:cxnSp>
      <p:cxnSp>
        <p:nvCxnSpPr>
          <p:cNvPr id="3889" name="Google Shape;3889;p118"/>
          <p:cNvCxnSpPr/>
          <p:nvPr/>
        </p:nvCxnSpPr>
        <p:spPr>
          <a:xfrm rot="10800000">
            <a:off x="4574880" y="2851667"/>
            <a:ext cx="2350471" cy="2444"/>
          </a:xfrm>
          <a:prstGeom prst="straightConnector1">
            <a:avLst/>
          </a:prstGeom>
          <a:noFill/>
          <a:ln cap="flat" cmpd="sng" w="28575">
            <a:solidFill>
              <a:srgbClr val="7F7F7F"/>
            </a:solidFill>
            <a:prstDash val="dot"/>
            <a:miter lim="800000"/>
            <a:headEnd len="med" w="med" type="oval"/>
            <a:tailEnd len="med" w="med" type="oval"/>
          </a:ln>
        </p:spPr>
      </p:cxnSp>
      <p:cxnSp>
        <p:nvCxnSpPr>
          <p:cNvPr id="3890" name="Google Shape;3890;p118"/>
          <p:cNvCxnSpPr/>
          <p:nvPr/>
        </p:nvCxnSpPr>
        <p:spPr>
          <a:xfrm rot="10800000">
            <a:off x="4154412" y="3935399"/>
            <a:ext cx="2350471" cy="2444"/>
          </a:xfrm>
          <a:prstGeom prst="straightConnector1">
            <a:avLst/>
          </a:prstGeom>
          <a:noFill/>
          <a:ln cap="flat" cmpd="sng" w="28575">
            <a:solidFill>
              <a:srgbClr val="7F7F7F"/>
            </a:solidFill>
            <a:prstDash val="dot"/>
            <a:miter lim="800000"/>
            <a:headEnd len="med" w="med" type="oval"/>
            <a:tailEnd len="med" w="med" type="oval"/>
          </a:ln>
        </p:spPr>
      </p:cxnSp>
      <p:cxnSp>
        <p:nvCxnSpPr>
          <p:cNvPr id="3891" name="Google Shape;3891;p118"/>
          <p:cNvCxnSpPr/>
          <p:nvPr/>
        </p:nvCxnSpPr>
        <p:spPr>
          <a:xfrm rot="10800000">
            <a:off x="3678385" y="5000326"/>
            <a:ext cx="2350471" cy="2444"/>
          </a:xfrm>
          <a:prstGeom prst="straightConnector1">
            <a:avLst/>
          </a:prstGeom>
          <a:noFill/>
          <a:ln cap="flat" cmpd="sng" w="28575">
            <a:solidFill>
              <a:srgbClr val="7F7F7F"/>
            </a:solidFill>
            <a:prstDash val="dot"/>
            <a:miter lim="800000"/>
            <a:headEnd len="med" w="med" type="oval"/>
            <a:tailEnd len="med" w="med" type="oval"/>
          </a:ln>
        </p:spPr>
      </p:cxnSp>
      <p:sp>
        <p:nvSpPr>
          <p:cNvPr id="3892" name="Google Shape;3892;p118"/>
          <p:cNvSpPr txBox="1"/>
          <p:nvPr/>
        </p:nvSpPr>
        <p:spPr>
          <a:xfrm>
            <a:off x="7122947" y="3827216"/>
            <a:ext cx="3776336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4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  <p:sp>
        <p:nvSpPr>
          <p:cNvPr id="3893" name="Google Shape;3893;p118"/>
          <p:cNvSpPr txBox="1"/>
          <p:nvPr/>
        </p:nvSpPr>
        <p:spPr>
          <a:xfrm flipH="1">
            <a:off x="7536898" y="1740898"/>
            <a:ext cx="38169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  <p:sp>
        <p:nvSpPr>
          <p:cNvPr id="3894" name="Google Shape;3894;p118"/>
          <p:cNvSpPr txBox="1"/>
          <p:nvPr/>
        </p:nvSpPr>
        <p:spPr>
          <a:xfrm flipH="1">
            <a:off x="7356983" y="2784057"/>
            <a:ext cx="3840061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  <p:sp>
        <p:nvSpPr>
          <p:cNvPr id="3895" name="Google Shape;3895;p118"/>
          <p:cNvSpPr txBox="1"/>
          <p:nvPr/>
        </p:nvSpPr>
        <p:spPr>
          <a:xfrm>
            <a:off x="6915784" y="4870376"/>
            <a:ext cx="3776336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4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  <p:grpSp>
        <p:nvGrpSpPr>
          <p:cNvPr id="3896" name="Google Shape;3896;p118"/>
          <p:cNvGrpSpPr/>
          <p:nvPr/>
        </p:nvGrpSpPr>
        <p:grpSpPr>
          <a:xfrm>
            <a:off x="2579157" y="3299831"/>
            <a:ext cx="385069" cy="366530"/>
            <a:chOff x="6719888" y="887413"/>
            <a:chExt cx="492125" cy="468312"/>
          </a:xfrm>
        </p:grpSpPr>
        <p:sp>
          <p:nvSpPr>
            <p:cNvPr id="3897" name="Google Shape;3897;p118"/>
            <p:cNvSpPr/>
            <p:nvPr/>
          </p:nvSpPr>
          <p:spPr>
            <a:xfrm>
              <a:off x="6719888" y="887413"/>
              <a:ext cx="492125" cy="468312"/>
            </a:xfrm>
            <a:custGeom>
              <a:rect b="b" l="l" r="r" t="t"/>
              <a:pathLst>
                <a:path extrusionOk="0" h="122" w="128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8" name="Google Shape;3898;p118"/>
            <p:cNvSpPr/>
            <p:nvPr/>
          </p:nvSpPr>
          <p:spPr>
            <a:xfrm>
              <a:off x="6781801" y="947738"/>
              <a:ext cx="368300" cy="247650"/>
            </a:xfrm>
            <a:custGeom>
              <a:rect b="b" l="l" r="r" t="t"/>
              <a:pathLst>
                <a:path extrusionOk="0" h="64" w="96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9" name="Google Shape;3899;p118"/>
            <p:cNvSpPr/>
            <p:nvPr/>
          </p:nvSpPr>
          <p:spPr>
            <a:xfrm>
              <a:off x="6943726" y="1201738"/>
              <a:ext cx="46038" cy="47625"/>
            </a:xfrm>
            <a:custGeom>
              <a:rect b="b" l="l" r="r" t="t"/>
              <a:pathLst>
                <a:path extrusionOk="0" h="12" w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0" name="Google Shape;3900;p118"/>
            <p:cNvSpPr/>
            <p:nvPr/>
          </p:nvSpPr>
          <p:spPr>
            <a:xfrm>
              <a:off x="6881813" y="1044575"/>
              <a:ext cx="61913" cy="65087"/>
            </a:xfrm>
            <a:custGeom>
              <a:rect b="b" l="l" r="r" t="t"/>
              <a:pathLst>
                <a:path extrusionOk="0" h="41" w="39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1" name="Google Shape;3901;p118"/>
            <p:cNvSpPr/>
            <p:nvPr/>
          </p:nvSpPr>
          <p:spPr>
            <a:xfrm>
              <a:off x="6950076" y="1033463"/>
              <a:ext cx="31750" cy="87312"/>
            </a:xfrm>
            <a:custGeom>
              <a:rect b="b" l="l" r="r" t="t"/>
              <a:pathLst>
                <a:path extrusionOk="0" h="23" w="8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2" name="Google Shape;3902;p118"/>
            <p:cNvSpPr/>
            <p:nvPr/>
          </p:nvSpPr>
          <p:spPr>
            <a:xfrm>
              <a:off x="6989763" y="1044575"/>
              <a:ext cx="60325" cy="65087"/>
            </a:xfrm>
            <a:custGeom>
              <a:rect b="b" l="l" r="r" t="t"/>
              <a:pathLst>
                <a:path extrusionOk="0" h="41" w="38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03" name="Google Shape;3903;p118"/>
          <p:cNvSpPr/>
          <p:nvPr/>
        </p:nvSpPr>
        <p:spPr>
          <a:xfrm rot="2700000">
            <a:off x="2656404" y="4180985"/>
            <a:ext cx="230575" cy="424531"/>
          </a:xfrm>
          <a:custGeom>
            <a:rect b="b" l="l" r="r" t="t"/>
            <a:pathLst>
              <a:path extrusionOk="0" h="1073" w="579">
                <a:moveTo>
                  <a:pt x="482" y="367"/>
                </a:moveTo>
                <a:cubicBezTo>
                  <a:pt x="482" y="148"/>
                  <a:pt x="482" y="148"/>
                  <a:pt x="482" y="148"/>
                </a:cubicBezTo>
                <a:cubicBezTo>
                  <a:pt x="508" y="135"/>
                  <a:pt x="525" y="109"/>
                  <a:pt x="525" y="79"/>
                </a:cubicBezTo>
                <a:cubicBezTo>
                  <a:pt x="525" y="35"/>
                  <a:pt x="490" y="0"/>
                  <a:pt x="447" y="0"/>
                </a:cubicBezTo>
                <a:cubicBezTo>
                  <a:pt x="132" y="0"/>
                  <a:pt x="132" y="0"/>
                  <a:pt x="132" y="0"/>
                </a:cubicBezTo>
                <a:cubicBezTo>
                  <a:pt x="89" y="0"/>
                  <a:pt x="54" y="35"/>
                  <a:pt x="54" y="79"/>
                </a:cubicBezTo>
                <a:cubicBezTo>
                  <a:pt x="54" y="109"/>
                  <a:pt x="71" y="135"/>
                  <a:pt x="96" y="148"/>
                </a:cubicBezTo>
                <a:cubicBezTo>
                  <a:pt x="96" y="367"/>
                  <a:pt x="96" y="367"/>
                  <a:pt x="96" y="367"/>
                </a:cubicBezTo>
                <a:cubicBezTo>
                  <a:pt x="35" y="422"/>
                  <a:pt x="0" y="500"/>
                  <a:pt x="0" y="583"/>
                </a:cubicBezTo>
                <a:cubicBezTo>
                  <a:pt x="0" y="612"/>
                  <a:pt x="0" y="612"/>
                  <a:pt x="0" y="612"/>
                </a:cubicBezTo>
                <a:cubicBezTo>
                  <a:pt x="224" y="612"/>
                  <a:pt x="224" y="612"/>
                  <a:pt x="224" y="612"/>
                </a:cubicBezTo>
                <a:cubicBezTo>
                  <a:pt x="224" y="923"/>
                  <a:pt x="224" y="923"/>
                  <a:pt x="224" y="923"/>
                </a:cubicBezTo>
                <a:cubicBezTo>
                  <a:pt x="289" y="1073"/>
                  <a:pt x="289" y="1073"/>
                  <a:pt x="289" y="1073"/>
                </a:cubicBezTo>
                <a:cubicBezTo>
                  <a:pt x="355" y="923"/>
                  <a:pt x="355" y="923"/>
                  <a:pt x="355" y="923"/>
                </a:cubicBezTo>
                <a:cubicBezTo>
                  <a:pt x="355" y="612"/>
                  <a:pt x="355" y="612"/>
                  <a:pt x="355" y="612"/>
                </a:cubicBezTo>
                <a:cubicBezTo>
                  <a:pt x="579" y="612"/>
                  <a:pt x="579" y="612"/>
                  <a:pt x="579" y="612"/>
                </a:cubicBezTo>
                <a:cubicBezTo>
                  <a:pt x="579" y="583"/>
                  <a:pt x="579" y="583"/>
                  <a:pt x="579" y="583"/>
                </a:cubicBezTo>
                <a:cubicBezTo>
                  <a:pt x="579" y="500"/>
                  <a:pt x="544" y="422"/>
                  <a:pt x="482" y="367"/>
                </a:cubicBezTo>
                <a:close/>
                <a:moveTo>
                  <a:pt x="132" y="58"/>
                </a:moveTo>
                <a:cubicBezTo>
                  <a:pt x="447" y="58"/>
                  <a:pt x="447" y="58"/>
                  <a:pt x="447" y="58"/>
                </a:cubicBezTo>
                <a:cubicBezTo>
                  <a:pt x="458" y="58"/>
                  <a:pt x="467" y="67"/>
                  <a:pt x="467" y="79"/>
                </a:cubicBezTo>
                <a:cubicBezTo>
                  <a:pt x="467" y="89"/>
                  <a:pt x="459" y="97"/>
                  <a:pt x="449" y="99"/>
                </a:cubicBezTo>
                <a:cubicBezTo>
                  <a:pt x="436" y="101"/>
                  <a:pt x="436" y="101"/>
                  <a:pt x="436" y="101"/>
                </a:cubicBezTo>
                <a:cubicBezTo>
                  <a:pt x="143" y="101"/>
                  <a:pt x="143" y="101"/>
                  <a:pt x="143" y="101"/>
                </a:cubicBezTo>
                <a:cubicBezTo>
                  <a:pt x="129" y="99"/>
                  <a:pt x="129" y="99"/>
                  <a:pt x="129" y="99"/>
                </a:cubicBezTo>
                <a:cubicBezTo>
                  <a:pt x="119" y="97"/>
                  <a:pt x="111" y="89"/>
                  <a:pt x="111" y="79"/>
                </a:cubicBezTo>
                <a:cubicBezTo>
                  <a:pt x="111" y="67"/>
                  <a:pt x="121" y="58"/>
                  <a:pt x="132" y="58"/>
                </a:cubicBezTo>
                <a:close/>
                <a:moveTo>
                  <a:pt x="424" y="370"/>
                </a:moveTo>
                <a:cubicBezTo>
                  <a:pt x="154" y="370"/>
                  <a:pt x="154" y="370"/>
                  <a:pt x="154" y="370"/>
                </a:cubicBezTo>
                <a:cubicBezTo>
                  <a:pt x="154" y="130"/>
                  <a:pt x="154" y="130"/>
                  <a:pt x="154" y="130"/>
                </a:cubicBezTo>
                <a:cubicBezTo>
                  <a:pt x="424" y="130"/>
                  <a:pt x="424" y="130"/>
                  <a:pt x="424" y="130"/>
                </a:cubicBezTo>
                <a:lnTo>
                  <a:pt x="424" y="370"/>
                </a:lnTo>
                <a:close/>
                <a:moveTo>
                  <a:pt x="297" y="911"/>
                </a:moveTo>
                <a:cubicBezTo>
                  <a:pt x="289" y="928"/>
                  <a:pt x="289" y="928"/>
                  <a:pt x="289" y="928"/>
                </a:cubicBezTo>
                <a:cubicBezTo>
                  <a:pt x="282" y="911"/>
                  <a:pt x="282" y="911"/>
                  <a:pt x="282" y="911"/>
                </a:cubicBezTo>
                <a:cubicBezTo>
                  <a:pt x="282" y="612"/>
                  <a:pt x="282" y="612"/>
                  <a:pt x="282" y="612"/>
                </a:cubicBezTo>
                <a:cubicBezTo>
                  <a:pt x="297" y="612"/>
                  <a:pt x="297" y="612"/>
                  <a:pt x="297" y="612"/>
                </a:cubicBezTo>
                <a:lnTo>
                  <a:pt x="297" y="911"/>
                </a:lnTo>
                <a:close/>
                <a:moveTo>
                  <a:pt x="355" y="554"/>
                </a:moveTo>
                <a:cubicBezTo>
                  <a:pt x="224" y="554"/>
                  <a:pt x="224" y="554"/>
                  <a:pt x="224" y="554"/>
                </a:cubicBezTo>
                <a:cubicBezTo>
                  <a:pt x="59" y="554"/>
                  <a:pt x="59" y="554"/>
                  <a:pt x="59" y="554"/>
                </a:cubicBezTo>
                <a:cubicBezTo>
                  <a:pt x="67" y="495"/>
                  <a:pt x="97" y="441"/>
                  <a:pt x="144" y="403"/>
                </a:cubicBezTo>
                <a:cubicBezTo>
                  <a:pt x="149" y="399"/>
                  <a:pt x="149" y="399"/>
                  <a:pt x="149" y="399"/>
                </a:cubicBezTo>
                <a:cubicBezTo>
                  <a:pt x="430" y="399"/>
                  <a:pt x="430" y="399"/>
                  <a:pt x="430" y="399"/>
                </a:cubicBezTo>
                <a:cubicBezTo>
                  <a:pt x="435" y="403"/>
                  <a:pt x="435" y="403"/>
                  <a:pt x="435" y="403"/>
                </a:cubicBezTo>
                <a:cubicBezTo>
                  <a:pt x="482" y="441"/>
                  <a:pt x="512" y="495"/>
                  <a:pt x="519" y="554"/>
                </a:cubicBezTo>
                <a:lnTo>
                  <a:pt x="355" y="55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39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04" name="Google Shape;3904;p118"/>
          <p:cNvGrpSpPr/>
          <p:nvPr/>
        </p:nvGrpSpPr>
        <p:grpSpPr>
          <a:xfrm>
            <a:off x="2608637" y="5131994"/>
            <a:ext cx="326108" cy="312620"/>
            <a:chOff x="8783638" y="1235076"/>
            <a:chExt cx="360363" cy="312738"/>
          </a:xfrm>
        </p:grpSpPr>
        <p:sp>
          <p:nvSpPr>
            <p:cNvPr id="3905" name="Google Shape;3905;p118"/>
            <p:cNvSpPr/>
            <p:nvPr/>
          </p:nvSpPr>
          <p:spPr>
            <a:xfrm>
              <a:off x="8842375" y="1290638"/>
              <a:ext cx="128588" cy="84138"/>
            </a:xfrm>
            <a:custGeom>
              <a:rect b="b" l="l" r="r" t="t"/>
              <a:pathLst>
                <a:path extrusionOk="0" h="29" w="44">
                  <a:moveTo>
                    <a:pt x="42" y="0"/>
                  </a:moveTo>
                  <a:cubicBezTo>
                    <a:pt x="19" y="0"/>
                    <a:pt x="0" y="12"/>
                    <a:pt x="0" y="27"/>
                  </a:cubicBezTo>
                  <a:cubicBezTo>
                    <a:pt x="0" y="28"/>
                    <a:pt x="0" y="29"/>
                    <a:pt x="1" y="29"/>
                  </a:cubicBezTo>
                  <a:cubicBezTo>
                    <a:pt x="3" y="29"/>
                    <a:pt x="3" y="28"/>
                    <a:pt x="3" y="27"/>
                  </a:cubicBezTo>
                  <a:cubicBezTo>
                    <a:pt x="3" y="15"/>
                    <a:pt x="21" y="4"/>
                    <a:pt x="42" y="4"/>
                  </a:cubicBezTo>
                  <a:cubicBezTo>
                    <a:pt x="43" y="4"/>
                    <a:pt x="44" y="3"/>
                    <a:pt x="44" y="2"/>
                  </a:cubicBezTo>
                  <a:cubicBezTo>
                    <a:pt x="44" y="1"/>
                    <a:pt x="43" y="0"/>
                    <a:pt x="42" y="0"/>
                  </a:cubicBezTo>
                  <a:close/>
                  <a:moveTo>
                    <a:pt x="42" y="0"/>
                  </a:moveTo>
                  <a:cubicBezTo>
                    <a:pt x="42" y="0"/>
                    <a:pt x="42" y="0"/>
                    <a:pt x="42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6" name="Google Shape;3906;p118"/>
            <p:cNvSpPr/>
            <p:nvPr/>
          </p:nvSpPr>
          <p:spPr>
            <a:xfrm>
              <a:off x="8783638" y="1235076"/>
              <a:ext cx="360363" cy="312738"/>
            </a:xfrm>
            <a:custGeom>
              <a:rect b="b" l="l" r="r" t="t"/>
              <a:pathLst>
                <a:path extrusionOk="0" h="107" w="123">
                  <a:moveTo>
                    <a:pt x="62" y="0"/>
                  </a:moveTo>
                  <a:cubicBezTo>
                    <a:pt x="28" y="0"/>
                    <a:pt x="0" y="20"/>
                    <a:pt x="0" y="46"/>
                  </a:cubicBezTo>
                  <a:cubicBezTo>
                    <a:pt x="0" y="62"/>
                    <a:pt x="11" y="76"/>
                    <a:pt x="27" y="84"/>
                  </a:cubicBezTo>
                  <a:cubicBezTo>
                    <a:pt x="27" y="84"/>
                    <a:pt x="27" y="84"/>
                    <a:pt x="27" y="84"/>
                  </a:cubicBezTo>
                  <a:cubicBezTo>
                    <a:pt x="27" y="91"/>
                    <a:pt x="22" y="98"/>
                    <a:pt x="20" y="102"/>
                  </a:cubicBezTo>
                  <a:cubicBezTo>
                    <a:pt x="20" y="103"/>
                    <a:pt x="20" y="103"/>
                    <a:pt x="20" y="104"/>
                  </a:cubicBezTo>
                  <a:cubicBezTo>
                    <a:pt x="20" y="106"/>
                    <a:pt x="21" y="107"/>
                    <a:pt x="23" y="107"/>
                  </a:cubicBezTo>
                  <a:cubicBezTo>
                    <a:pt x="23" y="107"/>
                    <a:pt x="24" y="107"/>
                    <a:pt x="24" y="107"/>
                  </a:cubicBezTo>
                  <a:cubicBezTo>
                    <a:pt x="36" y="105"/>
                    <a:pt x="47" y="94"/>
                    <a:pt x="50" y="91"/>
                  </a:cubicBezTo>
                  <a:cubicBezTo>
                    <a:pt x="54" y="92"/>
                    <a:pt x="58" y="92"/>
                    <a:pt x="62" y="92"/>
                  </a:cubicBezTo>
                  <a:cubicBezTo>
                    <a:pt x="96" y="92"/>
                    <a:pt x="123" y="71"/>
                    <a:pt x="123" y="46"/>
                  </a:cubicBezTo>
                  <a:cubicBezTo>
                    <a:pt x="123" y="20"/>
                    <a:pt x="96" y="0"/>
                    <a:pt x="62" y="0"/>
                  </a:cubicBezTo>
                  <a:close/>
                  <a:moveTo>
                    <a:pt x="62" y="84"/>
                  </a:moveTo>
                  <a:cubicBezTo>
                    <a:pt x="58" y="84"/>
                    <a:pt x="55" y="84"/>
                    <a:pt x="51" y="83"/>
                  </a:cubicBezTo>
                  <a:cubicBezTo>
                    <a:pt x="51" y="83"/>
                    <a:pt x="50" y="83"/>
                    <a:pt x="50" y="83"/>
                  </a:cubicBezTo>
                  <a:cubicBezTo>
                    <a:pt x="48" y="83"/>
                    <a:pt x="45" y="84"/>
                    <a:pt x="44" y="86"/>
                  </a:cubicBezTo>
                  <a:cubicBezTo>
                    <a:pt x="42" y="88"/>
                    <a:pt x="38" y="93"/>
                    <a:pt x="32" y="96"/>
                  </a:cubicBezTo>
                  <a:cubicBezTo>
                    <a:pt x="34" y="92"/>
                    <a:pt x="35" y="89"/>
                    <a:pt x="35" y="85"/>
                  </a:cubicBezTo>
                  <a:cubicBezTo>
                    <a:pt x="35" y="84"/>
                    <a:pt x="35" y="84"/>
                    <a:pt x="35" y="84"/>
                  </a:cubicBezTo>
                  <a:cubicBezTo>
                    <a:pt x="35" y="81"/>
                    <a:pt x="33" y="78"/>
                    <a:pt x="31" y="77"/>
                  </a:cubicBezTo>
                  <a:cubicBezTo>
                    <a:pt x="17" y="70"/>
                    <a:pt x="8" y="58"/>
                    <a:pt x="8" y="46"/>
                  </a:cubicBezTo>
                  <a:cubicBezTo>
                    <a:pt x="8" y="25"/>
                    <a:pt x="32" y="7"/>
                    <a:pt x="62" y="7"/>
                  </a:cubicBezTo>
                  <a:cubicBezTo>
                    <a:pt x="91" y="7"/>
                    <a:pt x="115" y="25"/>
                    <a:pt x="115" y="46"/>
                  </a:cubicBezTo>
                  <a:cubicBezTo>
                    <a:pt x="115" y="67"/>
                    <a:pt x="91" y="84"/>
                    <a:pt x="62" y="84"/>
                  </a:cubicBezTo>
                  <a:close/>
                  <a:moveTo>
                    <a:pt x="62" y="84"/>
                  </a:moveTo>
                  <a:cubicBezTo>
                    <a:pt x="62" y="84"/>
                    <a:pt x="62" y="84"/>
                    <a:pt x="62" y="84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07" name="Google Shape;3907;p118"/>
          <p:cNvGrpSpPr/>
          <p:nvPr/>
        </p:nvGrpSpPr>
        <p:grpSpPr>
          <a:xfrm>
            <a:off x="2591451" y="2024835"/>
            <a:ext cx="360217" cy="574891"/>
            <a:chOff x="6513513" y="557213"/>
            <a:chExt cx="471488" cy="752475"/>
          </a:xfrm>
        </p:grpSpPr>
        <p:sp>
          <p:nvSpPr>
            <p:cNvPr id="3908" name="Google Shape;3908;p118"/>
            <p:cNvSpPr/>
            <p:nvPr/>
          </p:nvSpPr>
          <p:spPr>
            <a:xfrm>
              <a:off x="6513513" y="557213"/>
              <a:ext cx="471488" cy="752475"/>
            </a:xfrm>
            <a:custGeom>
              <a:rect b="b" l="l" r="r" t="t"/>
              <a:pathLst>
                <a:path extrusionOk="0" h="256" w="160">
                  <a:moveTo>
                    <a:pt x="160" y="80"/>
                  </a:moveTo>
                  <a:cubicBezTo>
                    <a:pt x="160" y="36"/>
                    <a:pt x="124" y="0"/>
                    <a:pt x="80" y="0"/>
                  </a:cubicBezTo>
                  <a:cubicBezTo>
                    <a:pt x="36" y="0"/>
                    <a:pt x="0" y="36"/>
                    <a:pt x="0" y="80"/>
                  </a:cubicBezTo>
                  <a:cubicBezTo>
                    <a:pt x="0" y="95"/>
                    <a:pt x="4" y="109"/>
                    <a:pt x="11" y="120"/>
                  </a:cubicBezTo>
                  <a:cubicBezTo>
                    <a:pt x="11" y="120"/>
                    <a:pt x="11" y="120"/>
                    <a:pt x="11" y="120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4" y="182"/>
                    <a:pt x="46" y="185"/>
                    <a:pt x="49" y="187"/>
                  </a:cubicBezTo>
                  <a:cubicBezTo>
                    <a:pt x="46" y="190"/>
                    <a:pt x="44" y="194"/>
                    <a:pt x="44" y="198"/>
                  </a:cubicBezTo>
                  <a:cubicBezTo>
                    <a:pt x="44" y="202"/>
                    <a:pt x="46" y="206"/>
                    <a:pt x="48" y="208"/>
                  </a:cubicBezTo>
                  <a:cubicBezTo>
                    <a:pt x="46" y="211"/>
                    <a:pt x="44" y="214"/>
                    <a:pt x="44" y="218"/>
                  </a:cubicBezTo>
                  <a:cubicBezTo>
                    <a:pt x="44" y="224"/>
                    <a:pt x="47" y="229"/>
                    <a:pt x="52" y="231"/>
                  </a:cubicBezTo>
                  <a:cubicBezTo>
                    <a:pt x="53" y="245"/>
                    <a:pt x="65" y="256"/>
                    <a:pt x="80" y="256"/>
                  </a:cubicBezTo>
                  <a:cubicBezTo>
                    <a:pt x="94" y="256"/>
                    <a:pt x="106" y="245"/>
                    <a:pt x="108" y="231"/>
                  </a:cubicBezTo>
                  <a:cubicBezTo>
                    <a:pt x="112" y="229"/>
                    <a:pt x="116" y="224"/>
                    <a:pt x="116" y="218"/>
                  </a:cubicBezTo>
                  <a:cubicBezTo>
                    <a:pt x="116" y="214"/>
                    <a:pt x="114" y="211"/>
                    <a:pt x="112" y="208"/>
                  </a:cubicBezTo>
                  <a:cubicBezTo>
                    <a:pt x="114" y="206"/>
                    <a:pt x="116" y="202"/>
                    <a:pt x="116" y="198"/>
                  </a:cubicBezTo>
                  <a:cubicBezTo>
                    <a:pt x="116" y="194"/>
                    <a:pt x="114" y="190"/>
                    <a:pt x="110" y="187"/>
                  </a:cubicBezTo>
                  <a:cubicBezTo>
                    <a:pt x="113" y="185"/>
                    <a:pt x="116" y="182"/>
                    <a:pt x="118" y="179"/>
                  </a:cubicBezTo>
                  <a:cubicBezTo>
                    <a:pt x="118" y="179"/>
                    <a:pt x="118" y="179"/>
                    <a:pt x="118" y="179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56" y="109"/>
                    <a:pt x="160" y="95"/>
                    <a:pt x="160" y="80"/>
                  </a:cubicBezTo>
                  <a:close/>
                  <a:moveTo>
                    <a:pt x="80" y="248"/>
                  </a:moveTo>
                  <a:cubicBezTo>
                    <a:pt x="70" y="248"/>
                    <a:pt x="62" y="241"/>
                    <a:pt x="60" y="232"/>
                  </a:cubicBezTo>
                  <a:cubicBezTo>
                    <a:pt x="99" y="232"/>
                    <a:pt x="99" y="232"/>
                    <a:pt x="99" y="232"/>
                  </a:cubicBezTo>
                  <a:cubicBezTo>
                    <a:pt x="97" y="241"/>
                    <a:pt x="89" y="248"/>
                    <a:pt x="80" y="248"/>
                  </a:cubicBezTo>
                  <a:close/>
                  <a:moveTo>
                    <a:pt x="108" y="218"/>
                  </a:moveTo>
                  <a:cubicBezTo>
                    <a:pt x="108" y="222"/>
                    <a:pt x="105" y="224"/>
                    <a:pt x="102" y="224"/>
                  </a:cubicBezTo>
                  <a:cubicBezTo>
                    <a:pt x="58" y="224"/>
                    <a:pt x="58" y="224"/>
                    <a:pt x="58" y="224"/>
                  </a:cubicBezTo>
                  <a:cubicBezTo>
                    <a:pt x="55" y="224"/>
                    <a:pt x="52" y="222"/>
                    <a:pt x="52" y="218"/>
                  </a:cubicBezTo>
                  <a:cubicBezTo>
                    <a:pt x="52" y="215"/>
                    <a:pt x="55" y="212"/>
                    <a:pt x="58" y="212"/>
                  </a:cubicBezTo>
                  <a:cubicBezTo>
                    <a:pt x="102" y="212"/>
                    <a:pt x="102" y="212"/>
                    <a:pt x="102" y="212"/>
                  </a:cubicBezTo>
                  <a:cubicBezTo>
                    <a:pt x="105" y="212"/>
                    <a:pt x="108" y="215"/>
                    <a:pt x="108" y="218"/>
                  </a:cubicBezTo>
                  <a:close/>
                  <a:moveTo>
                    <a:pt x="102" y="192"/>
                  </a:moveTo>
                  <a:cubicBezTo>
                    <a:pt x="105" y="192"/>
                    <a:pt x="108" y="195"/>
                    <a:pt x="108" y="198"/>
                  </a:cubicBezTo>
                  <a:cubicBezTo>
                    <a:pt x="108" y="202"/>
                    <a:pt x="105" y="204"/>
                    <a:pt x="102" y="204"/>
                  </a:cubicBezTo>
                  <a:cubicBezTo>
                    <a:pt x="58" y="204"/>
                    <a:pt x="58" y="204"/>
                    <a:pt x="58" y="204"/>
                  </a:cubicBezTo>
                  <a:cubicBezTo>
                    <a:pt x="55" y="204"/>
                    <a:pt x="52" y="202"/>
                    <a:pt x="52" y="198"/>
                  </a:cubicBezTo>
                  <a:cubicBezTo>
                    <a:pt x="52" y="195"/>
                    <a:pt x="55" y="192"/>
                    <a:pt x="58" y="192"/>
                  </a:cubicBezTo>
                  <a:cubicBezTo>
                    <a:pt x="64" y="192"/>
                    <a:pt x="64" y="192"/>
                    <a:pt x="64" y="192"/>
                  </a:cubicBezTo>
                  <a:cubicBezTo>
                    <a:pt x="96" y="192"/>
                    <a:pt x="96" y="192"/>
                    <a:pt x="96" y="192"/>
                  </a:cubicBezTo>
                  <a:lnTo>
                    <a:pt x="102" y="192"/>
                  </a:lnTo>
                  <a:close/>
                  <a:moveTo>
                    <a:pt x="135" y="112"/>
                  </a:moveTo>
                  <a:cubicBezTo>
                    <a:pt x="135" y="113"/>
                    <a:pt x="135" y="114"/>
                    <a:pt x="134" y="114"/>
                  </a:cubicBezTo>
                  <a:cubicBezTo>
                    <a:pt x="104" y="170"/>
                    <a:pt x="104" y="170"/>
                    <a:pt x="104" y="170"/>
                  </a:cubicBezTo>
                  <a:cubicBezTo>
                    <a:pt x="104" y="170"/>
                    <a:pt x="103" y="171"/>
                    <a:pt x="103" y="172"/>
                  </a:cubicBezTo>
                  <a:cubicBezTo>
                    <a:pt x="102" y="174"/>
                    <a:pt x="100" y="176"/>
                    <a:pt x="96" y="176"/>
                  </a:cubicBezTo>
                  <a:cubicBezTo>
                    <a:pt x="100" y="129"/>
                    <a:pt x="100" y="129"/>
                    <a:pt x="100" y="129"/>
                  </a:cubicBezTo>
                  <a:cubicBezTo>
                    <a:pt x="100" y="126"/>
                    <a:pt x="98" y="124"/>
                    <a:pt x="96" y="124"/>
                  </a:cubicBezTo>
                  <a:cubicBezTo>
                    <a:pt x="94" y="124"/>
                    <a:pt x="92" y="126"/>
                    <a:pt x="92" y="128"/>
                  </a:cubicBezTo>
                  <a:cubicBezTo>
                    <a:pt x="88" y="176"/>
                    <a:pt x="88" y="176"/>
                    <a:pt x="88" y="176"/>
                  </a:cubicBezTo>
                  <a:cubicBezTo>
                    <a:pt x="72" y="176"/>
                    <a:pt x="72" y="176"/>
                    <a:pt x="72" y="176"/>
                  </a:cubicBezTo>
                  <a:cubicBezTo>
                    <a:pt x="68" y="128"/>
                    <a:pt x="68" y="128"/>
                    <a:pt x="68" y="128"/>
                  </a:cubicBezTo>
                  <a:cubicBezTo>
                    <a:pt x="68" y="126"/>
                    <a:pt x="66" y="124"/>
                    <a:pt x="64" y="124"/>
                  </a:cubicBezTo>
                  <a:cubicBezTo>
                    <a:pt x="61" y="124"/>
                    <a:pt x="60" y="126"/>
                    <a:pt x="60" y="129"/>
                  </a:cubicBezTo>
                  <a:cubicBezTo>
                    <a:pt x="64" y="176"/>
                    <a:pt x="64" y="176"/>
                    <a:pt x="64" y="176"/>
                  </a:cubicBezTo>
                  <a:cubicBezTo>
                    <a:pt x="60" y="176"/>
                    <a:pt x="58" y="174"/>
                    <a:pt x="57" y="172"/>
                  </a:cubicBezTo>
                  <a:cubicBezTo>
                    <a:pt x="56" y="171"/>
                    <a:pt x="56" y="171"/>
                    <a:pt x="56" y="170"/>
                  </a:cubicBezTo>
                  <a:cubicBezTo>
                    <a:pt x="26" y="114"/>
                    <a:pt x="26" y="114"/>
                    <a:pt x="26" y="114"/>
                  </a:cubicBezTo>
                  <a:cubicBezTo>
                    <a:pt x="25" y="114"/>
                    <a:pt x="25" y="113"/>
                    <a:pt x="25" y="112"/>
                  </a:cubicBezTo>
                  <a:cubicBezTo>
                    <a:pt x="19" y="103"/>
                    <a:pt x="16" y="91"/>
                    <a:pt x="16" y="80"/>
                  </a:cubicBezTo>
                  <a:cubicBezTo>
                    <a:pt x="16" y="45"/>
                    <a:pt x="45" y="16"/>
                    <a:pt x="80" y="16"/>
                  </a:cubicBezTo>
                  <a:cubicBezTo>
                    <a:pt x="115" y="16"/>
                    <a:pt x="144" y="45"/>
                    <a:pt x="144" y="80"/>
                  </a:cubicBezTo>
                  <a:cubicBezTo>
                    <a:pt x="144" y="91"/>
                    <a:pt x="141" y="103"/>
                    <a:pt x="135" y="1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9" name="Google Shape;3909;p118"/>
            <p:cNvSpPr/>
            <p:nvPr/>
          </p:nvSpPr>
          <p:spPr>
            <a:xfrm>
              <a:off x="6608763" y="642938"/>
              <a:ext cx="120650" cy="103188"/>
            </a:xfrm>
            <a:custGeom>
              <a:rect b="b" l="l" r="r" t="t"/>
              <a:pathLst>
                <a:path extrusionOk="0" h="35" w="41">
                  <a:moveTo>
                    <a:pt x="35" y="1"/>
                  </a:moveTo>
                  <a:cubicBezTo>
                    <a:pt x="20" y="5"/>
                    <a:pt x="7" y="15"/>
                    <a:pt x="1" y="29"/>
                  </a:cubicBezTo>
                  <a:cubicBezTo>
                    <a:pt x="0" y="31"/>
                    <a:pt x="1" y="34"/>
                    <a:pt x="3" y="35"/>
                  </a:cubicBezTo>
                  <a:cubicBezTo>
                    <a:pt x="3" y="35"/>
                    <a:pt x="4" y="35"/>
                    <a:pt x="4" y="35"/>
                  </a:cubicBezTo>
                  <a:cubicBezTo>
                    <a:pt x="6" y="35"/>
                    <a:pt x="7" y="34"/>
                    <a:pt x="8" y="33"/>
                  </a:cubicBezTo>
                  <a:cubicBezTo>
                    <a:pt x="14" y="21"/>
                    <a:pt x="24" y="12"/>
                    <a:pt x="37" y="9"/>
                  </a:cubicBezTo>
                  <a:cubicBezTo>
                    <a:pt x="39" y="8"/>
                    <a:pt x="41" y="6"/>
                    <a:pt x="40" y="4"/>
                  </a:cubicBezTo>
                  <a:cubicBezTo>
                    <a:pt x="40" y="2"/>
                    <a:pt x="37" y="0"/>
                    <a:pt x="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13" name="Shape 3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4" name="Google Shape;3914;p119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Funnel</a:t>
            </a:r>
            <a:endParaRPr/>
          </a:p>
        </p:txBody>
      </p:sp>
      <p:sp>
        <p:nvSpPr>
          <p:cNvPr id="3915" name="Google Shape;3915;p119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6" name="Google Shape;3916;p119"/>
          <p:cNvSpPr/>
          <p:nvPr/>
        </p:nvSpPr>
        <p:spPr>
          <a:xfrm>
            <a:off x="3054937" y="1191575"/>
            <a:ext cx="2130619" cy="348026"/>
          </a:xfrm>
          <a:custGeom>
            <a:rect b="b" l="l" r="r" t="t"/>
            <a:pathLst>
              <a:path extrusionOk="0" h="914402" w="1828800">
                <a:moveTo>
                  <a:pt x="0" y="0"/>
                </a:moveTo>
                <a:lnTo>
                  <a:pt x="1690310" y="0"/>
                </a:lnTo>
                <a:lnTo>
                  <a:pt x="1828800" y="457200"/>
                </a:lnTo>
                <a:lnTo>
                  <a:pt x="1690310" y="914402"/>
                </a:lnTo>
                <a:lnTo>
                  <a:pt x="0" y="914400"/>
                </a:lnTo>
                <a:lnTo>
                  <a:pt x="138491" y="45720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7" name="Google Shape;3917;p119"/>
          <p:cNvSpPr/>
          <p:nvPr/>
        </p:nvSpPr>
        <p:spPr>
          <a:xfrm>
            <a:off x="5111019" y="1191575"/>
            <a:ext cx="2130619" cy="348026"/>
          </a:xfrm>
          <a:custGeom>
            <a:rect b="b" l="l" r="r" t="t"/>
            <a:pathLst>
              <a:path extrusionOk="0" h="914402" w="1828800">
                <a:moveTo>
                  <a:pt x="0" y="0"/>
                </a:moveTo>
                <a:lnTo>
                  <a:pt x="1690309" y="0"/>
                </a:lnTo>
                <a:lnTo>
                  <a:pt x="1828800" y="457200"/>
                </a:lnTo>
                <a:lnTo>
                  <a:pt x="1690309" y="914402"/>
                </a:lnTo>
                <a:lnTo>
                  <a:pt x="0" y="914400"/>
                </a:lnTo>
                <a:lnTo>
                  <a:pt x="138490" y="45720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8" name="Google Shape;3918;p119"/>
          <p:cNvSpPr/>
          <p:nvPr/>
        </p:nvSpPr>
        <p:spPr>
          <a:xfrm>
            <a:off x="7167101" y="1191575"/>
            <a:ext cx="2130619" cy="348026"/>
          </a:xfrm>
          <a:custGeom>
            <a:rect b="b" l="l" r="r" t="t"/>
            <a:pathLst>
              <a:path extrusionOk="0" h="914402" w="1828800">
                <a:moveTo>
                  <a:pt x="0" y="0"/>
                </a:moveTo>
                <a:lnTo>
                  <a:pt x="1690309" y="0"/>
                </a:lnTo>
                <a:lnTo>
                  <a:pt x="1828800" y="457200"/>
                </a:lnTo>
                <a:lnTo>
                  <a:pt x="1690309" y="914402"/>
                </a:lnTo>
                <a:lnTo>
                  <a:pt x="0" y="914400"/>
                </a:lnTo>
                <a:lnTo>
                  <a:pt x="138490" y="45720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9" name="Google Shape;3919;p119"/>
          <p:cNvSpPr/>
          <p:nvPr/>
        </p:nvSpPr>
        <p:spPr>
          <a:xfrm>
            <a:off x="998856" y="1191575"/>
            <a:ext cx="2130619" cy="348026"/>
          </a:xfrm>
          <a:custGeom>
            <a:rect b="b" l="l" r="r" t="t"/>
            <a:pathLst>
              <a:path extrusionOk="0" h="914402" w="1828800">
                <a:moveTo>
                  <a:pt x="0" y="0"/>
                </a:moveTo>
                <a:lnTo>
                  <a:pt x="1690310" y="0"/>
                </a:lnTo>
                <a:lnTo>
                  <a:pt x="1828800" y="457200"/>
                </a:lnTo>
                <a:lnTo>
                  <a:pt x="1690310" y="914402"/>
                </a:lnTo>
                <a:lnTo>
                  <a:pt x="0" y="914400"/>
                </a:lnTo>
                <a:lnTo>
                  <a:pt x="0" y="45720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0" name="Google Shape;3920;p119"/>
          <p:cNvSpPr/>
          <p:nvPr/>
        </p:nvSpPr>
        <p:spPr>
          <a:xfrm>
            <a:off x="9223181" y="1191575"/>
            <a:ext cx="2130619" cy="348026"/>
          </a:xfrm>
          <a:custGeom>
            <a:rect b="b" l="l" r="r" t="t"/>
            <a:pathLst>
              <a:path extrusionOk="0" h="914402" w="1828800">
                <a:moveTo>
                  <a:pt x="0" y="0"/>
                </a:moveTo>
                <a:lnTo>
                  <a:pt x="1690310" y="0"/>
                </a:lnTo>
                <a:lnTo>
                  <a:pt x="1828800" y="457200"/>
                </a:lnTo>
                <a:lnTo>
                  <a:pt x="1690310" y="914402"/>
                </a:lnTo>
                <a:lnTo>
                  <a:pt x="0" y="914400"/>
                </a:lnTo>
                <a:lnTo>
                  <a:pt x="138491" y="457202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1" name="Google Shape;3921;p119"/>
          <p:cNvSpPr/>
          <p:nvPr/>
        </p:nvSpPr>
        <p:spPr>
          <a:xfrm>
            <a:off x="2421716" y="1712186"/>
            <a:ext cx="7330112" cy="1011926"/>
          </a:xfrm>
          <a:custGeom>
            <a:rect b="b" l="l" r="r" t="t"/>
            <a:pathLst>
              <a:path extrusionOk="0" h="467" w="4138">
                <a:moveTo>
                  <a:pt x="0" y="0"/>
                </a:moveTo>
                <a:cubicBezTo>
                  <a:pt x="119" y="31"/>
                  <a:pt x="462" y="132"/>
                  <a:pt x="713" y="185"/>
                </a:cubicBezTo>
                <a:cubicBezTo>
                  <a:pt x="964" y="238"/>
                  <a:pt x="1220" y="285"/>
                  <a:pt x="1509" y="321"/>
                </a:cubicBezTo>
                <a:cubicBezTo>
                  <a:pt x="1798" y="357"/>
                  <a:pt x="2011" y="377"/>
                  <a:pt x="2449" y="401"/>
                </a:cubicBezTo>
                <a:cubicBezTo>
                  <a:pt x="2887" y="425"/>
                  <a:pt x="3786" y="453"/>
                  <a:pt x="4138" y="467"/>
                </a:cubicBezTo>
              </a:path>
            </a:pathLst>
          </a:cu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2" name="Google Shape;3922;p119"/>
          <p:cNvSpPr/>
          <p:nvPr/>
        </p:nvSpPr>
        <p:spPr>
          <a:xfrm flipH="1" rot="10800000">
            <a:off x="2421716" y="3150985"/>
            <a:ext cx="7326902" cy="1031429"/>
          </a:xfrm>
          <a:custGeom>
            <a:rect b="b" l="l" r="r" t="t"/>
            <a:pathLst>
              <a:path extrusionOk="0" h="616" w="2552">
                <a:moveTo>
                  <a:pt x="0" y="0"/>
                </a:moveTo>
                <a:cubicBezTo>
                  <a:pt x="271" y="164"/>
                  <a:pt x="543" y="329"/>
                  <a:pt x="968" y="432"/>
                </a:cubicBezTo>
                <a:cubicBezTo>
                  <a:pt x="1393" y="535"/>
                  <a:pt x="1972" y="575"/>
                  <a:pt x="2552" y="616"/>
                </a:cubicBezTo>
              </a:path>
            </a:pathLst>
          </a:cu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3" name="Google Shape;3923;p119"/>
          <p:cNvSpPr/>
          <p:nvPr/>
        </p:nvSpPr>
        <p:spPr>
          <a:xfrm>
            <a:off x="8401403" y="2746798"/>
            <a:ext cx="398457" cy="398457"/>
          </a:xfrm>
          <a:prstGeom prst="ellipse">
            <a:avLst/>
          </a:prstGeom>
          <a:gradFill>
            <a:gsLst>
              <a:gs pos="0">
                <a:srgbClr val="D8EEF0"/>
              </a:gs>
              <a:gs pos="66000">
                <a:schemeClr val="accent2"/>
              </a:gs>
              <a:gs pos="100000">
                <a:schemeClr val="accent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4" name="Google Shape;3924;p119"/>
          <p:cNvSpPr/>
          <p:nvPr/>
        </p:nvSpPr>
        <p:spPr>
          <a:xfrm>
            <a:off x="8883390" y="2746798"/>
            <a:ext cx="398457" cy="398457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5" name="Google Shape;3925;p119"/>
          <p:cNvSpPr/>
          <p:nvPr/>
        </p:nvSpPr>
        <p:spPr>
          <a:xfrm>
            <a:off x="9365375" y="2746798"/>
            <a:ext cx="398457" cy="398457"/>
          </a:xfrm>
          <a:prstGeom prst="ellipse">
            <a:avLst/>
          </a:prstGeom>
          <a:gradFill>
            <a:gsLst>
              <a:gs pos="0">
                <a:srgbClr val="B6C0C1"/>
              </a:gs>
              <a:gs pos="57000">
                <a:schemeClr val="accent4"/>
              </a:gs>
              <a:gs pos="100000">
                <a:schemeClr val="accent4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6" name="Google Shape;3926;p119"/>
          <p:cNvSpPr/>
          <p:nvPr/>
        </p:nvSpPr>
        <p:spPr>
          <a:xfrm>
            <a:off x="6894935" y="2656638"/>
            <a:ext cx="321229" cy="321228"/>
          </a:xfrm>
          <a:prstGeom prst="ellipse">
            <a:avLst/>
          </a:prstGeom>
          <a:gradFill>
            <a:gsLst>
              <a:gs pos="0">
                <a:srgbClr val="D8EEF0"/>
              </a:gs>
              <a:gs pos="66000">
                <a:schemeClr val="accent2"/>
              </a:gs>
              <a:gs pos="100000">
                <a:schemeClr val="accent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7" name="Google Shape;3927;p119"/>
          <p:cNvSpPr/>
          <p:nvPr/>
        </p:nvSpPr>
        <p:spPr>
          <a:xfrm>
            <a:off x="7376921" y="2656638"/>
            <a:ext cx="321229" cy="321228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8" name="Google Shape;3928;p119"/>
          <p:cNvSpPr/>
          <p:nvPr/>
        </p:nvSpPr>
        <p:spPr>
          <a:xfrm>
            <a:off x="7947759" y="2684382"/>
            <a:ext cx="321229" cy="321228"/>
          </a:xfrm>
          <a:prstGeom prst="ellipse">
            <a:avLst/>
          </a:prstGeom>
          <a:gradFill>
            <a:gsLst>
              <a:gs pos="0">
                <a:srgbClr val="B6C0C1"/>
              </a:gs>
              <a:gs pos="57000">
                <a:schemeClr val="accent4"/>
              </a:gs>
              <a:gs pos="100000">
                <a:schemeClr val="accent4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9" name="Google Shape;3929;p119"/>
          <p:cNvSpPr/>
          <p:nvPr/>
        </p:nvSpPr>
        <p:spPr>
          <a:xfrm>
            <a:off x="7125037" y="2927169"/>
            <a:ext cx="321229" cy="321228"/>
          </a:xfrm>
          <a:prstGeom prst="ellipse">
            <a:avLst/>
          </a:prstGeom>
          <a:gradFill>
            <a:gsLst>
              <a:gs pos="0">
                <a:srgbClr val="D8EEF0"/>
              </a:gs>
              <a:gs pos="66000">
                <a:schemeClr val="accent2"/>
              </a:gs>
              <a:gs pos="100000">
                <a:schemeClr val="accent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0" name="Google Shape;3930;p119"/>
          <p:cNvSpPr/>
          <p:nvPr/>
        </p:nvSpPr>
        <p:spPr>
          <a:xfrm>
            <a:off x="7607024" y="2913605"/>
            <a:ext cx="321229" cy="321228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1" name="Google Shape;3931;p119"/>
          <p:cNvSpPr/>
          <p:nvPr/>
        </p:nvSpPr>
        <p:spPr>
          <a:xfrm>
            <a:off x="5378396" y="2497620"/>
            <a:ext cx="321229" cy="321228"/>
          </a:xfrm>
          <a:prstGeom prst="ellipse">
            <a:avLst/>
          </a:prstGeom>
          <a:gradFill>
            <a:gsLst>
              <a:gs pos="0">
                <a:srgbClr val="D8EEF0"/>
              </a:gs>
              <a:gs pos="66000">
                <a:schemeClr val="accent2"/>
              </a:gs>
              <a:gs pos="100000">
                <a:schemeClr val="accent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2" name="Google Shape;3932;p119"/>
          <p:cNvSpPr/>
          <p:nvPr/>
        </p:nvSpPr>
        <p:spPr>
          <a:xfrm>
            <a:off x="5860383" y="2532408"/>
            <a:ext cx="321229" cy="321228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3" name="Google Shape;3933;p119"/>
          <p:cNvSpPr/>
          <p:nvPr/>
        </p:nvSpPr>
        <p:spPr>
          <a:xfrm>
            <a:off x="6342368" y="2625233"/>
            <a:ext cx="321229" cy="321228"/>
          </a:xfrm>
          <a:prstGeom prst="ellipse">
            <a:avLst/>
          </a:prstGeom>
          <a:gradFill>
            <a:gsLst>
              <a:gs pos="0">
                <a:srgbClr val="B6C0C1"/>
              </a:gs>
              <a:gs pos="57000">
                <a:schemeClr val="accent4"/>
              </a:gs>
              <a:gs pos="100000">
                <a:schemeClr val="accent4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4" name="Google Shape;3934;p119"/>
          <p:cNvSpPr/>
          <p:nvPr/>
        </p:nvSpPr>
        <p:spPr>
          <a:xfrm>
            <a:off x="5606885" y="2735452"/>
            <a:ext cx="321229" cy="321228"/>
          </a:xfrm>
          <a:prstGeom prst="ellipse">
            <a:avLst/>
          </a:prstGeom>
          <a:gradFill>
            <a:gsLst>
              <a:gs pos="0">
                <a:srgbClr val="D8EEF0"/>
              </a:gs>
              <a:gs pos="66000">
                <a:schemeClr val="accent2"/>
              </a:gs>
              <a:gs pos="100000">
                <a:schemeClr val="accent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5" name="Google Shape;3935;p119"/>
          <p:cNvSpPr/>
          <p:nvPr/>
        </p:nvSpPr>
        <p:spPr>
          <a:xfrm>
            <a:off x="6054474" y="2805140"/>
            <a:ext cx="321229" cy="321228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6" name="Google Shape;3936;p119"/>
          <p:cNvSpPr/>
          <p:nvPr/>
        </p:nvSpPr>
        <p:spPr>
          <a:xfrm>
            <a:off x="6502982" y="2971079"/>
            <a:ext cx="321229" cy="321228"/>
          </a:xfrm>
          <a:prstGeom prst="ellipse">
            <a:avLst/>
          </a:prstGeom>
          <a:gradFill>
            <a:gsLst>
              <a:gs pos="0">
                <a:srgbClr val="B6C0C1"/>
              </a:gs>
              <a:gs pos="57000">
                <a:schemeClr val="accent4"/>
              </a:gs>
              <a:gs pos="100000">
                <a:schemeClr val="accent4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7" name="Google Shape;3937;p119"/>
          <p:cNvSpPr/>
          <p:nvPr/>
        </p:nvSpPr>
        <p:spPr>
          <a:xfrm>
            <a:off x="5414951" y="3055653"/>
            <a:ext cx="321229" cy="321228"/>
          </a:xfrm>
          <a:prstGeom prst="ellipse">
            <a:avLst/>
          </a:prstGeom>
          <a:gradFill>
            <a:gsLst>
              <a:gs pos="0">
                <a:srgbClr val="D8EEF0"/>
              </a:gs>
              <a:gs pos="66000">
                <a:schemeClr val="accent2"/>
              </a:gs>
              <a:gs pos="100000">
                <a:schemeClr val="accent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8" name="Google Shape;3938;p119"/>
          <p:cNvSpPr/>
          <p:nvPr/>
        </p:nvSpPr>
        <p:spPr>
          <a:xfrm>
            <a:off x="5810330" y="3026756"/>
            <a:ext cx="321229" cy="321228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9" name="Google Shape;3939;p119"/>
          <p:cNvSpPr/>
          <p:nvPr/>
        </p:nvSpPr>
        <p:spPr>
          <a:xfrm>
            <a:off x="3872510" y="2268005"/>
            <a:ext cx="321229" cy="321228"/>
          </a:xfrm>
          <a:prstGeom prst="ellipse">
            <a:avLst/>
          </a:prstGeom>
          <a:gradFill>
            <a:gsLst>
              <a:gs pos="0">
                <a:srgbClr val="D8EEF0"/>
              </a:gs>
              <a:gs pos="66000">
                <a:schemeClr val="accent2"/>
              </a:gs>
              <a:gs pos="100000">
                <a:schemeClr val="accent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0" name="Google Shape;3940;p119"/>
          <p:cNvSpPr/>
          <p:nvPr/>
        </p:nvSpPr>
        <p:spPr>
          <a:xfrm>
            <a:off x="4381177" y="2397941"/>
            <a:ext cx="321229" cy="321228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1" name="Google Shape;3941;p119"/>
          <p:cNvSpPr/>
          <p:nvPr/>
        </p:nvSpPr>
        <p:spPr>
          <a:xfrm>
            <a:off x="4910510" y="2470018"/>
            <a:ext cx="321229" cy="321228"/>
          </a:xfrm>
          <a:prstGeom prst="ellipse">
            <a:avLst/>
          </a:prstGeom>
          <a:gradFill>
            <a:gsLst>
              <a:gs pos="0">
                <a:srgbClr val="B6C0C1"/>
              </a:gs>
              <a:gs pos="57000">
                <a:schemeClr val="accent4"/>
              </a:gs>
              <a:gs pos="100000">
                <a:schemeClr val="accent4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2" name="Google Shape;3942;p119"/>
          <p:cNvSpPr/>
          <p:nvPr/>
        </p:nvSpPr>
        <p:spPr>
          <a:xfrm>
            <a:off x="4127680" y="2735452"/>
            <a:ext cx="321229" cy="321228"/>
          </a:xfrm>
          <a:prstGeom prst="ellipse">
            <a:avLst/>
          </a:prstGeom>
          <a:gradFill>
            <a:gsLst>
              <a:gs pos="0">
                <a:srgbClr val="D8EEF0"/>
              </a:gs>
              <a:gs pos="66000">
                <a:schemeClr val="accent2"/>
              </a:gs>
              <a:gs pos="100000">
                <a:schemeClr val="accent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3" name="Google Shape;3943;p119"/>
          <p:cNvSpPr/>
          <p:nvPr/>
        </p:nvSpPr>
        <p:spPr>
          <a:xfrm>
            <a:off x="4575268" y="2805140"/>
            <a:ext cx="321229" cy="321228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4" name="Google Shape;3944;p119"/>
          <p:cNvSpPr/>
          <p:nvPr/>
        </p:nvSpPr>
        <p:spPr>
          <a:xfrm>
            <a:off x="4831385" y="3140255"/>
            <a:ext cx="321229" cy="321228"/>
          </a:xfrm>
          <a:prstGeom prst="ellipse">
            <a:avLst/>
          </a:prstGeom>
          <a:gradFill>
            <a:gsLst>
              <a:gs pos="0">
                <a:srgbClr val="B6C0C1"/>
              </a:gs>
              <a:gs pos="57000">
                <a:schemeClr val="accent4"/>
              </a:gs>
              <a:gs pos="100000">
                <a:schemeClr val="accent4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5" name="Google Shape;3945;p119"/>
          <p:cNvSpPr/>
          <p:nvPr/>
        </p:nvSpPr>
        <p:spPr>
          <a:xfrm>
            <a:off x="3935746" y="3211646"/>
            <a:ext cx="321229" cy="321228"/>
          </a:xfrm>
          <a:prstGeom prst="ellipse">
            <a:avLst/>
          </a:prstGeom>
          <a:gradFill>
            <a:gsLst>
              <a:gs pos="0">
                <a:srgbClr val="D8EEF0"/>
              </a:gs>
              <a:gs pos="66000">
                <a:schemeClr val="accent2"/>
              </a:gs>
              <a:gs pos="100000">
                <a:schemeClr val="accent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6" name="Google Shape;3946;p119"/>
          <p:cNvSpPr/>
          <p:nvPr/>
        </p:nvSpPr>
        <p:spPr>
          <a:xfrm>
            <a:off x="4331124" y="3182750"/>
            <a:ext cx="321229" cy="321228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7" name="Google Shape;3947;p119"/>
          <p:cNvSpPr/>
          <p:nvPr/>
        </p:nvSpPr>
        <p:spPr>
          <a:xfrm>
            <a:off x="2332714" y="1902868"/>
            <a:ext cx="321229" cy="321228"/>
          </a:xfrm>
          <a:prstGeom prst="ellipse">
            <a:avLst/>
          </a:prstGeom>
          <a:gradFill>
            <a:gsLst>
              <a:gs pos="0">
                <a:srgbClr val="D8EEF0"/>
              </a:gs>
              <a:gs pos="66000">
                <a:schemeClr val="accent2"/>
              </a:gs>
              <a:gs pos="100000">
                <a:schemeClr val="accent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8" name="Google Shape;3948;p119"/>
          <p:cNvSpPr/>
          <p:nvPr/>
        </p:nvSpPr>
        <p:spPr>
          <a:xfrm>
            <a:off x="2794005" y="2067783"/>
            <a:ext cx="321229" cy="321228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9" name="Google Shape;3949;p119"/>
          <p:cNvSpPr/>
          <p:nvPr/>
        </p:nvSpPr>
        <p:spPr>
          <a:xfrm>
            <a:off x="3332584" y="2359912"/>
            <a:ext cx="321229" cy="321228"/>
          </a:xfrm>
          <a:prstGeom prst="ellipse">
            <a:avLst/>
          </a:prstGeom>
          <a:gradFill>
            <a:gsLst>
              <a:gs pos="0">
                <a:srgbClr val="B6C0C1"/>
              </a:gs>
              <a:gs pos="57000">
                <a:schemeClr val="accent4"/>
              </a:gs>
              <a:gs pos="100000">
                <a:schemeClr val="accent4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0" name="Google Shape;3950;p119"/>
          <p:cNvSpPr/>
          <p:nvPr/>
        </p:nvSpPr>
        <p:spPr>
          <a:xfrm>
            <a:off x="2332714" y="2509584"/>
            <a:ext cx="321229" cy="321228"/>
          </a:xfrm>
          <a:prstGeom prst="ellipse">
            <a:avLst/>
          </a:prstGeom>
          <a:gradFill>
            <a:gsLst>
              <a:gs pos="0">
                <a:srgbClr val="D8EEF0"/>
              </a:gs>
              <a:gs pos="66000">
                <a:schemeClr val="accent2"/>
              </a:gs>
              <a:gs pos="100000">
                <a:schemeClr val="accent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1" name="Google Shape;3951;p119"/>
          <p:cNvSpPr/>
          <p:nvPr/>
        </p:nvSpPr>
        <p:spPr>
          <a:xfrm>
            <a:off x="2794005" y="2579273"/>
            <a:ext cx="321229" cy="321228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2" name="Google Shape;3952;p119"/>
          <p:cNvSpPr/>
          <p:nvPr/>
        </p:nvSpPr>
        <p:spPr>
          <a:xfrm>
            <a:off x="3498144" y="2844695"/>
            <a:ext cx="321229" cy="321228"/>
          </a:xfrm>
          <a:prstGeom prst="ellipse">
            <a:avLst/>
          </a:prstGeom>
          <a:gradFill>
            <a:gsLst>
              <a:gs pos="0">
                <a:srgbClr val="B6C0C1"/>
              </a:gs>
              <a:gs pos="57000">
                <a:schemeClr val="accent4"/>
              </a:gs>
              <a:gs pos="100000">
                <a:schemeClr val="accent4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3" name="Google Shape;3953;p119"/>
          <p:cNvSpPr/>
          <p:nvPr/>
        </p:nvSpPr>
        <p:spPr>
          <a:xfrm>
            <a:off x="2332714" y="3665710"/>
            <a:ext cx="321229" cy="321228"/>
          </a:xfrm>
          <a:prstGeom prst="ellipse">
            <a:avLst/>
          </a:prstGeom>
          <a:gradFill>
            <a:gsLst>
              <a:gs pos="0">
                <a:srgbClr val="D8EEF0"/>
              </a:gs>
              <a:gs pos="66000">
                <a:schemeClr val="accent2"/>
              </a:gs>
              <a:gs pos="100000">
                <a:schemeClr val="accent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4" name="Google Shape;3954;p119"/>
          <p:cNvSpPr/>
          <p:nvPr/>
        </p:nvSpPr>
        <p:spPr>
          <a:xfrm>
            <a:off x="2794005" y="3636812"/>
            <a:ext cx="321229" cy="321228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5" name="Google Shape;3955;p119"/>
          <p:cNvSpPr/>
          <p:nvPr/>
        </p:nvSpPr>
        <p:spPr>
          <a:xfrm>
            <a:off x="3337946" y="3373464"/>
            <a:ext cx="321229" cy="321228"/>
          </a:xfrm>
          <a:prstGeom prst="ellipse">
            <a:avLst/>
          </a:prstGeom>
          <a:gradFill>
            <a:gsLst>
              <a:gs pos="0">
                <a:srgbClr val="B6C0C1"/>
              </a:gs>
              <a:gs pos="57000">
                <a:schemeClr val="accent4"/>
              </a:gs>
              <a:gs pos="100000">
                <a:schemeClr val="accent4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6" name="Google Shape;3956;p119"/>
          <p:cNvSpPr/>
          <p:nvPr/>
        </p:nvSpPr>
        <p:spPr>
          <a:xfrm>
            <a:off x="2332714" y="3197307"/>
            <a:ext cx="321229" cy="321228"/>
          </a:xfrm>
          <a:prstGeom prst="ellipse">
            <a:avLst/>
          </a:prstGeom>
          <a:gradFill>
            <a:gsLst>
              <a:gs pos="0">
                <a:srgbClr val="D8EEF0"/>
              </a:gs>
              <a:gs pos="66000">
                <a:schemeClr val="accent2"/>
              </a:gs>
              <a:gs pos="100000">
                <a:schemeClr val="accent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7" name="Google Shape;3957;p119"/>
          <p:cNvSpPr/>
          <p:nvPr/>
        </p:nvSpPr>
        <p:spPr>
          <a:xfrm>
            <a:off x="2794005" y="3110116"/>
            <a:ext cx="321229" cy="321228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8" name="Google Shape;3958;p119"/>
          <p:cNvSpPr/>
          <p:nvPr/>
        </p:nvSpPr>
        <p:spPr>
          <a:xfrm>
            <a:off x="2580538" y="2908324"/>
            <a:ext cx="182280" cy="182280"/>
          </a:xfrm>
          <a:prstGeom prst="ellipse">
            <a:avLst/>
          </a:prstGeom>
          <a:gradFill>
            <a:gsLst>
              <a:gs pos="0">
                <a:srgbClr val="B6C0C1"/>
              </a:gs>
              <a:gs pos="57000">
                <a:schemeClr val="accent4"/>
              </a:gs>
              <a:gs pos="100000">
                <a:schemeClr val="accent4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4800" lIns="89600" spcFirstLastPara="1" rIns="89600" wrap="square" tIns="44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9" name="Google Shape;3959;p119"/>
          <p:cNvSpPr/>
          <p:nvPr/>
        </p:nvSpPr>
        <p:spPr>
          <a:xfrm>
            <a:off x="4221288" y="2297298"/>
            <a:ext cx="182280" cy="182280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0" name="Google Shape;3960;p119"/>
          <p:cNvSpPr/>
          <p:nvPr/>
        </p:nvSpPr>
        <p:spPr>
          <a:xfrm>
            <a:off x="3956918" y="2948271"/>
            <a:ext cx="182280" cy="182280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1" name="Google Shape;3961;p119"/>
          <p:cNvSpPr/>
          <p:nvPr/>
        </p:nvSpPr>
        <p:spPr>
          <a:xfrm>
            <a:off x="6237496" y="3125049"/>
            <a:ext cx="182280" cy="182280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2" name="Google Shape;3962;p119"/>
          <p:cNvSpPr/>
          <p:nvPr/>
        </p:nvSpPr>
        <p:spPr>
          <a:xfrm>
            <a:off x="8074830" y="3008496"/>
            <a:ext cx="182280" cy="182280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3" name="Google Shape;3963;p119"/>
          <p:cNvSpPr/>
          <p:nvPr/>
        </p:nvSpPr>
        <p:spPr>
          <a:xfrm>
            <a:off x="3197619" y="2132957"/>
            <a:ext cx="182280" cy="182280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4" name="Google Shape;3964;p119"/>
          <p:cNvSpPr/>
          <p:nvPr/>
        </p:nvSpPr>
        <p:spPr>
          <a:xfrm>
            <a:off x="3083912" y="3420854"/>
            <a:ext cx="182280" cy="182280"/>
          </a:xfrm>
          <a:prstGeom prst="ellipse">
            <a:avLst/>
          </a:prstGeom>
          <a:gradFill>
            <a:gsLst>
              <a:gs pos="0">
                <a:srgbClr val="D8EEF0"/>
              </a:gs>
              <a:gs pos="66000">
                <a:schemeClr val="accent2"/>
              </a:gs>
              <a:gs pos="100000">
                <a:schemeClr val="accent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5" name="Google Shape;3965;p119"/>
          <p:cNvSpPr/>
          <p:nvPr/>
        </p:nvSpPr>
        <p:spPr>
          <a:xfrm>
            <a:off x="3260398" y="3099637"/>
            <a:ext cx="182280" cy="182280"/>
          </a:xfrm>
          <a:prstGeom prst="ellipse">
            <a:avLst/>
          </a:prstGeom>
          <a:gradFill>
            <a:gsLst>
              <a:gs pos="0">
                <a:srgbClr val="D8EEF0"/>
              </a:gs>
              <a:gs pos="66000">
                <a:schemeClr val="accent2"/>
              </a:gs>
              <a:gs pos="100000">
                <a:schemeClr val="accent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6" name="Google Shape;3966;p119"/>
          <p:cNvSpPr/>
          <p:nvPr/>
        </p:nvSpPr>
        <p:spPr>
          <a:xfrm>
            <a:off x="3219897" y="2672419"/>
            <a:ext cx="182280" cy="182280"/>
          </a:xfrm>
          <a:prstGeom prst="ellipse">
            <a:avLst/>
          </a:prstGeom>
          <a:gradFill>
            <a:gsLst>
              <a:gs pos="0">
                <a:srgbClr val="D8EEF0"/>
              </a:gs>
              <a:gs pos="66000">
                <a:schemeClr val="accent2"/>
              </a:gs>
              <a:gs pos="100000">
                <a:schemeClr val="accent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7" name="Google Shape;3967;p119"/>
          <p:cNvSpPr/>
          <p:nvPr/>
        </p:nvSpPr>
        <p:spPr>
          <a:xfrm>
            <a:off x="2596945" y="2306528"/>
            <a:ext cx="182280" cy="182280"/>
          </a:xfrm>
          <a:prstGeom prst="ellipse">
            <a:avLst/>
          </a:prstGeom>
          <a:gradFill>
            <a:gsLst>
              <a:gs pos="0">
                <a:srgbClr val="B6C0C1"/>
              </a:gs>
              <a:gs pos="57000">
                <a:schemeClr val="accent4"/>
              </a:gs>
              <a:gs pos="100000">
                <a:schemeClr val="accent4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4800" lIns="89600" spcFirstLastPara="1" rIns="89600" wrap="square" tIns="44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8" name="Google Shape;3968;p119"/>
          <p:cNvSpPr/>
          <p:nvPr/>
        </p:nvSpPr>
        <p:spPr>
          <a:xfrm>
            <a:off x="2767446" y="3444447"/>
            <a:ext cx="182280" cy="182280"/>
          </a:xfrm>
          <a:prstGeom prst="ellipse">
            <a:avLst/>
          </a:prstGeom>
          <a:gradFill>
            <a:gsLst>
              <a:gs pos="0">
                <a:srgbClr val="B6C0C1"/>
              </a:gs>
              <a:gs pos="57000">
                <a:schemeClr val="accent4"/>
              </a:gs>
              <a:gs pos="100000">
                <a:schemeClr val="accent4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4800" lIns="89600" spcFirstLastPara="1" rIns="89600" wrap="square" tIns="44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9" name="Google Shape;3969;p119"/>
          <p:cNvSpPr/>
          <p:nvPr/>
        </p:nvSpPr>
        <p:spPr>
          <a:xfrm>
            <a:off x="3031785" y="2916721"/>
            <a:ext cx="182280" cy="182280"/>
          </a:xfrm>
          <a:prstGeom prst="ellipse">
            <a:avLst/>
          </a:prstGeom>
          <a:gradFill>
            <a:gsLst>
              <a:gs pos="0">
                <a:srgbClr val="B6C0C1"/>
              </a:gs>
              <a:gs pos="57000">
                <a:schemeClr val="accent4"/>
              </a:gs>
              <a:gs pos="100000">
                <a:schemeClr val="accent4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4800" lIns="89600" spcFirstLastPara="1" rIns="89600" wrap="square" tIns="44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0" name="Google Shape;3970;p119"/>
          <p:cNvSpPr/>
          <p:nvPr/>
        </p:nvSpPr>
        <p:spPr>
          <a:xfrm>
            <a:off x="2686540" y="1891100"/>
            <a:ext cx="182280" cy="182280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4800" lIns="89600" spcFirstLastPara="1" rIns="89600" wrap="square" tIns="44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1" name="Google Shape;3971;p119"/>
          <p:cNvSpPr/>
          <p:nvPr/>
        </p:nvSpPr>
        <p:spPr>
          <a:xfrm>
            <a:off x="3047200" y="2399626"/>
            <a:ext cx="182280" cy="182280"/>
          </a:xfrm>
          <a:prstGeom prst="ellipse">
            <a:avLst/>
          </a:prstGeom>
          <a:gradFill>
            <a:gsLst>
              <a:gs pos="0">
                <a:srgbClr val="B6C0C1"/>
              </a:gs>
              <a:gs pos="57000">
                <a:schemeClr val="accent4"/>
              </a:gs>
              <a:gs pos="100000">
                <a:schemeClr val="accent4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4800" lIns="89600" spcFirstLastPara="1" rIns="89600" wrap="square" tIns="44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2" name="Google Shape;3972;p119"/>
          <p:cNvSpPr/>
          <p:nvPr/>
        </p:nvSpPr>
        <p:spPr>
          <a:xfrm>
            <a:off x="3189774" y="3665902"/>
            <a:ext cx="182280" cy="182280"/>
          </a:xfrm>
          <a:prstGeom prst="ellipse">
            <a:avLst/>
          </a:prstGeom>
          <a:gradFill>
            <a:gsLst>
              <a:gs pos="0">
                <a:srgbClr val="D8EEF0"/>
              </a:gs>
              <a:gs pos="66000">
                <a:schemeClr val="accent2"/>
              </a:gs>
              <a:gs pos="100000">
                <a:schemeClr val="accent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3" name="Google Shape;3973;p119"/>
          <p:cNvSpPr/>
          <p:nvPr/>
        </p:nvSpPr>
        <p:spPr>
          <a:xfrm>
            <a:off x="2628324" y="3877954"/>
            <a:ext cx="182280" cy="182280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4800" lIns="89600" spcFirstLastPara="1" rIns="89600" wrap="square" tIns="44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4" name="Google Shape;3974;p119"/>
          <p:cNvSpPr/>
          <p:nvPr/>
        </p:nvSpPr>
        <p:spPr>
          <a:xfrm>
            <a:off x="4940624" y="2864596"/>
            <a:ext cx="182280" cy="182280"/>
          </a:xfrm>
          <a:prstGeom prst="ellipse">
            <a:avLst/>
          </a:prstGeom>
          <a:gradFill>
            <a:gsLst>
              <a:gs pos="0">
                <a:srgbClr val="D8EEF0"/>
              </a:gs>
              <a:gs pos="66000">
                <a:schemeClr val="accent2"/>
              </a:gs>
              <a:gs pos="100000">
                <a:schemeClr val="accent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5" name="Google Shape;3975;p119"/>
          <p:cNvSpPr/>
          <p:nvPr/>
        </p:nvSpPr>
        <p:spPr>
          <a:xfrm>
            <a:off x="6866202" y="3055653"/>
            <a:ext cx="182280" cy="182280"/>
          </a:xfrm>
          <a:prstGeom prst="ellipse">
            <a:avLst/>
          </a:prstGeom>
          <a:gradFill>
            <a:gsLst>
              <a:gs pos="0">
                <a:srgbClr val="D8EEF0"/>
              </a:gs>
              <a:gs pos="66000">
                <a:schemeClr val="accent2"/>
              </a:gs>
              <a:gs pos="100000">
                <a:schemeClr val="accent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6" name="Google Shape;3976;p119"/>
          <p:cNvSpPr/>
          <p:nvPr/>
        </p:nvSpPr>
        <p:spPr>
          <a:xfrm>
            <a:off x="6635681" y="2764181"/>
            <a:ext cx="182280" cy="182280"/>
          </a:xfrm>
          <a:prstGeom prst="ellipse">
            <a:avLst/>
          </a:prstGeom>
          <a:gradFill>
            <a:gsLst>
              <a:gs pos="0">
                <a:srgbClr val="D8EEF0"/>
              </a:gs>
              <a:gs pos="66000">
                <a:schemeClr val="accent2"/>
              </a:gs>
              <a:gs pos="100000">
                <a:schemeClr val="accent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7" name="Google Shape;3977;p119"/>
          <p:cNvSpPr/>
          <p:nvPr/>
        </p:nvSpPr>
        <p:spPr>
          <a:xfrm>
            <a:off x="7731814" y="2709787"/>
            <a:ext cx="182280" cy="182280"/>
          </a:xfrm>
          <a:prstGeom prst="ellipse">
            <a:avLst/>
          </a:prstGeom>
          <a:gradFill>
            <a:gsLst>
              <a:gs pos="0">
                <a:srgbClr val="D8EEF0"/>
              </a:gs>
              <a:gs pos="66000">
                <a:schemeClr val="accent2"/>
              </a:gs>
              <a:gs pos="100000">
                <a:schemeClr val="accent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8" name="Google Shape;3978;p119"/>
          <p:cNvSpPr/>
          <p:nvPr/>
        </p:nvSpPr>
        <p:spPr>
          <a:xfrm>
            <a:off x="3302898" y="2858380"/>
            <a:ext cx="182280" cy="182280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4800" lIns="89600" spcFirstLastPara="1" rIns="89600" wrap="square" tIns="44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9" name="Google Shape;3979;p119"/>
          <p:cNvSpPr/>
          <p:nvPr/>
        </p:nvSpPr>
        <p:spPr>
          <a:xfrm>
            <a:off x="2366021" y="2912671"/>
            <a:ext cx="182280" cy="182280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4800" lIns="89600" spcFirstLastPara="1" rIns="89600" wrap="square" tIns="44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80" name="Google Shape;3980;p119"/>
          <p:cNvSpPr/>
          <p:nvPr/>
        </p:nvSpPr>
        <p:spPr>
          <a:xfrm>
            <a:off x="2393271" y="2249860"/>
            <a:ext cx="182280" cy="182280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4800" lIns="89600" spcFirstLastPara="1" rIns="89600" wrap="square" tIns="44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81" name="Google Shape;3981;p119"/>
          <p:cNvSpPr/>
          <p:nvPr/>
        </p:nvSpPr>
        <p:spPr>
          <a:xfrm>
            <a:off x="3593881" y="3201166"/>
            <a:ext cx="182280" cy="182280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4800" lIns="89600" spcFirstLastPara="1" rIns="89600" wrap="square" tIns="44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82" name="Google Shape;3982;p119"/>
          <p:cNvSpPr/>
          <p:nvPr/>
        </p:nvSpPr>
        <p:spPr>
          <a:xfrm>
            <a:off x="3674094" y="3545672"/>
            <a:ext cx="182280" cy="182280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4800" lIns="89600" spcFirstLastPara="1" rIns="89600" wrap="square" tIns="44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83" name="Google Shape;3983;p119"/>
          <p:cNvSpPr/>
          <p:nvPr/>
        </p:nvSpPr>
        <p:spPr>
          <a:xfrm>
            <a:off x="3660802" y="2546599"/>
            <a:ext cx="182280" cy="182280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4800" lIns="89600" spcFirstLastPara="1" rIns="89600" wrap="square" tIns="44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84" name="Google Shape;3984;p119"/>
          <p:cNvSpPr/>
          <p:nvPr/>
        </p:nvSpPr>
        <p:spPr>
          <a:xfrm>
            <a:off x="3537141" y="2155572"/>
            <a:ext cx="182280" cy="182280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4800" lIns="89600" spcFirstLastPara="1" rIns="89600" wrap="square" tIns="44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85" name="Google Shape;3985;p119"/>
          <p:cNvSpPr/>
          <p:nvPr/>
        </p:nvSpPr>
        <p:spPr>
          <a:xfrm>
            <a:off x="4160128" y="2529025"/>
            <a:ext cx="182280" cy="182280"/>
          </a:xfrm>
          <a:prstGeom prst="ellipse">
            <a:avLst/>
          </a:prstGeom>
          <a:gradFill>
            <a:gsLst>
              <a:gs pos="0">
                <a:srgbClr val="B6C0C1"/>
              </a:gs>
              <a:gs pos="57000">
                <a:schemeClr val="accent4"/>
              </a:gs>
              <a:gs pos="100000">
                <a:schemeClr val="accent4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86" name="Google Shape;3986;p119"/>
          <p:cNvSpPr/>
          <p:nvPr/>
        </p:nvSpPr>
        <p:spPr>
          <a:xfrm>
            <a:off x="3917352" y="2671357"/>
            <a:ext cx="182280" cy="182280"/>
          </a:xfrm>
          <a:prstGeom prst="ellipse">
            <a:avLst/>
          </a:prstGeom>
          <a:gradFill>
            <a:gsLst>
              <a:gs pos="0">
                <a:srgbClr val="D8EEF0"/>
              </a:gs>
              <a:gs pos="66000">
                <a:schemeClr val="accent2"/>
              </a:gs>
              <a:gs pos="100000">
                <a:schemeClr val="accent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4800" lIns="89600" spcFirstLastPara="1" rIns="89600" wrap="square" tIns="44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87" name="Google Shape;3987;p119"/>
          <p:cNvSpPr/>
          <p:nvPr/>
        </p:nvSpPr>
        <p:spPr>
          <a:xfrm>
            <a:off x="2560664" y="3510191"/>
            <a:ext cx="182280" cy="182280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4800" lIns="89600" spcFirstLastPara="1" rIns="89600" wrap="square" tIns="44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88" name="Google Shape;3988;p119"/>
          <p:cNvSpPr/>
          <p:nvPr/>
        </p:nvSpPr>
        <p:spPr>
          <a:xfrm>
            <a:off x="5137510" y="3027145"/>
            <a:ext cx="182280" cy="182280"/>
          </a:xfrm>
          <a:prstGeom prst="ellipse">
            <a:avLst/>
          </a:prstGeom>
          <a:gradFill>
            <a:gsLst>
              <a:gs pos="0">
                <a:srgbClr val="D8EEF0"/>
              </a:gs>
              <a:gs pos="66000">
                <a:schemeClr val="accent2"/>
              </a:gs>
              <a:gs pos="100000">
                <a:schemeClr val="accent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89" name="Google Shape;3989;p119"/>
          <p:cNvSpPr/>
          <p:nvPr/>
        </p:nvSpPr>
        <p:spPr>
          <a:xfrm>
            <a:off x="4167709" y="3068136"/>
            <a:ext cx="182280" cy="182280"/>
          </a:xfrm>
          <a:prstGeom prst="ellipse">
            <a:avLst/>
          </a:prstGeom>
          <a:gradFill>
            <a:gsLst>
              <a:gs pos="0">
                <a:srgbClr val="B6C0C1"/>
              </a:gs>
              <a:gs pos="57000">
                <a:schemeClr val="accent4"/>
              </a:gs>
              <a:gs pos="100000">
                <a:schemeClr val="accent4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4800" lIns="89600" spcFirstLastPara="1" rIns="89600" wrap="square" tIns="44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990" name="Google Shape;3990;p119"/>
          <p:cNvCxnSpPr/>
          <p:nvPr/>
        </p:nvCxnSpPr>
        <p:spPr>
          <a:xfrm flipH="1">
            <a:off x="2928023" y="1647272"/>
            <a:ext cx="32310" cy="4019152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dot"/>
            <a:miter lim="800000"/>
            <a:headEnd len="sm" w="sm" type="oval"/>
            <a:tailEnd len="sm" w="sm" type="oval"/>
          </a:ln>
        </p:spPr>
      </p:cxnSp>
      <p:cxnSp>
        <p:nvCxnSpPr>
          <p:cNvPr id="3991" name="Google Shape;3991;p119"/>
          <p:cNvCxnSpPr/>
          <p:nvPr/>
        </p:nvCxnSpPr>
        <p:spPr>
          <a:xfrm flipH="1">
            <a:off x="4986086" y="1647272"/>
            <a:ext cx="32310" cy="4019152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dot"/>
            <a:miter lim="800000"/>
            <a:headEnd len="sm" w="sm" type="oval"/>
            <a:tailEnd len="sm" w="sm" type="oval"/>
          </a:ln>
        </p:spPr>
      </p:cxnSp>
      <p:cxnSp>
        <p:nvCxnSpPr>
          <p:cNvPr id="3992" name="Google Shape;3992;p119"/>
          <p:cNvCxnSpPr/>
          <p:nvPr/>
        </p:nvCxnSpPr>
        <p:spPr>
          <a:xfrm flipH="1">
            <a:off x="7045117" y="1647272"/>
            <a:ext cx="32310" cy="4019152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dot"/>
            <a:miter lim="800000"/>
            <a:headEnd len="sm" w="sm" type="oval"/>
            <a:tailEnd len="sm" w="sm" type="oval"/>
          </a:ln>
        </p:spPr>
      </p:cxnSp>
      <p:cxnSp>
        <p:nvCxnSpPr>
          <p:cNvPr id="3993" name="Google Shape;3993;p119"/>
          <p:cNvCxnSpPr/>
          <p:nvPr/>
        </p:nvCxnSpPr>
        <p:spPr>
          <a:xfrm flipH="1">
            <a:off x="9066290" y="1647272"/>
            <a:ext cx="32310" cy="4019152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dot"/>
            <a:miter lim="800000"/>
            <a:headEnd len="sm" w="sm" type="oval"/>
            <a:tailEnd len="sm" w="sm" type="oval"/>
          </a:ln>
        </p:spPr>
      </p:cxnSp>
      <p:sp>
        <p:nvSpPr>
          <p:cNvPr id="3994" name="Google Shape;3994;p119"/>
          <p:cNvSpPr txBox="1"/>
          <p:nvPr/>
        </p:nvSpPr>
        <p:spPr>
          <a:xfrm>
            <a:off x="1148250" y="1201626"/>
            <a:ext cx="1757294" cy="3553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TITLE</a:t>
            </a:r>
            <a:endParaRPr/>
          </a:p>
        </p:txBody>
      </p:sp>
      <p:sp>
        <p:nvSpPr>
          <p:cNvPr id="3995" name="Google Shape;3995;p119"/>
          <p:cNvSpPr txBox="1"/>
          <p:nvPr/>
        </p:nvSpPr>
        <p:spPr>
          <a:xfrm>
            <a:off x="3218377" y="1201626"/>
            <a:ext cx="1757294" cy="3553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TITLE</a:t>
            </a:r>
            <a:endParaRPr/>
          </a:p>
        </p:txBody>
      </p:sp>
      <p:sp>
        <p:nvSpPr>
          <p:cNvPr id="3996" name="Google Shape;3996;p119"/>
          <p:cNvSpPr txBox="1"/>
          <p:nvPr/>
        </p:nvSpPr>
        <p:spPr>
          <a:xfrm>
            <a:off x="5274860" y="1201626"/>
            <a:ext cx="1757294" cy="3553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TITLE</a:t>
            </a:r>
            <a:endParaRPr/>
          </a:p>
        </p:txBody>
      </p:sp>
      <p:sp>
        <p:nvSpPr>
          <p:cNvPr id="3997" name="Google Shape;3997;p119"/>
          <p:cNvSpPr txBox="1"/>
          <p:nvPr/>
        </p:nvSpPr>
        <p:spPr>
          <a:xfrm>
            <a:off x="7326105" y="1201626"/>
            <a:ext cx="1757294" cy="3553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TITLE</a:t>
            </a:r>
            <a:endParaRPr/>
          </a:p>
        </p:txBody>
      </p:sp>
      <p:sp>
        <p:nvSpPr>
          <p:cNvPr id="3998" name="Google Shape;3998;p119"/>
          <p:cNvSpPr txBox="1"/>
          <p:nvPr/>
        </p:nvSpPr>
        <p:spPr>
          <a:xfrm>
            <a:off x="9349047" y="1201626"/>
            <a:ext cx="1757294" cy="3553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TITLE</a:t>
            </a:r>
            <a:endParaRPr/>
          </a:p>
        </p:txBody>
      </p:sp>
      <p:sp>
        <p:nvSpPr>
          <p:cNvPr id="3999" name="Google Shape;3999;p119"/>
          <p:cNvSpPr txBox="1"/>
          <p:nvPr/>
        </p:nvSpPr>
        <p:spPr>
          <a:xfrm flipH="1">
            <a:off x="1052121" y="4521997"/>
            <a:ext cx="1800729" cy="8925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</a:pPr>
            <a:r>
              <a:rPr b="1" lang="en-US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  <p:sp>
        <p:nvSpPr>
          <p:cNvPr id="4000" name="Google Shape;4000;p119"/>
          <p:cNvSpPr txBox="1"/>
          <p:nvPr/>
        </p:nvSpPr>
        <p:spPr>
          <a:xfrm flipH="1">
            <a:off x="3059488" y="4521997"/>
            <a:ext cx="1800729" cy="8925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None/>
            </a:pPr>
            <a:r>
              <a:rPr b="1"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  <p:sp>
        <p:nvSpPr>
          <p:cNvPr id="4001" name="Google Shape;4001;p119"/>
          <p:cNvSpPr txBox="1"/>
          <p:nvPr/>
        </p:nvSpPr>
        <p:spPr>
          <a:xfrm flipH="1">
            <a:off x="5131392" y="4521997"/>
            <a:ext cx="1800729" cy="8925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Noto Sans Symbols"/>
              <a:buNone/>
            </a:pPr>
            <a:r>
              <a:rPr b="1" lang="en-US" sz="1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  <p:sp>
        <p:nvSpPr>
          <p:cNvPr id="4002" name="Google Shape;4002;p119"/>
          <p:cNvSpPr txBox="1"/>
          <p:nvPr/>
        </p:nvSpPr>
        <p:spPr>
          <a:xfrm flipH="1">
            <a:off x="7143152" y="4521997"/>
            <a:ext cx="1800729" cy="8925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Noto Sans Symbols"/>
              <a:buNone/>
            </a:pPr>
            <a:r>
              <a:rPr b="1" lang="en-US" sz="14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  <p:sp>
        <p:nvSpPr>
          <p:cNvPr id="4003" name="Google Shape;4003;p119"/>
          <p:cNvSpPr txBox="1"/>
          <p:nvPr/>
        </p:nvSpPr>
        <p:spPr>
          <a:xfrm flipH="1">
            <a:off x="9223181" y="4521997"/>
            <a:ext cx="1800729" cy="8925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Noto Sans Symbols"/>
              <a:buNone/>
            </a:pPr>
            <a:r>
              <a:rPr b="1" lang="en-US" sz="14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12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sp>
        <p:nvSpPr>
          <p:cNvPr id="394" name="Google Shape;394;p12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95" name="Google Shape;395;p12"/>
          <p:cNvGraphicFramePr/>
          <p:nvPr/>
        </p:nvGraphicFramePr>
        <p:xfrm>
          <a:off x="754521" y="128230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{94C982D0-31A6-417C-924B-515481DCCFAC}</a:tableStyleId>
              </a:tblPr>
              <a:tblGrid>
                <a:gridCol w="1780500"/>
                <a:gridCol w="1780500"/>
                <a:gridCol w="1780500"/>
                <a:gridCol w="1780500"/>
                <a:gridCol w="1780500"/>
                <a:gridCol w="1780500"/>
              </a:tblGrid>
              <a:tr h="4114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5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5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5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5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5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5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18775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b="1"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…</a:t>
                      </a:r>
                      <a:endParaRPr/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…</a:t>
                      </a:r>
                      <a:endParaRPr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…</a:t>
                      </a:r>
                      <a:endParaRPr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…</a:t>
                      </a:r>
                      <a:endParaRPr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…</a:t>
                      </a:r>
                      <a:endParaRPr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8775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b="1"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…</a:t>
                      </a:r>
                      <a:endParaRPr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…</a:t>
                      </a:r>
                      <a:endParaRPr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…</a:t>
                      </a:r>
                      <a:endParaRPr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…</a:t>
                      </a:r>
                      <a:endParaRPr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…</a:t>
                      </a:r>
                      <a:endParaRPr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07" name="Shape 4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8" name="Google Shape;4008;p120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Funnel</a:t>
            </a:r>
            <a:endParaRPr/>
          </a:p>
        </p:txBody>
      </p:sp>
      <p:sp>
        <p:nvSpPr>
          <p:cNvPr id="4009" name="Google Shape;4009;p120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10" name="Google Shape;4010;p120"/>
          <p:cNvGrpSpPr/>
          <p:nvPr/>
        </p:nvGrpSpPr>
        <p:grpSpPr>
          <a:xfrm>
            <a:off x="3158156" y="1093894"/>
            <a:ext cx="5474658" cy="4860796"/>
            <a:chOff x="3814763" y="3810000"/>
            <a:chExt cx="9018587" cy="8007351"/>
          </a:xfrm>
        </p:grpSpPr>
        <p:sp>
          <p:nvSpPr>
            <p:cNvPr id="4011" name="Google Shape;4011;p120"/>
            <p:cNvSpPr/>
            <p:nvPr/>
          </p:nvSpPr>
          <p:spPr>
            <a:xfrm>
              <a:off x="3814763" y="3810000"/>
              <a:ext cx="9018587" cy="86042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7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2" name="Google Shape;4012;p120"/>
            <p:cNvSpPr/>
            <p:nvPr/>
          </p:nvSpPr>
          <p:spPr>
            <a:xfrm>
              <a:off x="6246813" y="7720013"/>
              <a:ext cx="4154487" cy="1646238"/>
            </a:xfrm>
            <a:custGeom>
              <a:rect b="b" l="l" r="r" t="t"/>
              <a:pathLst>
                <a:path extrusionOk="0" h="88" w="222">
                  <a:moveTo>
                    <a:pt x="189" y="87"/>
                  </a:moveTo>
                  <a:cubicBezTo>
                    <a:pt x="197" y="56"/>
                    <a:pt x="208" y="27"/>
                    <a:pt x="222" y="1"/>
                  </a:cubicBezTo>
                  <a:cubicBezTo>
                    <a:pt x="189" y="2"/>
                    <a:pt x="155" y="3"/>
                    <a:pt x="120" y="3"/>
                  </a:cubicBezTo>
                  <a:cubicBezTo>
                    <a:pt x="79" y="3"/>
                    <a:pt x="39" y="2"/>
                    <a:pt x="0" y="0"/>
                  </a:cubicBezTo>
                  <a:cubicBezTo>
                    <a:pt x="14" y="26"/>
                    <a:pt x="25" y="55"/>
                    <a:pt x="33" y="86"/>
                  </a:cubicBezTo>
                  <a:cubicBezTo>
                    <a:pt x="62" y="87"/>
                    <a:pt x="91" y="88"/>
                    <a:pt x="121" y="88"/>
                  </a:cubicBezTo>
                  <a:cubicBezTo>
                    <a:pt x="144" y="88"/>
                    <a:pt x="166" y="87"/>
                    <a:pt x="189" y="8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7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3" name="Google Shape;4013;p120"/>
            <p:cNvSpPr/>
            <p:nvPr/>
          </p:nvSpPr>
          <p:spPr>
            <a:xfrm>
              <a:off x="6864350" y="9329738"/>
              <a:ext cx="2919412" cy="2487613"/>
            </a:xfrm>
            <a:custGeom>
              <a:rect b="b" l="l" r="r" t="t"/>
              <a:pathLst>
                <a:path extrusionOk="0" h="133" w="156">
                  <a:moveTo>
                    <a:pt x="156" y="1"/>
                  </a:moveTo>
                  <a:cubicBezTo>
                    <a:pt x="133" y="1"/>
                    <a:pt x="111" y="2"/>
                    <a:pt x="88" y="2"/>
                  </a:cubicBezTo>
                  <a:cubicBezTo>
                    <a:pt x="58" y="2"/>
                    <a:pt x="29" y="1"/>
                    <a:pt x="0" y="0"/>
                  </a:cubicBezTo>
                  <a:cubicBezTo>
                    <a:pt x="11" y="39"/>
                    <a:pt x="17" y="81"/>
                    <a:pt x="18" y="124"/>
                  </a:cubicBezTo>
                  <a:cubicBezTo>
                    <a:pt x="18" y="124"/>
                    <a:pt x="18" y="125"/>
                    <a:pt x="18" y="125"/>
                  </a:cubicBezTo>
                  <a:cubicBezTo>
                    <a:pt x="18" y="130"/>
                    <a:pt x="45" y="133"/>
                    <a:pt x="78" y="133"/>
                  </a:cubicBezTo>
                  <a:cubicBezTo>
                    <a:pt x="111" y="133"/>
                    <a:pt x="138" y="130"/>
                    <a:pt x="138" y="125"/>
                  </a:cubicBezTo>
                  <a:cubicBezTo>
                    <a:pt x="138" y="125"/>
                    <a:pt x="138" y="125"/>
                    <a:pt x="138" y="125"/>
                  </a:cubicBezTo>
                  <a:cubicBezTo>
                    <a:pt x="138" y="125"/>
                    <a:pt x="138" y="125"/>
                    <a:pt x="138" y="125"/>
                  </a:cubicBezTo>
                  <a:cubicBezTo>
                    <a:pt x="139" y="81"/>
                    <a:pt x="145" y="39"/>
                    <a:pt x="1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7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4" name="Google Shape;4014;p120"/>
            <p:cNvSpPr/>
            <p:nvPr/>
          </p:nvSpPr>
          <p:spPr>
            <a:xfrm>
              <a:off x="5105400" y="6092825"/>
              <a:ext cx="6418262" cy="1684338"/>
            </a:xfrm>
            <a:custGeom>
              <a:rect b="b" l="l" r="r" t="t"/>
              <a:pathLst>
                <a:path extrusionOk="0" h="90" w="343">
                  <a:moveTo>
                    <a:pt x="182" y="8"/>
                  </a:moveTo>
                  <a:cubicBezTo>
                    <a:pt x="130" y="8"/>
                    <a:pt x="79" y="6"/>
                    <a:pt x="31" y="3"/>
                  </a:cubicBezTo>
                  <a:cubicBezTo>
                    <a:pt x="20" y="2"/>
                    <a:pt x="10" y="1"/>
                    <a:pt x="0" y="0"/>
                  </a:cubicBezTo>
                  <a:cubicBezTo>
                    <a:pt x="24" y="24"/>
                    <a:pt x="44" y="53"/>
                    <a:pt x="61" y="86"/>
                  </a:cubicBezTo>
                  <a:cubicBezTo>
                    <a:pt x="100" y="89"/>
                    <a:pt x="140" y="90"/>
                    <a:pt x="181" y="90"/>
                  </a:cubicBezTo>
                  <a:cubicBezTo>
                    <a:pt x="216" y="90"/>
                    <a:pt x="250" y="89"/>
                    <a:pt x="283" y="87"/>
                  </a:cubicBezTo>
                  <a:cubicBezTo>
                    <a:pt x="299" y="54"/>
                    <a:pt x="320" y="25"/>
                    <a:pt x="343" y="2"/>
                  </a:cubicBezTo>
                  <a:cubicBezTo>
                    <a:pt x="340" y="2"/>
                    <a:pt x="337" y="2"/>
                    <a:pt x="334" y="3"/>
                  </a:cubicBezTo>
                  <a:cubicBezTo>
                    <a:pt x="286" y="6"/>
                    <a:pt x="235" y="8"/>
                    <a:pt x="182" y="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7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5" name="Google Shape;4015;p120"/>
            <p:cNvSpPr/>
            <p:nvPr/>
          </p:nvSpPr>
          <p:spPr>
            <a:xfrm>
              <a:off x="3814763" y="4352925"/>
              <a:ext cx="9018587" cy="1889125"/>
            </a:xfrm>
            <a:custGeom>
              <a:rect b="b" l="l" r="r" t="t"/>
              <a:pathLst>
                <a:path extrusionOk="0" h="101" w="482">
                  <a:moveTo>
                    <a:pt x="100" y="96"/>
                  </a:moveTo>
                  <a:cubicBezTo>
                    <a:pt x="148" y="99"/>
                    <a:pt x="199" y="101"/>
                    <a:pt x="251" y="101"/>
                  </a:cubicBezTo>
                  <a:cubicBezTo>
                    <a:pt x="304" y="101"/>
                    <a:pt x="355" y="99"/>
                    <a:pt x="403" y="96"/>
                  </a:cubicBezTo>
                  <a:cubicBezTo>
                    <a:pt x="406" y="95"/>
                    <a:pt x="409" y="95"/>
                    <a:pt x="412" y="95"/>
                  </a:cubicBezTo>
                  <a:cubicBezTo>
                    <a:pt x="433" y="73"/>
                    <a:pt x="457" y="57"/>
                    <a:pt x="482" y="45"/>
                  </a:cubicBezTo>
                  <a:cubicBezTo>
                    <a:pt x="482" y="1"/>
                    <a:pt x="482" y="1"/>
                    <a:pt x="482" y="1"/>
                  </a:cubicBezTo>
                  <a:cubicBezTo>
                    <a:pt x="480" y="1"/>
                    <a:pt x="480" y="1"/>
                    <a:pt x="480" y="1"/>
                  </a:cubicBezTo>
                  <a:cubicBezTo>
                    <a:pt x="465" y="12"/>
                    <a:pt x="364" y="20"/>
                    <a:pt x="241" y="20"/>
                  </a:cubicBezTo>
                  <a:cubicBezTo>
                    <a:pt x="115" y="20"/>
                    <a:pt x="12" y="1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25" y="55"/>
                    <a:pt x="48" y="72"/>
                    <a:pt x="69" y="93"/>
                  </a:cubicBezTo>
                  <a:cubicBezTo>
                    <a:pt x="79" y="94"/>
                    <a:pt x="89" y="95"/>
                    <a:pt x="100" y="9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7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4016" name="Google Shape;4016;p120"/>
          <p:cNvCxnSpPr/>
          <p:nvPr/>
        </p:nvCxnSpPr>
        <p:spPr>
          <a:xfrm flipH="1">
            <a:off x="6364456" y="2089363"/>
            <a:ext cx="3510297" cy="23138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dot"/>
            <a:miter lim="800000"/>
            <a:headEnd len="sm" w="sm" type="oval"/>
            <a:tailEnd len="sm" w="sm" type="oval"/>
          </a:ln>
        </p:spPr>
      </p:cxnSp>
      <p:cxnSp>
        <p:nvCxnSpPr>
          <p:cNvPr id="4017" name="Google Shape;4017;p120"/>
          <p:cNvCxnSpPr/>
          <p:nvPr/>
        </p:nvCxnSpPr>
        <p:spPr>
          <a:xfrm flipH="1">
            <a:off x="6364456" y="3986852"/>
            <a:ext cx="3510297" cy="23138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dot"/>
            <a:miter lim="800000"/>
            <a:headEnd len="sm" w="sm" type="oval"/>
            <a:tailEnd len="sm" w="sm" type="oval"/>
          </a:ln>
        </p:spPr>
      </p:cxnSp>
      <p:cxnSp>
        <p:nvCxnSpPr>
          <p:cNvPr id="4018" name="Google Shape;4018;p120"/>
          <p:cNvCxnSpPr/>
          <p:nvPr/>
        </p:nvCxnSpPr>
        <p:spPr>
          <a:xfrm flipH="1">
            <a:off x="1989564" y="3039955"/>
            <a:ext cx="3510297" cy="23138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dot"/>
            <a:miter lim="800000"/>
            <a:headEnd len="sm" w="sm" type="oval"/>
            <a:tailEnd len="sm" w="sm" type="oval"/>
          </a:ln>
        </p:spPr>
      </p:cxnSp>
      <p:cxnSp>
        <p:nvCxnSpPr>
          <p:cNvPr id="4019" name="Google Shape;4019;p120"/>
          <p:cNvCxnSpPr/>
          <p:nvPr/>
        </p:nvCxnSpPr>
        <p:spPr>
          <a:xfrm flipH="1">
            <a:off x="1989564" y="5175027"/>
            <a:ext cx="3510297" cy="23138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dot"/>
            <a:miter lim="800000"/>
            <a:headEnd len="sm" w="sm" type="oval"/>
            <a:tailEnd len="sm" w="sm" type="oval"/>
          </a:ln>
        </p:spPr>
      </p:cxnSp>
      <p:sp>
        <p:nvSpPr>
          <p:cNvPr id="4020" name="Google Shape;4020;p120"/>
          <p:cNvSpPr txBox="1"/>
          <p:nvPr/>
        </p:nvSpPr>
        <p:spPr>
          <a:xfrm>
            <a:off x="805314" y="3247268"/>
            <a:ext cx="2789871" cy="7540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4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  <p:sp>
        <p:nvSpPr>
          <p:cNvPr id="4021" name="Google Shape;4021;p120"/>
          <p:cNvSpPr txBox="1"/>
          <p:nvPr/>
        </p:nvSpPr>
        <p:spPr>
          <a:xfrm flipH="1">
            <a:off x="8397660" y="2288683"/>
            <a:ext cx="2989027" cy="7540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  <p:sp>
        <p:nvSpPr>
          <p:cNvPr id="4022" name="Google Shape;4022;p120"/>
          <p:cNvSpPr txBox="1"/>
          <p:nvPr/>
        </p:nvSpPr>
        <p:spPr>
          <a:xfrm flipH="1">
            <a:off x="1456943" y="5492299"/>
            <a:ext cx="3177569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1A4CC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rgbClr val="81A4CC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400">
                <a:solidFill>
                  <a:srgbClr val="81A4CC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  <p:sp>
        <p:nvSpPr>
          <p:cNvPr id="4023" name="Google Shape;4023;p120"/>
          <p:cNvSpPr txBox="1"/>
          <p:nvPr/>
        </p:nvSpPr>
        <p:spPr>
          <a:xfrm>
            <a:off x="7156459" y="4272278"/>
            <a:ext cx="3573342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4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  <p:grpSp>
        <p:nvGrpSpPr>
          <p:cNvPr id="4024" name="Google Shape;4024;p120"/>
          <p:cNvGrpSpPr/>
          <p:nvPr/>
        </p:nvGrpSpPr>
        <p:grpSpPr>
          <a:xfrm>
            <a:off x="5632730" y="4948884"/>
            <a:ext cx="578511" cy="578513"/>
            <a:chOff x="6677748" y="5256451"/>
            <a:chExt cx="660522" cy="660522"/>
          </a:xfrm>
        </p:grpSpPr>
        <p:sp>
          <p:nvSpPr>
            <p:cNvPr id="4025" name="Google Shape;4025;p120"/>
            <p:cNvSpPr/>
            <p:nvPr/>
          </p:nvSpPr>
          <p:spPr>
            <a:xfrm rot="2700000">
              <a:off x="6832931" y="5294730"/>
              <a:ext cx="350155" cy="583964"/>
            </a:xfrm>
            <a:custGeom>
              <a:rect b="b" l="l" r="r" t="t"/>
              <a:pathLst>
                <a:path extrusionOk="0" h="310" w="184">
                  <a:moveTo>
                    <a:pt x="50" y="310"/>
                  </a:moveTo>
                  <a:cubicBezTo>
                    <a:pt x="32" y="282"/>
                    <a:pt x="32" y="282"/>
                    <a:pt x="32" y="282"/>
                  </a:cubicBezTo>
                  <a:cubicBezTo>
                    <a:pt x="28" y="276"/>
                    <a:pt x="0" y="230"/>
                    <a:pt x="10" y="199"/>
                  </a:cubicBezTo>
                  <a:cubicBezTo>
                    <a:pt x="14" y="187"/>
                    <a:pt x="24" y="178"/>
                    <a:pt x="39" y="171"/>
                  </a:cubicBezTo>
                  <a:cubicBezTo>
                    <a:pt x="33" y="151"/>
                    <a:pt x="30" y="132"/>
                    <a:pt x="30" y="116"/>
                  </a:cubicBezTo>
                  <a:cubicBezTo>
                    <a:pt x="30" y="102"/>
                    <a:pt x="32" y="87"/>
                    <a:pt x="36" y="73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50" y="35"/>
                    <a:pt x="77" y="0"/>
                    <a:pt x="92" y="0"/>
                  </a:cubicBezTo>
                  <a:cubicBezTo>
                    <a:pt x="107" y="0"/>
                    <a:pt x="134" y="35"/>
                    <a:pt x="148" y="72"/>
                  </a:cubicBezTo>
                  <a:cubicBezTo>
                    <a:pt x="148" y="73"/>
                    <a:pt x="148" y="73"/>
                    <a:pt x="148" y="73"/>
                  </a:cubicBezTo>
                  <a:cubicBezTo>
                    <a:pt x="152" y="87"/>
                    <a:pt x="155" y="102"/>
                    <a:pt x="155" y="116"/>
                  </a:cubicBezTo>
                  <a:cubicBezTo>
                    <a:pt x="155" y="132"/>
                    <a:pt x="152" y="151"/>
                    <a:pt x="145" y="171"/>
                  </a:cubicBezTo>
                  <a:cubicBezTo>
                    <a:pt x="160" y="178"/>
                    <a:pt x="170" y="187"/>
                    <a:pt x="174" y="199"/>
                  </a:cubicBezTo>
                  <a:cubicBezTo>
                    <a:pt x="184" y="230"/>
                    <a:pt x="156" y="276"/>
                    <a:pt x="153" y="282"/>
                  </a:cubicBezTo>
                  <a:cubicBezTo>
                    <a:pt x="134" y="310"/>
                    <a:pt x="134" y="310"/>
                    <a:pt x="134" y="310"/>
                  </a:cubicBezTo>
                  <a:cubicBezTo>
                    <a:pt x="134" y="276"/>
                    <a:pt x="134" y="276"/>
                    <a:pt x="134" y="276"/>
                  </a:cubicBezTo>
                  <a:cubicBezTo>
                    <a:pt x="134" y="262"/>
                    <a:pt x="128" y="248"/>
                    <a:pt x="118" y="239"/>
                  </a:cubicBezTo>
                  <a:cubicBezTo>
                    <a:pt x="118" y="239"/>
                    <a:pt x="118" y="239"/>
                    <a:pt x="118" y="240"/>
                  </a:cubicBezTo>
                  <a:cubicBezTo>
                    <a:pt x="115" y="246"/>
                    <a:pt x="115" y="246"/>
                    <a:pt x="115" y="246"/>
                  </a:cubicBezTo>
                  <a:cubicBezTo>
                    <a:pt x="108" y="245"/>
                    <a:pt x="108" y="245"/>
                    <a:pt x="108" y="245"/>
                  </a:cubicBezTo>
                  <a:cubicBezTo>
                    <a:pt x="98" y="245"/>
                    <a:pt x="87" y="245"/>
                    <a:pt x="76" y="245"/>
                  </a:cubicBezTo>
                  <a:cubicBezTo>
                    <a:pt x="69" y="246"/>
                    <a:pt x="69" y="246"/>
                    <a:pt x="69" y="246"/>
                  </a:cubicBezTo>
                  <a:cubicBezTo>
                    <a:pt x="66" y="240"/>
                    <a:pt x="66" y="240"/>
                    <a:pt x="66" y="240"/>
                  </a:cubicBezTo>
                  <a:cubicBezTo>
                    <a:pt x="66" y="239"/>
                    <a:pt x="66" y="239"/>
                    <a:pt x="66" y="239"/>
                  </a:cubicBezTo>
                  <a:cubicBezTo>
                    <a:pt x="56" y="249"/>
                    <a:pt x="50" y="262"/>
                    <a:pt x="50" y="276"/>
                  </a:cubicBezTo>
                  <a:lnTo>
                    <a:pt x="50" y="310"/>
                  </a:lnTo>
                  <a:close/>
                  <a:moveTo>
                    <a:pt x="55" y="79"/>
                  </a:moveTo>
                  <a:cubicBezTo>
                    <a:pt x="52" y="91"/>
                    <a:pt x="50" y="104"/>
                    <a:pt x="50" y="116"/>
                  </a:cubicBezTo>
                  <a:cubicBezTo>
                    <a:pt x="50" y="132"/>
                    <a:pt x="53" y="152"/>
                    <a:pt x="61" y="174"/>
                  </a:cubicBezTo>
                  <a:cubicBezTo>
                    <a:pt x="64" y="184"/>
                    <a:pt x="64" y="184"/>
                    <a:pt x="64" y="184"/>
                  </a:cubicBezTo>
                  <a:cubicBezTo>
                    <a:pt x="54" y="187"/>
                    <a:pt x="54" y="187"/>
                    <a:pt x="54" y="187"/>
                  </a:cubicBezTo>
                  <a:cubicBezTo>
                    <a:pt x="45" y="190"/>
                    <a:pt x="33" y="196"/>
                    <a:pt x="29" y="205"/>
                  </a:cubicBezTo>
                  <a:cubicBezTo>
                    <a:pt x="26" y="216"/>
                    <a:pt x="30" y="233"/>
                    <a:pt x="36" y="247"/>
                  </a:cubicBezTo>
                  <a:cubicBezTo>
                    <a:pt x="42" y="234"/>
                    <a:pt x="52" y="223"/>
                    <a:pt x="65" y="215"/>
                  </a:cubicBezTo>
                  <a:cubicBezTo>
                    <a:pt x="74" y="209"/>
                    <a:pt x="74" y="209"/>
                    <a:pt x="74" y="209"/>
                  </a:cubicBezTo>
                  <a:cubicBezTo>
                    <a:pt x="79" y="219"/>
                    <a:pt x="79" y="219"/>
                    <a:pt x="79" y="219"/>
                  </a:cubicBezTo>
                  <a:cubicBezTo>
                    <a:pt x="80" y="221"/>
                    <a:pt x="81" y="223"/>
                    <a:pt x="82" y="225"/>
                  </a:cubicBezTo>
                  <a:cubicBezTo>
                    <a:pt x="89" y="225"/>
                    <a:pt x="96" y="225"/>
                    <a:pt x="103" y="225"/>
                  </a:cubicBezTo>
                  <a:cubicBezTo>
                    <a:pt x="104" y="223"/>
                    <a:pt x="105" y="221"/>
                    <a:pt x="105" y="219"/>
                  </a:cubicBezTo>
                  <a:cubicBezTo>
                    <a:pt x="110" y="209"/>
                    <a:pt x="110" y="209"/>
                    <a:pt x="110" y="209"/>
                  </a:cubicBezTo>
                  <a:cubicBezTo>
                    <a:pt x="120" y="215"/>
                    <a:pt x="120" y="215"/>
                    <a:pt x="120" y="215"/>
                  </a:cubicBezTo>
                  <a:cubicBezTo>
                    <a:pt x="133" y="223"/>
                    <a:pt x="142" y="234"/>
                    <a:pt x="148" y="247"/>
                  </a:cubicBezTo>
                  <a:cubicBezTo>
                    <a:pt x="154" y="233"/>
                    <a:pt x="159" y="216"/>
                    <a:pt x="155" y="205"/>
                  </a:cubicBezTo>
                  <a:cubicBezTo>
                    <a:pt x="152" y="196"/>
                    <a:pt x="140" y="190"/>
                    <a:pt x="130" y="187"/>
                  </a:cubicBezTo>
                  <a:cubicBezTo>
                    <a:pt x="120" y="184"/>
                    <a:pt x="120" y="184"/>
                    <a:pt x="120" y="184"/>
                  </a:cubicBezTo>
                  <a:cubicBezTo>
                    <a:pt x="123" y="174"/>
                    <a:pt x="123" y="174"/>
                    <a:pt x="123" y="174"/>
                  </a:cubicBezTo>
                  <a:cubicBezTo>
                    <a:pt x="131" y="152"/>
                    <a:pt x="135" y="132"/>
                    <a:pt x="135" y="116"/>
                  </a:cubicBezTo>
                  <a:cubicBezTo>
                    <a:pt x="135" y="104"/>
                    <a:pt x="133" y="91"/>
                    <a:pt x="129" y="79"/>
                  </a:cubicBezTo>
                  <a:cubicBezTo>
                    <a:pt x="117" y="47"/>
                    <a:pt x="99" y="26"/>
                    <a:pt x="92" y="21"/>
                  </a:cubicBezTo>
                  <a:cubicBezTo>
                    <a:pt x="85" y="26"/>
                    <a:pt x="67" y="47"/>
                    <a:pt x="55" y="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6" name="Google Shape;4026;p120"/>
            <p:cNvSpPr/>
            <p:nvPr/>
          </p:nvSpPr>
          <p:spPr>
            <a:xfrm rot="2700000">
              <a:off x="6989613" y="5483631"/>
              <a:ext cx="121724" cy="120112"/>
            </a:xfrm>
            <a:custGeom>
              <a:rect b="b" l="l" r="r" t="t"/>
              <a:pathLst>
                <a:path extrusionOk="0" h="64" w="64">
                  <a:moveTo>
                    <a:pt x="32" y="64"/>
                  </a:moveTo>
                  <a:cubicBezTo>
                    <a:pt x="14" y="64"/>
                    <a:pt x="0" y="50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4" y="14"/>
                    <a:pt x="64" y="32"/>
                  </a:cubicBezTo>
                  <a:cubicBezTo>
                    <a:pt x="64" y="50"/>
                    <a:pt x="50" y="64"/>
                    <a:pt x="32" y="64"/>
                  </a:cubicBezTo>
                  <a:close/>
                  <a:moveTo>
                    <a:pt x="32" y="12"/>
                  </a:moveTo>
                  <a:cubicBezTo>
                    <a:pt x="21" y="12"/>
                    <a:pt x="12" y="21"/>
                    <a:pt x="12" y="32"/>
                  </a:cubicBezTo>
                  <a:cubicBezTo>
                    <a:pt x="12" y="43"/>
                    <a:pt x="21" y="52"/>
                    <a:pt x="32" y="52"/>
                  </a:cubicBezTo>
                  <a:cubicBezTo>
                    <a:pt x="43" y="52"/>
                    <a:pt x="52" y="43"/>
                    <a:pt x="52" y="32"/>
                  </a:cubicBezTo>
                  <a:cubicBezTo>
                    <a:pt x="52" y="21"/>
                    <a:pt x="43" y="12"/>
                    <a:pt x="32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7" name="Google Shape;4027;p120"/>
            <p:cNvSpPr/>
            <p:nvPr/>
          </p:nvSpPr>
          <p:spPr>
            <a:xfrm rot="2700000">
              <a:off x="6790966" y="5660018"/>
              <a:ext cx="112239" cy="178587"/>
            </a:xfrm>
            <a:custGeom>
              <a:rect b="b" l="l" r="r" t="t"/>
              <a:pathLst>
                <a:path extrusionOk="0" h="95" w="59">
                  <a:moveTo>
                    <a:pt x="29" y="95"/>
                  </a:moveTo>
                  <a:cubicBezTo>
                    <a:pt x="24" y="85"/>
                    <a:pt x="24" y="85"/>
                    <a:pt x="24" y="85"/>
                  </a:cubicBezTo>
                  <a:cubicBezTo>
                    <a:pt x="20" y="77"/>
                    <a:pt x="0" y="38"/>
                    <a:pt x="0" y="26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45" y="0"/>
                    <a:pt x="59" y="12"/>
                    <a:pt x="59" y="26"/>
                  </a:cubicBezTo>
                  <a:cubicBezTo>
                    <a:pt x="59" y="38"/>
                    <a:pt x="39" y="77"/>
                    <a:pt x="34" y="85"/>
                  </a:cubicBezTo>
                  <a:lnTo>
                    <a:pt x="29" y="95"/>
                  </a:lnTo>
                  <a:close/>
                  <a:moveTo>
                    <a:pt x="29" y="12"/>
                  </a:moveTo>
                  <a:cubicBezTo>
                    <a:pt x="19" y="12"/>
                    <a:pt x="12" y="18"/>
                    <a:pt x="12" y="26"/>
                  </a:cubicBezTo>
                  <a:cubicBezTo>
                    <a:pt x="12" y="31"/>
                    <a:pt x="20" y="50"/>
                    <a:pt x="29" y="69"/>
                  </a:cubicBezTo>
                  <a:cubicBezTo>
                    <a:pt x="38" y="50"/>
                    <a:pt x="47" y="31"/>
                    <a:pt x="47" y="26"/>
                  </a:cubicBezTo>
                  <a:cubicBezTo>
                    <a:pt x="47" y="18"/>
                    <a:pt x="39" y="12"/>
                    <a:pt x="29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28" name="Google Shape;4028;p120"/>
          <p:cNvGrpSpPr/>
          <p:nvPr/>
        </p:nvGrpSpPr>
        <p:grpSpPr>
          <a:xfrm>
            <a:off x="5753665" y="3716167"/>
            <a:ext cx="336646" cy="537268"/>
            <a:chOff x="6513513" y="557213"/>
            <a:chExt cx="471488" cy="752475"/>
          </a:xfrm>
        </p:grpSpPr>
        <p:sp>
          <p:nvSpPr>
            <p:cNvPr id="4029" name="Google Shape;4029;p120"/>
            <p:cNvSpPr/>
            <p:nvPr/>
          </p:nvSpPr>
          <p:spPr>
            <a:xfrm>
              <a:off x="6513513" y="557213"/>
              <a:ext cx="471488" cy="752475"/>
            </a:xfrm>
            <a:custGeom>
              <a:rect b="b" l="l" r="r" t="t"/>
              <a:pathLst>
                <a:path extrusionOk="0" h="256" w="160">
                  <a:moveTo>
                    <a:pt x="160" y="80"/>
                  </a:moveTo>
                  <a:cubicBezTo>
                    <a:pt x="160" y="36"/>
                    <a:pt x="124" y="0"/>
                    <a:pt x="80" y="0"/>
                  </a:cubicBezTo>
                  <a:cubicBezTo>
                    <a:pt x="36" y="0"/>
                    <a:pt x="0" y="36"/>
                    <a:pt x="0" y="80"/>
                  </a:cubicBezTo>
                  <a:cubicBezTo>
                    <a:pt x="0" y="95"/>
                    <a:pt x="4" y="109"/>
                    <a:pt x="11" y="120"/>
                  </a:cubicBezTo>
                  <a:cubicBezTo>
                    <a:pt x="11" y="120"/>
                    <a:pt x="11" y="120"/>
                    <a:pt x="11" y="120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4" y="182"/>
                    <a:pt x="46" y="185"/>
                    <a:pt x="49" y="187"/>
                  </a:cubicBezTo>
                  <a:cubicBezTo>
                    <a:pt x="46" y="190"/>
                    <a:pt x="44" y="194"/>
                    <a:pt x="44" y="198"/>
                  </a:cubicBezTo>
                  <a:cubicBezTo>
                    <a:pt x="44" y="202"/>
                    <a:pt x="46" y="206"/>
                    <a:pt x="48" y="208"/>
                  </a:cubicBezTo>
                  <a:cubicBezTo>
                    <a:pt x="46" y="211"/>
                    <a:pt x="44" y="214"/>
                    <a:pt x="44" y="218"/>
                  </a:cubicBezTo>
                  <a:cubicBezTo>
                    <a:pt x="44" y="224"/>
                    <a:pt x="47" y="229"/>
                    <a:pt x="52" y="231"/>
                  </a:cubicBezTo>
                  <a:cubicBezTo>
                    <a:pt x="53" y="245"/>
                    <a:pt x="65" y="256"/>
                    <a:pt x="80" y="256"/>
                  </a:cubicBezTo>
                  <a:cubicBezTo>
                    <a:pt x="94" y="256"/>
                    <a:pt x="106" y="245"/>
                    <a:pt x="108" y="231"/>
                  </a:cubicBezTo>
                  <a:cubicBezTo>
                    <a:pt x="112" y="229"/>
                    <a:pt x="116" y="224"/>
                    <a:pt x="116" y="218"/>
                  </a:cubicBezTo>
                  <a:cubicBezTo>
                    <a:pt x="116" y="214"/>
                    <a:pt x="114" y="211"/>
                    <a:pt x="112" y="208"/>
                  </a:cubicBezTo>
                  <a:cubicBezTo>
                    <a:pt x="114" y="206"/>
                    <a:pt x="116" y="202"/>
                    <a:pt x="116" y="198"/>
                  </a:cubicBezTo>
                  <a:cubicBezTo>
                    <a:pt x="116" y="194"/>
                    <a:pt x="114" y="190"/>
                    <a:pt x="110" y="187"/>
                  </a:cubicBezTo>
                  <a:cubicBezTo>
                    <a:pt x="113" y="185"/>
                    <a:pt x="116" y="182"/>
                    <a:pt x="118" y="179"/>
                  </a:cubicBezTo>
                  <a:cubicBezTo>
                    <a:pt x="118" y="179"/>
                    <a:pt x="118" y="179"/>
                    <a:pt x="118" y="179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56" y="109"/>
                    <a:pt x="160" y="95"/>
                    <a:pt x="160" y="80"/>
                  </a:cubicBezTo>
                  <a:close/>
                  <a:moveTo>
                    <a:pt x="80" y="248"/>
                  </a:moveTo>
                  <a:cubicBezTo>
                    <a:pt x="70" y="248"/>
                    <a:pt x="62" y="241"/>
                    <a:pt x="60" y="232"/>
                  </a:cubicBezTo>
                  <a:cubicBezTo>
                    <a:pt x="99" y="232"/>
                    <a:pt x="99" y="232"/>
                    <a:pt x="99" y="232"/>
                  </a:cubicBezTo>
                  <a:cubicBezTo>
                    <a:pt x="97" y="241"/>
                    <a:pt x="89" y="248"/>
                    <a:pt x="80" y="248"/>
                  </a:cubicBezTo>
                  <a:close/>
                  <a:moveTo>
                    <a:pt x="108" y="218"/>
                  </a:moveTo>
                  <a:cubicBezTo>
                    <a:pt x="108" y="222"/>
                    <a:pt x="105" y="224"/>
                    <a:pt x="102" y="224"/>
                  </a:cubicBezTo>
                  <a:cubicBezTo>
                    <a:pt x="58" y="224"/>
                    <a:pt x="58" y="224"/>
                    <a:pt x="58" y="224"/>
                  </a:cubicBezTo>
                  <a:cubicBezTo>
                    <a:pt x="55" y="224"/>
                    <a:pt x="52" y="222"/>
                    <a:pt x="52" y="218"/>
                  </a:cubicBezTo>
                  <a:cubicBezTo>
                    <a:pt x="52" y="215"/>
                    <a:pt x="55" y="212"/>
                    <a:pt x="58" y="212"/>
                  </a:cubicBezTo>
                  <a:cubicBezTo>
                    <a:pt x="102" y="212"/>
                    <a:pt x="102" y="212"/>
                    <a:pt x="102" y="212"/>
                  </a:cubicBezTo>
                  <a:cubicBezTo>
                    <a:pt x="105" y="212"/>
                    <a:pt x="108" y="215"/>
                    <a:pt x="108" y="218"/>
                  </a:cubicBezTo>
                  <a:close/>
                  <a:moveTo>
                    <a:pt x="102" y="192"/>
                  </a:moveTo>
                  <a:cubicBezTo>
                    <a:pt x="105" y="192"/>
                    <a:pt x="108" y="195"/>
                    <a:pt x="108" y="198"/>
                  </a:cubicBezTo>
                  <a:cubicBezTo>
                    <a:pt x="108" y="202"/>
                    <a:pt x="105" y="204"/>
                    <a:pt x="102" y="204"/>
                  </a:cubicBezTo>
                  <a:cubicBezTo>
                    <a:pt x="58" y="204"/>
                    <a:pt x="58" y="204"/>
                    <a:pt x="58" y="204"/>
                  </a:cubicBezTo>
                  <a:cubicBezTo>
                    <a:pt x="55" y="204"/>
                    <a:pt x="52" y="202"/>
                    <a:pt x="52" y="198"/>
                  </a:cubicBezTo>
                  <a:cubicBezTo>
                    <a:pt x="52" y="195"/>
                    <a:pt x="55" y="192"/>
                    <a:pt x="58" y="192"/>
                  </a:cubicBezTo>
                  <a:cubicBezTo>
                    <a:pt x="64" y="192"/>
                    <a:pt x="64" y="192"/>
                    <a:pt x="64" y="192"/>
                  </a:cubicBezTo>
                  <a:cubicBezTo>
                    <a:pt x="96" y="192"/>
                    <a:pt x="96" y="192"/>
                    <a:pt x="96" y="192"/>
                  </a:cubicBezTo>
                  <a:lnTo>
                    <a:pt x="102" y="192"/>
                  </a:lnTo>
                  <a:close/>
                  <a:moveTo>
                    <a:pt x="135" y="112"/>
                  </a:moveTo>
                  <a:cubicBezTo>
                    <a:pt x="135" y="113"/>
                    <a:pt x="135" y="114"/>
                    <a:pt x="134" y="114"/>
                  </a:cubicBezTo>
                  <a:cubicBezTo>
                    <a:pt x="104" y="170"/>
                    <a:pt x="104" y="170"/>
                    <a:pt x="104" y="170"/>
                  </a:cubicBezTo>
                  <a:cubicBezTo>
                    <a:pt x="104" y="170"/>
                    <a:pt x="103" y="171"/>
                    <a:pt x="103" y="172"/>
                  </a:cubicBezTo>
                  <a:cubicBezTo>
                    <a:pt x="102" y="174"/>
                    <a:pt x="100" y="176"/>
                    <a:pt x="96" y="176"/>
                  </a:cubicBezTo>
                  <a:cubicBezTo>
                    <a:pt x="100" y="129"/>
                    <a:pt x="100" y="129"/>
                    <a:pt x="100" y="129"/>
                  </a:cubicBezTo>
                  <a:cubicBezTo>
                    <a:pt x="100" y="126"/>
                    <a:pt x="98" y="124"/>
                    <a:pt x="96" y="124"/>
                  </a:cubicBezTo>
                  <a:cubicBezTo>
                    <a:pt x="94" y="124"/>
                    <a:pt x="92" y="126"/>
                    <a:pt x="92" y="128"/>
                  </a:cubicBezTo>
                  <a:cubicBezTo>
                    <a:pt x="88" y="176"/>
                    <a:pt x="88" y="176"/>
                    <a:pt x="88" y="176"/>
                  </a:cubicBezTo>
                  <a:cubicBezTo>
                    <a:pt x="72" y="176"/>
                    <a:pt x="72" y="176"/>
                    <a:pt x="72" y="176"/>
                  </a:cubicBezTo>
                  <a:cubicBezTo>
                    <a:pt x="68" y="128"/>
                    <a:pt x="68" y="128"/>
                    <a:pt x="68" y="128"/>
                  </a:cubicBezTo>
                  <a:cubicBezTo>
                    <a:pt x="68" y="126"/>
                    <a:pt x="66" y="124"/>
                    <a:pt x="64" y="124"/>
                  </a:cubicBezTo>
                  <a:cubicBezTo>
                    <a:pt x="61" y="124"/>
                    <a:pt x="60" y="126"/>
                    <a:pt x="60" y="129"/>
                  </a:cubicBezTo>
                  <a:cubicBezTo>
                    <a:pt x="64" y="176"/>
                    <a:pt x="64" y="176"/>
                    <a:pt x="64" y="176"/>
                  </a:cubicBezTo>
                  <a:cubicBezTo>
                    <a:pt x="60" y="176"/>
                    <a:pt x="58" y="174"/>
                    <a:pt x="57" y="172"/>
                  </a:cubicBezTo>
                  <a:cubicBezTo>
                    <a:pt x="56" y="171"/>
                    <a:pt x="56" y="171"/>
                    <a:pt x="56" y="170"/>
                  </a:cubicBezTo>
                  <a:cubicBezTo>
                    <a:pt x="26" y="114"/>
                    <a:pt x="26" y="114"/>
                    <a:pt x="26" y="114"/>
                  </a:cubicBezTo>
                  <a:cubicBezTo>
                    <a:pt x="25" y="114"/>
                    <a:pt x="25" y="113"/>
                    <a:pt x="25" y="112"/>
                  </a:cubicBezTo>
                  <a:cubicBezTo>
                    <a:pt x="19" y="103"/>
                    <a:pt x="16" y="91"/>
                    <a:pt x="16" y="80"/>
                  </a:cubicBezTo>
                  <a:cubicBezTo>
                    <a:pt x="16" y="45"/>
                    <a:pt x="45" y="16"/>
                    <a:pt x="80" y="16"/>
                  </a:cubicBezTo>
                  <a:cubicBezTo>
                    <a:pt x="115" y="16"/>
                    <a:pt x="144" y="45"/>
                    <a:pt x="144" y="80"/>
                  </a:cubicBezTo>
                  <a:cubicBezTo>
                    <a:pt x="144" y="91"/>
                    <a:pt x="141" y="103"/>
                    <a:pt x="135" y="1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0" name="Google Shape;4030;p120"/>
            <p:cNvSpPr/>
            <p:nvPr/>
          </p:nvSpPr>
          <p:spPr>
            <a:xfrm>
              <a:off x="6608763" y="642938"/>
              <a:ext cx="120650" cy="103188"/>
            </a:xfrm>
            <a:custGeom>
              <a:rect b="b" l="l" r="r" t="t"/>
              <a:pathLst>
                <a:path extrusionOk="0" h="35" w="41">
                  <a:moveTo>
                    <a:pt x="35" y="1"/>
                  </a:moveTo>
                  <a:cubicBezTo>
                    <a:pt x="20" y="5"/>
                    <a:pt x="7" y="15"/>
                    <a:pt x="1" y="29"/>
                  </a:cubicBezTo>
                  <a:cubicBezTo>
                    <a:pt x="0" y="31"/>
                    <a:pt x="1" y="34"/>
                    <a:pt x="3" y="35"/>
                  </a:cubicBezTo>
                  <a:cubicBezTo>
                    <a:pt x="3" y="35"/>
                    <a:pt x="4" y="35"/>
                    <a:pt x="4" y="35"/>
                  </a:cubicBezTo>
                  <a:cubicBezTo>
                    <a:pt x="6" y="35"/>
                    <a:pt x="7" y="34"/>
                    <a:pt x="8" y="33"/>
                  </a:cubicBezTo>
                  <a:cubicBezTo>
                    <a:pt x="14" y="21"/>
                    <a:pt x="24" y="12"/>
                    <a:pt x="37" y="9"/>
                  </a:cubicBezTo>
                  <a:cubicBezTo>
                    <a:pt x="39" y="8"/>
                    <a:pt x="41" y="6"/>
                    <a:pt x="40" y="4"/>
                  </a:cubicBezTo>
                  <a:cubicBezTo>
                    <a:pt x="40" y="2"/>
                    <a:pt x="37" y="0"/>
                    <a:pt x="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31" name="Google Shape;4031;p120"/>
          <p:cNvSpPr/>
          <p:nvPr/>
        </p:nvSpPr>
        <p:spPr>
          <a:xfrm>
            <a:off x="5694940" y="2757947"/>
            <a:ext cx="454094" cy="402143"/>
          </a:xfrm>
          <a:custGeom>
            <a:rect b="b" l="l" r="r" t="t"/>
            <a:pathLst>
              <a:path extrusionOk="0" h="227" w="256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22850" lIns="45700" spcFirstLastPara="1" rIns="45700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39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32" name="Google Shape;4032;p120"/>
          <p:cNvGrpSpPr/>
          <p:nvPr/>
        </p:nvGrpSpPr>
        <p:grpSpPr>
          <a:xfrm>
            <a:off x="5712331" y="1889802"/>
            <a:ext cx="419310" cy="399123"/>
            <a:chOff x="6719888" y="887413"/>
            <a:chExt cx="492125" cy="468312"/>
          </a:xfrm>
        </p:grpSpPr>
        <p:sp>
          <p:nvSpPr>
            <p:cNvPr id="4033" name="Google Shape;4033;p120"/>
            <p:cNvSpPr/>
            <p:nvPr/>
          </p:nvSpPr>
          <p:spPr>
            <a:xfrm>
              <a:off x="6719888" y="887413"/>
              <a:ext cx="492125" cy="468312"/>
            </a:xfrm>
            <a:custGeom>
              <a:rect b="b" l="l" r="r" t="t"/>
              <a:pathLst>
                <a:path extrusionOk="0" h="122" w="128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4" name="Google Shape;4034;p120"/>
            <p:cNvSpPr/>
            <p:nvPr/>
          </p:nvSpPr>
          <p:spPr>
            <a:xfrm>
              <a:off x="6781801" y="947738"/>
              <a:ext cx="368300" cy="247650"/>
            </a:xfrm>
            <a:custGeom>
              <a:rect b="b" l="l" r="r" t="t"/>
              <a:pathLst>
                <a:path extrusionOk="0" h="64" w="96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5" name="Google Shape;4035;p120"/>
            <p:cNvSpPr/>
            <p:nvPr/>
          </p:nvSpPr>
          <p:spPr>
            <a:xfrm>
              <a:off x="6943726" y="1201738"/>
              <a:ext cx="46038" cy="47625"/>
            </a:xfrm>
            <a:custGeom>
              <a:rect b="b" l="l" r="r" t="t"/>
              <a:pathLst>
                <a:path extrusionOk="0" h="12" w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6" name="Google Shape;4036;p120"/>
            <p:cNvSpPr/>
            <p:nvPr/>
          </p:nvSpPr>
          <p:spPr>
            <a:xfrm>
              <a:off x="6881813" y="1044575"/>
              <a:ext cx="61913" cy="65087"/>
            </a:xfrm>
            <a:custGeom>
              <a:rect b="b" l="l" r="r" t="t"/>
              <a:pathLst>
                <a:path extrusionOk="0" h="41" w="39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7" name="Google Shape;4037;p120"/>
            <p:cNvSpPr/>
            <p:nvPr/>
          </p:nvSpPr>
          <p:spPr>
            <a:xfrm>
              <a:off x="6950076" y="1033463"/>
              <a:ext cx="31750" cy="87312"/>
            </a:xfrm>
            <a:custGeom>
              <a:rect b="b" l="l" r="r" t="t"/>
              <a:pathLst>
                <a:path extrusionOk="0" h="23" w="8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8" name="Google Shape;4038;p120"/>
            <p:cNvSpPr/>
            <p:nvPr/>
          </p:nvSpPr>
          <p:spPr>
            <a:xfrm>
              <a:off x="6989763" y="1044575"/>
              <a:ext cx="60325" cy="65087"/>
            </a:xfrm>
            <a:custGeom>
              <a:rect b="b" l="l" r="r" t="t"/>
              <a:pathLst>
                <a:path extrusionOk="0" h="41" w="38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42" name="Shape 4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3" name="Google Shape;4043;p121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Funnel</a:t>
            </a:r>
            <a:endParaRPr/>
          </a:p>
        </p:txBody>
      </p:sp>
      <p:sp>
        <p:nvSpPr>
          <p:cNvPr id="4044" name="Google Shape;4044;p121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45" name="Google Shape;4045;p121"/>
          <p:cNvGrpSpPr/>
          <p:nvPr/>
        </p:nvGrpSpPr>
        <p:grpSpPr>
          <a:xfrm rot="-5400000">
            <a:off x="5148087" y="451124"/>
            <a:ext cx="3840936" cy="6495554"/>
            <a:chOff x="9793288" y="4267200"/>
            <a:chExt cx="5535612" cy="9361488"/>
          </a:xfrm>
        </p:grpSpPr>
        <p:sp>
          <p:nvSpPr>
            <p:cNvPr id="4046" name="Google Shape;4046;p121"/>
            <p:cNvSpPr/>
            <p:nvPr/>
          </p:nvSpPr>
          <p:spPr>
            <a:xfrm>
              <a:off x="9793288" y="6731000"/>
              <a:ext cx="5535612" cy="52863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7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7" name="Google Shape;4047;p121"/>
            <p:cNvSpPr/>
            <p:nvPr/>
          </p:nvSpPr>
          <p:spPr>
            <a:xfrm>
              <a:off x="13044488" y="4267200"/>
              <a:ext cx="1981200" cy="2463800"/>
            </a:xfrm>
            <a:custGeom>
              <a:rect b="b" l="l" r="r" t="t"/>
              <a:pathLst>
                <a:path extrusionOk="0" h="219" w="176">
                  <a:moveTo>
                    <a:pt x="170" y="0"/>
                  </a:moveTo>
                  <a:cubicBezTo>
                    <a:pt x="167" y="0"/>
                    <a:pt x="164" y="3"/>
                    <a:pt x="164" y="6"/>
                  </a:cubicBezTo>
                  <a:cubicBezTo>
                    <a:pt x="164" y="96"/>
                    <a:pt x="164" y="96"/>
                    <a:pt x="164" y="96"/>
                  </a:cubicBezTo>
                  <a:cubicBezTo>
                    <a:pt x="164" y="108"/>
                    <a:pt x="159" y="120"/>
                    <a:pt x="150" y="128"/>
                  </a:cubicBezTo>
                  <a:cubicBezTo>
                    <a:pt x="140" y="138"/>
                    <a:pt x="126" y="142"/>
                    <a:pt x="123" y="143"/>
                  </a:cubicBezTo>
                  <a:cubicBezTo>
                    <a:pt x="65" y="143"/>
                    <a:pt x="65" y="143"/>
                    <a:pt x="65" y="143"/>
                  </a:cubicBezTo>
                  <a:cubicBezTo>
                    <a:pt x="32" y="143"/>
                    <a:pt x="16" y="162"/>
                    <a:pt x="8" y="179"/>
                  </a:cubicBezTo>
                  <a:cubicBezTo>
                    <a:pt x="0" y="195"/>
                    <a:pt x="0" y="212"/>
                    <a:pt x="0" y="213"/>
                  </a:cubicBezTo>
                  <a:cubicBezTo>
                    <a:pt x="0" y="216"/>
                    <a:pt x="2" y="219"/>
                    <a:pt x="6" y="219"/>
                  </a:cubicBezTo>
                  <a:cubicBezTo>
                    <a:pt x="6" y="219"/>
                    <a:pt x="6" y="219"/>
                    <a:pt x="6" y="219"/>
                  </a:cubicBezTo>
                  <a:cubicBezTo>
                    <a:pt x="9" y="219"/>
                    <a:pt x="12" y="217"/>
                    <a:pt x="12" y="213"/>
                  </a:cubicBezTo>
                  <a:cubicBezTo>
                    <a:pt x="12" y="213"/>
                    <a:pt x="13" y="198"/>
                    <a:pt x="20" y="184"/>
                  </a:cubicBezTo>
                  <a:cubicBezTo>
                    <a:pt x="29" y="165"/>
                    <a:pt x="44" y="156"/>
                    <a:pt x="65" y="156"/>
                  </a:cubicBezTo>
                  <a:cubicBezTo>
                    <a:pt x="124" y="156"/>
                    <a:pt x="124" y="156"/>
                    <a:pt x="124" y="156"/>
                  </a:cubicBezTo>
                  <a:cubicBezTo>
                    <a:pt x="124" y="156"/>
                    <a:pt x="125" y="156"/>
                    <a:pt x="125" y="156"/>
                  </a:cubicBezTo>
                  <a:cubicBezTo>
                    <a:pt x="126" y="155"/>
                    <a:pt x="145" y="151"/>
                    <a:pt x="159" y="137"/>
                  </a:cubicBezTo>
                  <a:cubicBezTo>
                    <a:pt x="170" y="127"/>
                    <a:pt x="176" y="111"/>
                    <a:pt x="176" y="96"/>
                  </a:cubicBezTo>
                  <a:cubicBezTo>
                    <a:pt x="176" y="6"/>
                    <a:pt x="176" y="6"/>
                    <a:pt x="176" y="6"/>
                  </a:cubicBezTo>
                  <a:cubicBezTo>
                    <a:pt x="176" y="3"/>
                    <a:pt x="174" y="0"/>
                    <a:pt x="170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7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8" name="Google Shape;4048;p121"/>
            <p:cNvSpPr/>
            <p:nvPr/>
          </p:nvSpPr>
          <p:spPr>
            <a:xfrm>
              <a:off x="9961563" y="4267200"/>
              <a:ext cx="1981200" cy="2463800"/>
            </a:xfrm>
            <a:custGeom>
              <a:rect b="b" l="l" r="r" t="t"/>
              <a:pathLst>
                <a:path extrusionOk="0" h="219" w="176">
                  <a:moveTo>
                    <a:pt x="111" y="143"/>
                  </a:moveTo>
                  <a:cubicBezTo>
                    <a:pt x="53" y="143"/>
                    <a:pt x="53" y="143"/>
                    <a:pt x="53" y="143"/>
                  </a:cubicBezTo>
                  <a:cubicBezTo>
                    <a:pt x="50" y="142"/>
                    <a:pt x="36" y="138"/>
                    <a:pt x="26" y="128"/>
                  </a:cubicBezTo>
                  <a:cubicBezTo>
                    <a:pt x="17" y="120"/>
                    <a:pt x="12" y="108"/>
                    <a:pt x="12" y="9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111"/>
                    <a:pt x="6" y="127"/>
                    <a:pt x="17" y="137"/>
                  </a:cubicBezTo>
                  <a:cubicBezTo>
                    <a:pt x="31" y="151"/>
                    <a:pt x="50" y="155"/>
                    <a:pt x="51" y="156"/>
                  </a:cubicBezTo>
                  <a:cubicBezTo>
                    <a:pt x="51" y="156"/>
                    <a:pt x="52" y="156"/>
                    <a:pt x="52" y="156"/>
                  </a:cubicBezTo>
                  <a:cubicBezTo>
                    <a:pt x="111" y="156"/>
                    <a:pt x="111" y="156"/>
                    <a:pt x="111" y="156"/>
                  </a:cubicBezTo>
                  <a:cubicBezTo>
                    <a:pt x="132" y="156"/>
                    <a:pt x="148" y="165"/>
                    <a:pt x="156" y="184"/>
                  </a:cubicBezTo>
                  <a:cubicBezTo>
                    <a:pt x="163" y="198"/>
                    <a:pt x="164" y="213"/>
                    <a:pt x="164" y="213"/>
                  </a:cubicBezTo>
                  <a:cubicBezTo>
                    <a:pt x="164" y="217"/>
                    <a:pt x="167" y="219"/>
                    <a:pt x="170" y="219"/>
                  </a:cubicBezTo>
                  <a:cubicBezTo>
                    <a:pt x="170" y="219"/>
                    <a:pt x="170" y="219"/>
                    <a:pt x="170" y="219"/>
                  </a:cubicBezTo>
                  <a:cubicBezTo>
                    <a:pt x="174" y="219"/>
                    <a:pt x="176" y="216"/>
                    <a:pt x="176" y="213"/>
                  </a:cubicBezTo>
                  <a:cubicBezTo>
                    <a:pt x="176" y="212"/>
                    <a:pt x="176" y="195"/>
                    <a:pt x="168" y="179"/>
                  </a:cubicBezTo>
                  <a:cubicBezTo>
                    <a:pt x="160" y="162"/>
                    <a:pt x="144" y="143"/>
                    <a:pt x="111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7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9" name="Google Shape;4049;p121"/>
            <p:cNvSpPr/>
            <p:nvPr/>
          </p:nvSpPr>
          <p:spPr>
            <a:xfrm>
              <a:off x="9793288" y="7056438"/>
              <a:ext cx="5535612" cy="2217738"/>
            </a:xfrm>
            <a:custGeom>
              <a:rect b="b" l="l" r="r" t="t"/>
              <a:pathLst>
                <a:path extrusionOk="0" h="197" w="492">
                  <a:moveTo>
                    <a:pt x="138" y="194"/>
                  </a:moveTo>
                  <a:cubicBezTo>
                    <a:pt x="174" y="196"/>
                    <a:pt x="212" y="197"/>
                    <a:pt x="251" y="197"/>
                  </a:cubicBezTo>
                  <a:cubicBezTo>
                    <a:pt x="286" y="197"/>
                    <a:pt x="321" y="196"/>
                    <a:pt x="354" y="194"/>
                  </a:cubicBezTo>
                  <a:cubicBezTo>
                    <a:pt x="388" y="125"/>
                    <a:pt x="436" y="72"/>
                    <a:pt x="492" y="47"/>
                  </a:cubicBezTo>
                  <a:cubicBezTo>
                    <a:pt x="492" y="1"/>
                    <a:pt x="492" y="1"/>
                    <a:pt x="492" y="1"/>
                  </a:cubicBezTo>
                  <a:cubicBezTo>
                    <a:pt x="491" y="1"/>
                    <a:pt x="491" y="1"/>
                    <a:pt x="491" y="1"/>
                  </a:cubicBezTo>
                  <a:cubicBezTo>
                    <a:pt x="475" y="13"/>
                    <a:pt x="372" y="22"/>
                    <a:pt x="246" y="22"/>
                  </a:cubicBezTo>
                  <a:cubicBezTo>
                    <a:pt x="117" y="22"/>
                    <a:pt x="12" y="12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56" y="71"/>
                    <a:pt x="105" y="124"/>
                    <a:pt x="138" y="19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7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0" name="Google Shape;4050;p121"/>
            <p:cNvSpPr/>
            <p:nvPr/>
          </p:nvSpPr>
          <p:spPr>
            <a:xfrm>
              <a:off x="11345863" y="9239250"/>
              <a:ext cx="2430462" cy="2408238"/>
            </a:xfrm>
            <a:custGeom>
              <a:rect b="b" l="l" r="r" t="t"/>
              <a:pathLst>
                <a:path extrusionOk="0" h="214" w="216">
                  <a:moveTo>
                    <a:pt x="216" y="1"/>
                  </a:moveTo>
                  <a:cubicBezTo>
                    <a:pt x="183" y="2"/>
                    <a:pt x="148" y="3"/>
                    <a:pt x="113" y="3"/>
                  </a:cubicBezTo>
                  <a:cubicBezTo>
                    <a:pt x="74" y="3"/>
                    <a:pt x="36" y="2"/>
                    <a:pt x="0" y="0"/>
                  </a:cubicBezTo>
                  <a:cubicBezTo>
                    <a:pt x="28" y="59"/>
                    <a:pt x="45" y="129"/>
                    <a:pt x="47" y="205"/>
                  </a:cubicBezTo>
                  <a:cubicBezTo>
                    <a:pt x="47" y="205"/>
                    <a:pt x="47" y="206"/>
                    <a:pt x="47" y="207"/>
                  </a:cubicBezTo>
                  <a:cubicBezTo>
                    <a:pt x="47" y="211"/>
                    <a:pt x="74" y="214"/>
                    <a:pt x="108" y="214"/>
                  </a:cubicBezTo>
                  <a:cubicBezTo>
                    <a:pt x="142" y="214"/>
                    <a:pt x="169" y="211"/>
                    <a:pt x="169" y="207"/>
                  </a:cubicBezTo>
                  <a:cubicBezTo>
                    <a:pt x="169" y="206"/>
                    <a:pt x="169" y="206"/>
                    <a:pt x="169" y="206"/>
                  </a:cubicBezTo>
                  <a:cubicBezTo>
                    <a:pt x="169" y="206"/>
                    <a:pt x="169" y="206"/>
                    <a:pt x="169" y="206"/>
                  </a:cubicBezTo>
                  <a:cubicBezTo>
                    <a:pt x="171" y="130"/>
                    <a:pt x="188" y="59"/>
                    <a:pt x="2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7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1" name="Google Shape;4051;p121"/>
            <p:cNvSpPr/>
            <p:nvPr/>
          </p:nvSpPr>
          <p:spPr>
            <a:xfrm flipH="1" rot="-5400000">
              <a:off x="11570498" y="12280642"/>
              <a:ext cx="1981200" cy="714892"/>
            </a:xfrm>
            <a:prstGeom prst="rightArrow">
              <a:avLst>
                <a:gd fmla="val 17945" name="adj1"/>
                <a:gd fmla="val 52492" name="adj2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7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52" name="Google Shape;4052;p121"/>
          <p:cNvSpPr/>
          <p:nvPr/>
        </p:nvSpPr>
        <p:spPr>
          <a:xfrm>
            <a:off x="2983686" y="1645920"/>
            <a:ext cx="837091" cy="83709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3" name="Google Shape;4053;p121"/>
          <p:cNvSpPr/>
          <p:nvPr/>
        </p:nvSpPr>
        <p:spPr>
          <a:xfrm>
            <a:off x="3046474" y="4962746"/>
            <a:ext cx="837091" cy="83709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4" name="Google Shape;4054;p121"/>
          <p:cNvSpPr txBox="1"/>
          <p:nvPr/>
        </p:nvSpPr>
        <p:spPr>
          <a:xfrm flipH="1">
            <a:off x="818801" y="2606707"/>
            <a:ext cx="3677063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  <p:sp>
        <p:nvSpPr>
          <p:cNvPr id="4055" name="Google Shape;4055;p121"/>
          <p:cNvSpPr txBox="1"/>
          <p:nvPr/>
        </p:nvSpPr>
        <p:spPr>
          <a:xfrm flipH="1">
            <a:off x="804656" y="4146549"/>
            <a:ext cx="3699350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  <p:sp>
        <p:nvSpPr>
          <p:cNvPr id="4056" name="Google Shape;4056;p121"/>
          <p:cNvSpPr txBox="1"/>
          <p:nvPr/>
        </p:nvSpPr>
        <p:spPr>
          <a:xfrm flipH="1">
            <a:off x="9334832" y="3173265"/>
            <a:ext cx="2052514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  <p:sp>
        <p:nvSpPr>
          <p:cNvPr id="4057" name="Google Shape;4057;p121"/>
          <p:cNvSpPr/>
          <p:nvPr/>
        </p:nvSpPr>
        <p:spPr>
          <a:xfrm>
            <a:off x="3207285" y="5144763"/>
            <a:ext cx="535919" cy="474606"/>
          </a:xfrm>
          <a:custGeom>
            <a:rect b="b" l="l" r="r" t="t"/>
            <a:pathLst>
              <a:path extrusionOk="0" h="227" w="256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22850" lIns="45700" spcFirstLastPara="1" rIns="45700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39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58" name="Google Shape;4058;p121"/>
          <p:cNvGrpSpPr/>
          <p:nvPr/>
        </p:nvGrpSpPr>
        <p:grpSpPr>
          <a:xfrm>
            <a:off x="3145027" y="1828945"/>
            <a:ext cx="494865" cy="471042"/>
            <a:chOff x="6719888" y="887413"/>
            <a:chExt cx="492125" cy="468312"/>
          </a:xfrm>
        </p:grpSpPr>
        <p:sp>
          <p:nvSpPr>
            <p:cNvPr id="4059" name="Google Shape;4059;p121"/>
            <p:cNvSpPr/>
            <p:nvPr/>
          </p:nvSpPr>
          <p:spPr>
            <a:xfrm>
              <a:off x="6719888" y="887413"/>
              <a:ext cx="492125" cy="468312"/>
            </a:xfrm>
            <a:custGeom>
              <a:rect b="b" l="l" r="r" t="t"/>
              <a:pathLst>
                <a:path extrusionOk="0" h="122" w="128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0" name="Google Shape;4060;p121"/>
            <p:cNvSpPr/>
            <p:nvPr/>
          </p:nvSpPr>
          <p:spPr>
            <a:xfrm>
              <a:off x="6781801" y="947738"/>
              <a:ext cx="368300" cy="247650"/>
            </a:xfrm>
            <a:custGeom>
              <a:rect b="b" l="l" r="r" t="t"/>
              <a:pathLst>
                <a:path extrusionOk="0" h="64" w="96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1" name="Google Shape;4061;p121"/>
            <p:cNvSpPr/>
            <p:nvPr/>
          </p:nvSpPr>
          <p:spPr>
            <a:xfrm>
              <a:off x="6943726" y="1201738"/>
              <a:ext cx="46038" cy="47625"/>
            </a:xfrm>
            <a:custGeom>
              <a:rect b="b" l="l" r="r" t="t"/>
              <a:pathLst>
                <a:path extrusionOk="0" h="12" w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2" name="Google Shape;4062;p121"/>
            <p:cNvSpPr/>
            <p:nvPr/>
          </p:nvSpPr>
          <p:spPr>
            <a:xfrm>
              <a:off x="6881813" y="1044575"/>
              <a:ext cx="61913" cy="65087"/>
            </a:xfrm>
            <a:custGeom>
              <a:rect b="b" l="l" r="r" t="t"/>
              <a:pathLst>
                <a:path extrusionOk="0" h="41" w="39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3" name="Google Shape;4063;p121"/>
            <p:cNvSpPr/>
            <p:nvPr/>
          </p:nvSpPr>
          <p:spPr>
            <a:xfrm>
              <a:off x="6950076" y="1033463"/>
              <a:ext cx="31750" cy="87312"/>
            </a:xfrm>
            <a:custGeom>
              <a:rect b="b" l="l" r="r" t="t"/>
              <a:pathLst>
                <a:path extrusionOk="0" h="23" w="8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4" name="Google Shape;4064;p121"/>
            <p:cNvSpPr/>
            <p:nvPr/>
          </p:nvSpPr>
          <p:spPr>
            <a:xfrm>
              <a:off x="6989763" y="1044575"/>
              <a:ext cx="60325" cy="65087"/>
            </a:xfrm>
            <a:custGeom>
              <a:rect b="b" l="l" r="r" t="t"/>
              <a:pathLst>
                <a:path extrusionOk="0" h="41" w="38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68" name="Shape 4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9" name="Google Shape;4069;p122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Funnel</a:t>
            </a:r>
            <a:endParaRPr/>
          </a:p>
        </p:txBody>
      </p:sp>
      <p:sp>
        <p:nvSpPr>
          <p:cNvPr id="4070" name="Google Shape;4070;p122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71" name="Google Shape;4071;p122"/>
          <p:cNvGrpSpPr/>
          <p:nvPr/>
        </p:nvGrpSpPr>
        <p:grpSpPr>
          <a:xfrm>
            <a:off x="3651370" y="2807185"/>
            <a:ext cx="4935539" cy="3191248"/>
            <a:chOff x="4279109" y="3824718"/>
            <a:chExt cx="4047308" cy="1992971"/>
          </a:xfrm>
        </p:grpSpPr>
        <p:cxnSp>
          <p:nvCxnSpPr>
            <p:cNvPr id="4072" name="Google Shape;4072;p122"/>
            <p:cNvCxnSpPr/>
            <p:nvPr/>
          </p:nvCxnSpPr>
          <p:spPr>
            <a:xfrm flipH="1">
              <a:off x="4279109" y="3824718"/>
              <a:ext cx="20137" cy="1992971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dot"/>
              <a:miter lim="800000"/>
              <a:headEnd len="sm" w="sm" type="oval"/>
              <a:tailEnd len="sm" w="sm" type="oval"/>
            </a:ln>
          </p:spPr>
        </p:cxnSp>
        <p:cxnSp>
          <p:nvCxnSpPr>
            <p:cNvPr id="4073" name="Google Shape;4073;p122"/>
            <p:cNvCxnSpPr/>
            <p:nvPr/>
          </p:nvCxnSpPr>
          <p:spPr>
            <a:xfrm flipH="1">
              <a:off x="6290163" y="3824718"/>
              <a:ext cx="20137" cy="1992971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dot"/>
              <a:miter lim="800000"/>
              <a:headEnd len="sm" w="sm" type="oval"/>
              <a:tailEnd len="sm" w="sm" type="oval"/>
            </a:ln>
          </p:spPr>
        </p:cxnSp>
        <p:cxnSp>
          <p:nvCxnSpPr>
            <p:cNvPr id="4074" name="Google Shape;4074;p122"/>
            <p:cNvCxnSpPr/>
            <p:nvPr/>
          </p:nvCxnSpPr>
          <p:spPr>
            <a:xfrm flipH="1">
              <a:off x="8306280" y="3824718"/>
              <a:ext cx="20137" cy="1992971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dot"/>
              <a:miter lim="800000"/>
              <a:headEnd len="sm" w="sm" type="oval"/>
              <a:tailEnd len="sm" w="sm" type="oval"/>
            </a:ln>
          </p:spPr>
        </p:cxnSp>
      </p:grpSp>
      <p:grpSp>
        <p:nvGrpSpPr>
          <p:cNvPr id="4075" name="Google Shape;4075;p122"/>
          <p:cNvGrpSpPr/>
          <p:nvPr/>
        </p:nvGrpSpPr>
        <p:grpSpPr>
          <a:xfrm>
            <a:off x="1237745" y="1229957"/>
            <a:ext cx="9258512" cy="2894606"/>
            <a:chOff x="1869722" y="1127877"/>
            <a:chExt cx="5775466" cy="3323082"/>
          </a:xfrm>
        </p:grpSpPr>
        <p:sp>
          <p:nvSpPr>
            <p:cNvPr id="4076" name="Google Shape;4076;p122"/>
            <p:cNvSpPr/>
            <p:nvPr/>
          </p:nvSpPr>
          <p:spPr>
            <a:xfrm rot="-5400000">
              <a:off x="2891375" y="2022586"/>
              <a:ext cx="2557706" cy="1533661"/>
            </a:xfrm>
            <a:custGeom>
              <a:rect b="b" l="l" r="r" t="t"/>
              <a:pathLst>
                <a:path extrusionOk="0" h="677588" w="3404699">
                  <a:moveTo>
                    <a:pt x="0" y="0"/>
                  </a:moveTo>
                  <a:lnTo>
                    <a:pt x="3404699" y="0"/>
                  </a:lnTo>
                  <a:lnTo>
                    <a:pt x="2885871" y="677588"/>
                  </a:lnTo>
                  <a:lnTo>
                    <a:pt x="518827" y="6775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6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7" name="Google Shape;4077;p122"/>
            <p:cNvSpPr/>
            <p:nvPr/>
          </p:nvSpPr>
          <p:spPr>
            <a:xfrm rot="-5400000">
              <a:off x="4801016" y="2022586"/>
              <a:ext cx="1772578" cy="1533663"/>
            </a:xfrm>
            <a:custGeom>
              <a:rect b="b" l="l" r="r" t="t"/>
              <a:pathLst>
                <a:path extrusionOk="0" h="677589" w="2250352">
                  <a:moveTo>
                    <a:pt x="0" y="0"/>
                  </a:moveTo>
                  <a:lnTo>
                    <a:pt x="2250352" y="0"/>
                  </a:lnTo>
                  <a:lnTo>
                    <a:pt x="1731524" y="677589"/>
                  </a:lnTo>
                  <a:lnTo>
                    <a:pt x="518829" y="6775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6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8" name="Google Shape;4078;p122"/>
            <p:cNvSpPr/>
            <p:nvPr/>
          </p:nvSpPr>
          <p:spPr>
            <a:xfrm rot="-5400000">
              <a:off x="975012" y="2022587"/>
              <a:ext cx="3323082" cy="1533661"/>
            </a:xfrm>
            <a:custGeom>
              <a:rect b="b" l="l" r="r" t="t"/>
              <a:pathLst>
                <a:path extrusionOk="0" h="677588" w="4559046">
                  <a:moveTo>
                    <a:pt x="0" y="0"/>
                  </a:moveTo>
                  <a:lnTo>
                    <a:pt x="4559046" y="0"/>
                  </a:lnTo>
                  <a:lnTo>
                    <a:pt x="4040219" y="677588"/>
                  </a:lnTo>
                  <a:lnTo>
                    <a:pt x="518828" y="6775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6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9" name="Google Shape;4079;p122"/>
            <p:cNvSpPr/>
            <p:nvPr/>
          </p:nvSpPr>
          <p:spPr>
            <a:xfrm rot="-5400000">
              <a:off x="6577400" y="2200012"/>
              <a:ext cx="944530" cy="1191047"/>
            </a:xfrm>
            <a:custGeom>
              <a:rect b="b" l="l" r="r" t="t"/>
              <a:pathLst>
                <a:path extrusionOk="0" h="1215382" w="984780">
                  <a:moveTo>
                    <a:pt x="984780" y="0"/>
                  </a:moveTo>
                  <a:lnTo>
                    <a:pt x="622746" y="1215382"/>
                  </a:lnTo>
                  <a:lnTo>
                    <a:pt x="362034" y="121538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6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0" name="Google Shape;4080;p122"/>
            <p:cNvSpPr/>
            <p:nvPr/>
          </p:nvSpPr>
          <p:spPr>
            <a:xfrm rot="5400000">
              <a:off x="3275531" y="2716835"/>
              <a:ext cx="360954" cy="145162"/>
            </a:xfrm>
            <a:prstGeom prst="triangl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6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1" name="Google Shape;4081;p122"/>
            <p:cNvSpPr/>
            <p:nvPr/>
          </p:nvSpPr>
          <p:spPr>
            <a:xfrm rot="5400000">
              <a:off x="4818875" y="2716835"/>
              <a:ext cx="360954" cy="145162"/>
            </a:xfrm>
            <a:prstGeom prst="triangle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6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2" name="Google Shape;4082;p122"/>
            <p:cNvSpPr/>
            <p:nvPr/>
          </p:nvSpPr>
          <p:spPr>
            <a:xfrm rot="5400000">
              <a:off x="6340868" y="2716835"/>
              <a:ext cx="360954" cy="145162"/>
            </a:xfrm>
            <a:prstGeom prst="triangle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6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83" name="Google Shape;4083;p122"/>
          <p:cNvGrpSpPr/>
          <p:nvPr/>
        </p:nvGrpSpPr>
        <p:grpSpPr>
          <a:xfrm>
            <a:off x="4508376" y="2381049"/>
            <a:ext cx="622390" cy="592422"/>
            <a:chOff x="6719888" y="887413"/>
            <a:chExt cx="492125" cy="468312"/>
          </a:xfrm>
        </p:grpSpPr>
        <p:sp>
          <p:nvSpPr>
            <p:cNvPr id="4084" name="Google Shape;4084;p122"/>
            <p:cNvSpPr/>
            <p:nvPr/>
          </p:nvSpPr>
          <p:spPr>
            <a:xfrm>
              <a:off x="6719888" y="887413"/>
              <a:ext cx="492125" cy="468312"/>
            </a:xfrm>
            <a:custGeom>
              <a:rect b="b" l="l" r="r" t="t"/>
              <a:pathLst>
                <a:path extrusionOk="0" h="122" w="128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5" name="Google Shape;4085;p122"/>
            <p:cNvSpPr/>
            <p:nvPr/>
          </p:nvSpPr>
          <p:spPr>
            <a:xfrm>
              <a:off x="6781801" y="947738"/>
              <a:ext cx="368300" cy="247650"/>
            </a:xfrm>
            <a:custGeom>
              <a:rect b="b" l="l" r="r" t="t"/>
              <a:pathLst>
                <a:path extrusionOk="0" h="64" w="96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6" name="Google Shape;4086;p122"/>
            <p:cNvSpPr/>
            <p:nvPr/>
          </p:nvSpPr>
          <p:spPr>
            <a:xfrm>
              <a:off x="6943726" y="1201738"/>
              <a:ext cx="46038" cy="47625"/>
            </a:xfrm>
            <a:custGeom>
              <a:rect b="b" l="l" r="r" t="t"/>
              <a:pathLst>
                <a:path extrusionOk="0" h="12" w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7" name="Google Shape;4087;p122"/>
            <p:cNvSpPr/>
            <p:nvPr/>
          </p:nvSpPr>
          <p:spPr>
            <a:xfrm>
              <a:off x="6881813" y="1044575"/>
              <a:ext cx="61913" cy="65087"/>
            </a:xfrm>
            <a:custGeom>
              <a:rect b="b" l="l" r="r" t="t"/>
              <a:pathLst>
                <a:path extrusionOk="0" h="41" w="39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8" name="Google Shape;4088;p122"/>
            <p:cNvSpPr/>
            <p:nvPr/>
          </p:nvSpPr>
          <p:spPr>
            <a:xfrm>
              <a:off x="6950076" y="1033463"/>
              <a:ext cx="31750" cy="87312"/>
            </a:xfrm>
            <a:custGeom>
              <a:rect b="b" l="l" r="r" t="t"/>
              <a:pathLst>
                <a:path extrusionOk="0" h="23" w="8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9" name="Google Shape;4089;p122"/>
            <p:cNvSpPr/>
            <p:nvPr/>
          </p:nvSpPr>
          <p:spPr>
            <a:xfrm>
              <a:off x="6989763" y="1044575"/>
              <a:ext cx="60325" cy="65087"/>
            </a:xfrm>
            <a:custGeom>
              <a:rect b="b" l="l" r="r" t="t"/>
              <a:pathLst>
                <a:path extrusionOk="0" h="41" w="38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0" name="Google Shape;4090;p122"/>
          <p:cNvSpPr/>
          <p:nvPr/>
        </p:nvSpPr>
        <p:spPr>
          <a:xfrm rot="2700000">
            <a:off x="2464010" y="2296351"/>
            <a:ext cx="413768" cy="761818"/>
          </a:xfrm>
          <a:custGeom>
            <a:rect b="b" l="l" r="r" t="t"/>
            <a:pathLst>
              <a:path extrusionOk="0" h="1073" w="579">
                <a:moveTo>
                  <a:pt x="482" y="367"/>
                </a:moveTo>
                <a:cubicBezTo>
                  <a:pt x="482" y="148"/>
                  <a:pt x="482" y="148"/>
                  <a:pt x="482" y="148"/>
                </a:cubicBezTo>
                <a:cubicBezTo>
                  <a:pt x="508" y="135"/>
                  <a:pt x="525" y="109"/>
                  <a:pt x="525" y="79"/>
                </a:cubicBezTo>
                <a:cubicBezTo>
                  <a:pt x="525" y="35"/>
                  <a:pt x="490" y="0"/>
                  <a:pt x="447" y="0"/>
                </a:cubicBezTo>
                <a:cubicBezTo>
                  <a:pt x="132" y="0"/>
                  <a:pt x="132" y="0"/>
                  <a:pt x="132" y="0"/>
                </a:cubicBezTo>
                <a:cubicBezTo>
                  <a:pt x="89" y="0"/>
                  <a:pt x="54" y="35"/>
                  <a:pt x="54" y="79"/>
                </a:cubicBezTo>
                <a:cubicBezTo>
                  <a:pt x="54" y="109"/>
                  <a:pt x="71" y="135"/>
                  <a:pt x="96" y="148"/>
                </a:cubicBezTo>
                <a:cubicBezTo>
                  <a:pt x="96" y="367"/>
                  <a:pt x="96" y="367"/>
                  <a:pt x="96" y="367"/>
                </a:cubicBezTo>
                <a:cubicBezTo>
                  <a:pt x="35" y="422"/>
                  <a:pt x="0" y="500"/>
                  <a:pt x="0" y="583"/>
                </a:cubicBezTo>
                <a:cubicBezTo>
                  <a:pt x="0" y="612"/>
                  <a:pt x="0" y="612"/>
                  <a:pt x="0" y="612"/>
                </a:cubicBezTo>
                <a:cubicBezTo>
                  <a:pt x="224" y="612"/>
                  <a:pt x="224" y="612"/>
                  <a:pt x="224" y="612"/>
                </a:cubicBezTo>
                <a:cubicBezTo>
                  <a:pt x="224" y="923"/>
                  <a:pt x="224" y="923"/>
                  <a:pt x="224" y="923"/>
                </a:cubicBezTo>
                <a:cubicBezTo>
                  <a:pt x="289" y="1073"/>
                  <a:pt x="289" y="1073"/>
                  <a:pt x="289" y="1073"/>
                </a:cubicBezTo>
                <a:cubicBezTo>
                  <a:pt x="355" y="923"/>
                  <a:pt x="355" y="923"/>
                  <a:pt x="355" y="923"/>
                </a:cubicBezTo>
                <a:cubicBezTo>
                  <a:pt x="355" y="612"/>
                  <a:pt x="355" y="612"/>
                  <a:pt x="355" y="612"/>
                </a:cubicBezTo>
                <a:cubicBezTo>
                  <a:pt x="579" y="612"/>
                  <a:pt x="579" y="612"/>
                  <a:pt x="579" y="612"/>
                </a:cubicBezTo>
                <a:cubicBezTo>
                  <a:pt x="579" y="583"/>
                  <a:pt x="579" y="583"/>
                  <a:pt x="579" y="583"/>
                </a:cubicBezTo>
                <a:cubicBezTo>
                  <a:pt x="579" y="500"/>
                  <a:pt x="544" y="422"/>
                  <a:pt x="482" y="367"/>
                </a:cubicBezTo>
                <a:close/>
                <a:moveTo>
                  <a:pt x="132" y="58"/>
                </a:moveTo>
                <a:cubicBezTo>
                  <a:pt x="447" y="58"/>
                  <a:pt x="447" y="58"/>
                  <a:pt x="447" y="58"/>
                </a:cubicBezTo>
                <a:cubicBezTo>
                  <a:pt x="458" y="58"/>
                  <a:pt x="467" y="67"/>
                  <a:pt x="467" y="79"/>
                </a:cubicBezTo>
                <a:cubicBezTo>
                  <a:pt x="467" y="89"/>
                  <a:pt x="459" y="97"/>
                  <a:pt x="449" y="99"/>
                </a:cubicBezTo>
                <a:cubicBezTo>
                  <a:pt x="436" y="101"/>
                  <a:pt x="436" y="101"/>
                  <a:pt x="436" y="101"/>
                </a:cubicBezTo>
                <a:cubicBezTo>
                  <a:pt x="143" y="101"/>
                  <a:pt x="143" y="101"/>
                  <a:pt x="143" y="101"/>
                </a:cubicBezTo>
                <a:cubicBezTo>
                  <a:pt x="129" y="99"/>
                  <a:pt x="129" y="99"/>
                  <a:pt x="129" y="99"/>
                </a:cubicBezTo>
                <a:cubicBezTo>
                  <a:pt x="119" y="97"/>
                  <a:pt x="111" y="89"/>
                  <a:pt x="111" y="79"/>
                </a:cubicBezTo>
                <a:cubicBezTo>
                  <a:pt x="111" y="67"/>
                  <a:pt x="121" y="58"/>
                  <a:pt x="132" y="58"/>
                </a:cubicBezTo>
                <a:close/>
                <a:moveTo>
                  <a:pt x="424" y="370"/>
                </a:moveTo>
                <a:cubicBezTo>
                  <a:pt x="154" y="370"/>
                  <a:pt x="154" y="370"/>
                  <a:pt x="154" y="370"/>
                </a:cubicBezTo>
                <a:cubicBezTo>
                  <a:pt x="154" y="130"/>
                  <a:pt x="154" y="130"/>
                  <a:pt x="154" y="130"/>
                </a:cubicBezTo>
                <a:cubicBezTo>
                  <a:pt x="424" y="130"/>
                  <a:pt x="424" y="130"/>
                  <a:pt x="424" y="130"/>
                </a:cubicBezTo>
                <a:lnTo>
                  <a:pt x="424" y="370"/>
                </a:lnTo>
                <a:close/>
                <a:moveTo>
                  <a:pt x="297" y="911"/>
                </a:moveTo>
                <a:cubicBezTo>
                  <a:pt x="289" y="928"/>
                  <a:pt x="289" y="928"/>
                  <a:pt x="289" y="928"/>
                </a:cubicBezTo>
                <a:cubicBezTo>
                  <a:pt x="282" y="911"/>
                  <a:pt x="282" y="911"/>
                  <a:pt x="282" y="911"/>
                </a:cubicBezTo>
                <a:cubicBezTo>
                  <a:pt x="282" y="612"/>
                  <a:pt x="282" y="612"/>
                  <a:pt x="282" y="612"/>
                </a:cubicBezTo>
                <a:cubicBezTo>
                  <a:pt x="297" y="612"/>
                  <a:pt x="297" y="612"/>
                  <a:pt x="297" y="612"/>
                </a:cubicBezTo>
                <a:lnTo>
                  <a:pt x="297" y="911"/>
                </a:lnTo>
                <a:close/>
                <a:moveTo>
                  <a:pt x="355" y="554"/>
                </a:moveTo>
                <a:cubicBezTo>
                  <a:pt x="224" y="554"/>
                  <a:pt x="224" y="554"/>
                  <a:pt x="224" y="554"/>
                </a:cubicBezTo>
                <a:cubicBezTo>
                  <a:pt x="59" y="554"/>
                  <a:pt x="59" y="554"/>
                  <a:pt x="59" y="554"/>
                </a:cubicBezTo>
                <a:cubicBezTo>
                  <a:pt x="67" y="495"/>
                  <a:pt x="97" y="441"/>
                  <a:pt x="144" y="403"/>
                </a:cubicBezTo>
                <a:cubicBezTo>
                  <a:pt x="149" y="399"/>
                  <a:pt x="149" y="399"/>
                  <a:pt x="149" y="399"/>
                </a:cubicBezTo>
                <a:cubicBezTo>
                  <a:pt x="430" y="399"/>
                  <a:pt x="430" y="399"/>
                  <a:pt x="430" y="399"/>
                </a:cubicBezTo>
                <a:cubicBezTo>
                  <a:pt x="435" y="403"/>
                  <a:pt x="435" y="403"/>
                  <a:pt x="435" y="403"/>
                </a:cubicBezTo>
                <a:cubicBezTo>
                  <a:pt x="482" y="441"/>
                  <a:pt x="512" y="495"/>
                  <a:pt x="519" y="554"/>
                </a:cubicBezTo>
                <a:lnTo>
                  <a:pt x="355" y="55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39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91" name="Google Shape;4091;p122"/>
          <p:cNvGrpSpPr/>
          <p:nvPr/>
        </p:nvGrpSpPr>
        <p:grpSpPr>
          <a:xfrm>
            <a:off x="9095178" y="2521138"/>
            <a:ext cx="195648" cy="312244"/>
            <a:chOff x="6513513" y="557213"/>
            <a:chExt cx="471488" cy="752475"/>
          </a:xfrm>
        </p:grpSpPr>
        <p:sp>
          <p:nvSpPr>
            <p:cNvPr id="4092" name="Google Shape;4092;p122"/>
            <p:cNvSpPr/>
            <p:nvPr/>
          </p:nvSpPr>
          <p:spPr>
            <a:xfrm>
              <a:off x="6513513" y="557213"/>
              <a:ext cx="471488" cy="752475"/>
            </a:xfrm>
            <a:custGeom>
              <a:rect b="b" l="l" r="r" t="t"/>
              <a:pathLst>
                <a:path extrusionOk="0" h="256" w="160">
                  <a:moveTo>
                    <a:pt x="160" y="80"/>
                  </a:moveTo>
                  <a:cubicBezTo>
                    <a:pt x="160" y="36"/>
                    <a:pt x="124" y="0"/>
                    <a:pt x="80" y="0"/>
                  </a:cubicBezTo>
                  <a:cubicBezTo>
                    <a:pt x="36" y="0"/>
                    <a:pt x="0" y="36"/>
                    <a:pt x="0" y="80"/>
                  </a:cubicBezTo>
                  <a:cubicBezTo>
                    <a:pt x="0" y="95"/>
                    <a:pt x="4" y="109"/>
                    <a:pt x="11" y="120"/>
                  </a:cubicBezTo>
                  <a:cubicBezTo>
                    <a:pt x="11" y="120"/>
                    <a:pt x="11" y="120"/>
                    <a:pt x="11" y="120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4" y="182"/>
                    <a:pt x="46" y="185"/>
                    <a:pt x="49" y="187"/>
                  </a:cubicBezTo>
                  <a:cubicBezTo>
                    <a:pt x="46" y="190"/>
                    <a:pt x="44" y="194"/>
                    <a:pt x="44" y="198"/>
                  </a:cubicBezTo>
                  <a:cubicBezTo>
                    <a:pt x="44" y="202"/>
                    <a:pt x="46" y="206"/>
                    <a:pt x="48" y="208"/>
                  </a:cubicBezTo>
                  <a:cubicBezTo>
                    <a:pt x="46" y="211"/>
                    <a:pt x="44" y="214"/>
                    <a:pt x="44" y="218"/>
                  </a:cubicBezTo>
                  <a:cubicBezTo>
                    <a:pt x="44" y="224"/>
                    <a:pt x="47" y="229"/>
                    <a:pt x="52" y="231"/>
                  </a:cubicBezTo>
                  <a:cubicBezTo>
                    <a:pt x="53" y="245"/>
                    <a:pt x="65" y="256"/>
                    <a:pt x="80" y="256"/>
                  </a:cubicBezTo>
                  <a:cubicBezTo>
                    <a:pt x="94" y="256"/>
                    <a:pt x="106" y="245"/>
                    <a:pt x="108" y="231"/>
                  </a:cubicBezTo>
                  <a:cubicBezTo>
                    <a:pt x="112" y="229"/>
                    <a:pt x="116" y="224"/>
                    <a:pt x="116" y="218"/>
                  </a:cubicBezTo>
                  <a:cubicBezTo>
                    <a:pt x="116" y="214"/>
                    <a:pt x="114" y="211"/>
                    <a:pt x="112" y="208"/>
                  </a:cubicBezTo>
                  <a:cubicBezTo>
                    <a:pt x="114" y="206"/>
                    <a:pt x="116" y="202"/>
                    <a:pt x="116" y="198"/>
                  </a:cubicBezTo>
                  <a:cubicBezTo>
                    <a:pt x="116" y="194"/>
                    <a:pt x="114" y="190"/>
                    <a:pt x="110" y="187"/>
                  </a:cubicBezTo>
                  <a:cubicBezTo>
                    <a:pt x="113" y="185"/>
                    <a:pt x="116" y="182"/>
                    <a:pt x="118" y="179"/>
                  </a:cubicBezTo>
                  <a:cubicBezTo>
                    <a:pt x="118" y="179"/>
                    <a:pt x="118" y="179"/>
                    <a:pt x="118" y="179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56" y="109"/>
                    <a:pt x="160" y="95"/>
                    <a:pt x="160" y="80"/>
                  </a:cubicBezTo>
                  <a:close/>
                  <a:moveTo>
                    <a:pt x="80" y="248"/>
                  </a:moveTo>
                  <a:cubicBezTo>
                    <a:pt x="70" y="248"/>
                    <a:pt x="62" y="241"/>
                    <a:pt x="60" y="232"/>
                  </a:cubicBezTo>
                  <a:cubicBezTo>
                    <a:pt x="99" y="232"/>
                    <a:pt x="99" y="232"/>
                    <a:pt x="99" y="232"/>
                  </a:cubicBezTo>
                  <a:cubicBezTo>
                    <a:pt x="97" y="241"/>
                    <a:pt x="89" y="248"/>
                    <a:pt x="80" y="248"/>
                  </a:cubicBezTo>
                  <a:close/>
                  <a:moveTo>
                    <a:pt x="108" y="218"/>
                  </a:moveTo>
                  <a:cubicBezTo>
                    <a:pt x="108" y="222"/>
                    <a:pt x="105" y="224"/>
                    <a:pt x="102" y="224"/>
                  </a:cubicBezTo>
                  <a:cubicBezTo>
                    <a:pt x="58" y="224"/>
                    <a:pt x="58" y="224"/>
                    <a:pt x="58" y="224"/>
                  </a:cubicBezTo>
                  <a:cubicBezTo>
                    <a:pt x="55" y="224"/>
                    <a:pt x="52" y="222"/>
                    <a:pt x="52" y="218"/>
                  </a:cubicBezTo>
                  <a:cubicBezTo>
                    <a:pt x="52" y="215"/>
                    <a:pt x="55" y="212"/>
                    <a:pt x="58" y="212"/>
                  </a:cubicBezTo>
                  <a:cubicBezTo>
                    <a:pt x="102" y="212"/>
                    <a:pt x="102" y="212"/>
                    <a:pt x="102" y="212"/>
                  </a:cubicBezTo>
                  <a:cubicBezTo>
                    <a:pt x="105" y="212"/>
                    <a:pt x="108" y="215"/>
                    <a:pt x="108" y="218"/>
                  </a:cubicBezTo>
                  <a:close/>
                  <a:moveTo>
                    <a:pt x="102" y="192"/>
                  </a:moveTo>
                  <a:cubicBezTo>
                    <a:pt x="105" y="192"/>
                    <a:pt x="108" y="195"/>
                    <a:pt x="108" y="198"/>
                  </a:cubicBezTo>
                  <a:cubicBezTo>
                    <a:pt x="108" y="202"/>
                    <a:pt x="105" y="204"/>
                    <a:pt x="102" y="204"/>
                  </a:cubicBezTo>
                  <a:cubicBezTo>
                    <a:pt x="58" y="204"/>
                    <a:pt x="58" y="204"/>
                    <a:pt x="58" y="204"/>
                  </a:cubicBezTo>
                  <a:cubicBezTo>
                    <a:pt x="55" y="204"/>
                    <a:pt x="52" y="202"/>
                    <a:pt x="52" y="198"/>
                  </a:cubicBezTo>
                  <a:cubicBezTo>
                    <a:pt x="52" y="195"/>
                    <a:pt x="55" y="192"/>
                    <a:pt x="58" y="192"/>
                  </a:cubicBezTo>
                  <a:cubicBezTo>
                    <a:pt x="64" y="192"/>
                    <a:pt x="64" y="192"/>
                    <a:pt x="64" y="192"/>
                  </a:cubicBezTo>
                  <a:cubicBezTo>
                    <a:pt x="96" y="192"/>
                    <a:pt x="96" y="192"/>
                    <a:pt x="96" y="192"/>
                  </a:cubicBezTo>
                  <a:lnTo>
                    <a:pt x="102" y="192"/>
                  </a:lnTo>
                  <a:close/>
                  <a:moveTo>
                    <a:pt x="135" y="112"/>
                  </a:moveTo>
                  <a:cubicBezTo>
                    <a:pt x="135" y="113"/>
                    <a:pt x="135" y="114"/>
                    <a:pt x="134" y="114"/>
                  </a:cubicBezTo>
                  <a:cubicBezTo>
                    <a:pt x="104" y="170"/>
                    <a:pt x="104" y="170"/>
                    <a:pt x="104" y="170"/>
                  </a:cubicBezTo>
                  <a:cubicBezTo>
                    <a:pt x="104" y="170"/>
                    <a:pt x="103" y="171"/>
                    <a:pt x="103" y="172"/>
                  </a:cubicBezTo>
                  <a:cubicBezTo>
                    <a:pt x="102" y="174"/>
                    <a:pt x="100" y="176"/>
                    <a:pt x="96" y="176"/>
                  </a:cubicBezTo>
                  <a:cubicBezTo>
                    <a:pt x="100" y="129"/>
                    <a:pt x="100" y="129"/>
                    <a:pt x="100" y="129"/>
                  </a:cubicBezTo>
                  <a:cubicBezTo>
                    <a:pt x="100" y="126"/>
                    <a:pt x="98" y="124"/>
                    <a:pt x="96" y="124"/>
                  </a:cubicBezTo>
                  <a:cubicBezTo>
                    <a:pt x="94" y="124"/>
                    <a:pt x="92" y="126"/>
                    <a:pt x="92" y="128"/>
                  </a:cubicBezTo>
                  <a:cubicBezTo>
                    <a:pt x="88" y="176"/>
                    <a:pt x="88" y="176"/>
                    <a:pt x="88" y="176"/>
                  </a:cubicBezTo>
                  <a:cubicBezTo>
                    <a:pt x="72" y="176"/>
                    <a:pt x="72" y="176"/>
                    <a:pt x="72" y="176"/>
                  </a:cubicBezTo>
                  <a:cubicBezTo>
                    <a:pt x="68" y="128"/>
                    <a:pt x="68" y="128"/>
                    <a:pt x="68" y="128"/>
                  </a:cubicBezTo>
                  <a:cubicBezTo>
                    <a:pt x="68" y="126"/>
                    <a:pt x="66" y="124"/>
                    <a:pt x="64" y="124"/>
                  </a:cubicBezTo>
                  <a:cubicBezTo>
                    <a:pt x="61" y="124"/>
                    <a:pt x="60" y="126"/>
                    <a:pt x="60" y="129"/>
                  </a:cubicBezTo>
                  <a:cubicBezTo>
                    <a:pt x="64" y="176"/>
                    <a:pt x="64" y="176"/>
                    <a:pt x="64" y="176"/>
                  </a:cubicBezTo>
                  <a:cubicBezTo>
                    <a:pt x="60" y="176"/>
                    <a:pt x="58" y="174"/>
                    <a:pt x="57" y="172"/>
                  </a:cubicBezTo>
                  <a:cubicBezTo>
                    <a:pt x="56" y="171"/>
                    <a:pt x="56" y="171"/>
                    <a:pt x="56" y="170"/>
                  </a:cubicBezTo>
                  <a:cubicBezTo>
                    <a:pt x="26" y="114"/>
                    <a:pt x="26" y="114"/>
                    <a:pt x="26" y="114"/>
                  </a:cubicBezTo>
                  <a:cubicBezTo>
                    <a:pt x="25" y="114"/>
                    <a:pt x="25" y="113"/>
                    <a:pt x="25" y="112"/>
                  </a:cubicBezTo>
                  <a:cubicBezTo>
                    <a:pt x="19" y="103"/>
                    <a:pt x="16" y="91"/>
                    <a:pt x="16" y="80"/>
                  </a:cubicBezTo>
                  <a:cubicBezTo>
                    <a:pt x="16" y="45"/>
                    <a:pt x="45" y="16"/>
                    <a:pt x="80" y="16"/>
                  </a:cubicBezTo>
                  <a:cubicBezTo>
                    <a:pt x="115" y="16"/>
                    <a:pt x="144" y="45"/>
                    <a:pt x="144" y="80"/>
                  </a:cubicBezTo>
                  <a:cubicBezTo>
                    <a:pt x="144" y="91"/>
                    <a:pt x="141" y="103"/>
                    <a:pt x="135" y="1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3" name="Google Shape;4093;p122"/>
            <p:cNvSpPr/>
            <p:nvPr/>
          </p:nvSpPr>
          <p:spPr>
            <a:xfrm>
              <a:off x="6608763" y="642938"/>
              <a:ext cx="120650" cy="103188"/>
            </a:xfrm>
            <a:custGeom>
              <a:rect b="b" l="l" r="r" t="t"/>
              <a:pathLst>
                <a:path extrusionOk="0" h="35" w="41">
                  <a:moveTo>
                    <a:pt x="35" y="1"/>
                  </a:moveTo>
                  <a:cubicBezTo>
                    <a:pt x="20" y="5"/>
                    <a:pt x="7" y="15"/>
                    <a:pt x="1" y="29"/>
                  </a:cubicBezTo>
                  <a:cubicBezTo>
                    <a:pt x="0" y="31"/>
                    <a:pt x="1" y="34"/>
                    <a:pt x="3" y="35"/>
                  </a:cubicBezTo>
                  <a:cubicBezTo>
                    <a:pt x="3" y="35"/>
                    <a:pt x="4" y="35"/>
                    <a:pt x="4" y="35"/>
                  </a:cubicBezTo>
                  <a:cubicBezTo>
                    <a:pt x="6" y="35"/>
                    <a:pt x="7" y="34"/>
                    <a:pt x="8" y="33"/>
                  </a:cubicBezTo>
                  <a:cubicBezTo>
                    <a:pt x="14" y="21"/>
                    <a:pt x="24" y="12"/>
                    <a:pt x="37" y="9"/>
                  </a:cubicBezTo>
                  <a:cubicBezTo>
                    <a:pt x="39" y="8"/>
                    <a:pt x="41" y="6"/>
                    <a:pt x="40" y="4"/>
                  </a:cubicBezTo>
                  <a:cubicBezTo>
                    <a:pt x="40" y="2"/>
                    <a:pt x="37" y="0"/>
                    <a:pt x="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94" name="Google Shape;4094;p122"/>
          <p:cNvGrpSpPr/>
          <p:nvPr/>
        </p:nvGrpSpPr>
        <p:grpSpPr>
          <a:xfrm>
            <a:off x="7025229" y="2445138"/>
            <a:ext cx="534936" cy="464244"/>
            <a:chOff x="8783638" y="1235076"/>
            <a:chExt cx="360363" cy="312738"/>
          </a:xfrm>
        </p:grpSpPr>
        <p:sp>
          <p:nvSpPr>
            <p:cNvPr id="4095" name="Google Shape;4095;p122"/>
            <p:cNvSpPr/>
            <p:nvPr/>
          </p:nvSpPr>
          <p:spPr>
            <a:xfrm>
              <a:off x="8842375" y="1290638"/>
              <a:ext cx="128588" cy="84138"/>
            </a:xfrm>
            <a:custGeom>
              <a:rect b="b" l="l" r="r" t="t"/>
              <a:pathLst>
                <a:path extrusionOk="0" h="29" w="44">
                  <a:moveTo>
                    <a:pt x="42" y="0"/>
                  </a:moveTo>
                  <a:cubicBezTo>
                    <a:pt x="19" y="0"/>
                    <a:pt x="0" y="12"/>
                    <a:pt x="0" y="27"/>
                  </a:cubicBezTo>
                  <a:cubicBezTo>
                    <a:pt x="0" y="28"/>
                    <a:pt x="0" y="29"/>
                    <a:pt x="1" y="29"/>
                  </a:cubicBezTo>
                  <a:cubicBezTo>
                    <a:pt x="3" y="29"/>
                    <a:pt x="3" y="28"/>
                    <a:pt x="3" y="27"/>
                  </a:cubicBezTo>
                  <a:cubicBezTo>
                    <a:pt x="3" y="15"/>
                    <a:pt x="21" y="4"/>
                    <a:pt x="42" y="4"/>
                  </a:cubicBezTo>
                  <a:cubicBezTo>
                    <a:pt x="43" y="4"/>
                    <a:pt x="44" y="3"/>
                    <a:pt x="44" y="2"/>
                  </a:cubicBezTo>
                  <a:cubicBezTo>
                    <a:pt x="44" y="1"/>
                    <a:pt x="43" y="0"/>
                    <a:pt x="42" y="0"/>
                  </a:cubicBezTo>
                  <a:close/>
                  <a:moveTo>
                    <a:pt x="42" y="0"/>
                  </a:moveTo>
                  <a:cubicBezTo>
                    <a:pt x="42" y="0"/>
                    <a:pt x="42" y="0"/>
                    <a:pt x="42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6" name="Google Shape;4096;p122"/>
            <p:cNvSpPr/>
            <p:nvPr/>
          </p:nvSpPr>
          <p:spPr>
            <a:xfrm>
              <a:off x="8783638" y="1235076"/>
              <a:ext cx="360363" cy="312738"/>
            </a:xfrm>
            <a:custGeom>
              <a:rect b="b" l="l" r="r" t="t"/>
              <a:pathLst>
                <a:path extrusionOk="0" h="107" w="123">
                  <a:moveTo>
                    <a:pt x="62" y="0"/>
                  </a:moveTo>
                  <a:cubicBezTo>
                    <a:pt x="28" y="0"/>
                    <a:pt x="0" y="20"/>
                    <a:pt x="0" y="46"/>
                  </a:cubicBezTo>
                  <a:cubicBezTo>
                    <a:pt x="0" y="62"/>
                    <a:pt x="11" y="76"/>
                    <a:pt x="27" y="84"/>
                  </a:cubicBezTo>
                  <a:cubicBezTo>
                    <a:pt x="27" y="84"/>
                    <a:pt x="27" y="84"/>
                    <a:pt x="27" y="84"/>
                  </a:cubicBezTo>
                  <a:cubicBezTo>
                    <a:pt x="27" y="91"/>
                    <a:pt x="22" y="98"/>
                    <a:pt x="20" y="102"/>
                  </a:cubicBezTo>
                  <a:cubicBezTo>
                    <a:pt x="20" y="103"/>
                    <a:pt x="20" y="103"/>
                    <a:pt x="20" y="104"/>
                  </a:cubicBezTo>
                  <a:cubicBezTo>
                    <a:pt x="20" y="106"/>
                    <a:pt x="21" y="107"/>
                    <a:pt x="23" y="107"/>
                  </a:cubicBezTo>
                  <a:cubicBezTo>
                    <a:pt x="23" y="107"/>
                    <a:pt x="24" y="107"/>
                    <a:pt x="24" y="107"/>
                  </a:cubicBezTo>
                  <a:cubicBezTo>
                    <a:pt x="36" y="105"/>
                    <a:pt x="47" y="94"/>
                    <a:pt x="50" y="91"/>
                  </a:cubicBezTo>
                  <a:cubicBezTo>
                    <a:pt x="54" y="92"/>
                    <a:pt x="58" y="92"/>
                    <a:pt x="62" y="92"/>
                  </a:cubicBezTo>
                  <a:cubicBezTo>
                    <a:pt x="96" y="92"/>
                    <a:pt x="123" y="71"/>
                    <a:pt x="123" y="46"/>
                  </a:cubicBezTo>
                  <a:cubicBezTo>
                    <a:pt x="123" y="20"/>
                    <a:pt x="96" y="0"/>
                    <a:pt x="62" y="0"/>
                  </a:cubicBezTo>
                  <a:close/>
                  <a:moveTo>
                    <a:pt x="62" y="84"/>
                  </a:moveTo>
                  <a:cubicBezTo>
                    <a:pt x="58" y="84"/>
                    <a:pt x="55" y="84"/>
                    <a:pt x="51" y="83"/>
                  </a:cubicBezTo>
                  <a:cubicBezTo>
                    <a:pt x="51" y="83"/>
                    <a:pt x="50" y="83"/>
                    <a:pt x="50" y="83"/>
                  </a:cubicBezTo>
                  <a:cubicBezTo>
                    <a:pt x="48" y="83"/>
                    <a:pt x="45" y="84"/>
                    <a:pt x="44" y="86"/>
                  </a:cubicBezTo>
                  <a:cubicBezTo>
                    <a:pt x="42" y="88"/>
                    <a:pt x="38" y="93"/>
                    <a:pt x="32" y="96"/>
                  </a:cubicBezTo>
                  <a:cubicBezTo>
                    <a:pt x="34" y="92"/>
                    <a:pt x="35" y="89"/>
                    <a:pt x="35" y="85"/>
                  </a:cubicBezTo>
                  <a:cubicBezTo>
                    <a:pt x="35" y="84"/>
                    <a:pt x="35" y="84"/>
                    <a:pt x="35" y="84"/>
                  </a:cubicBezTo>
                  <a:cubicBezTo>
                    <a:pt x="35" y="81"/>
                    <a:pt x="33" y="78"/>
                    <a:pt x="31" y="77"/>
                  </a:cubicBezTo>
                  <a:cubicBezTo>
                    <a:pt x="17" y="70"/>
                    <a:pt x="8" y="58"/>
                    <a:pt x="8" y="46"/>
                  </a:cubicBezTo>
                  <a:cubicBezTo>
                    <a:pt x="8" y="25"/>
                    <a:pt x="32" y="7"/>
                    <a:pt x="62" y="7"/>
                  </a:cubicBezTo>
                  <a:cubicBezTo>
                    <a:pt x="91" y="7"/>
                    <a:pt x="115" y="25"/>
                    <a:pt x="115" y="46"/>
                  </a:cubicBezTo>
                  <a:cubicBezTo>
                    <a:pt x="115" y="67"/>
                    <a:pt x="91" y="84"/>
                    <a:pt x="62" y="84"/>
                  </a:cubicBezTo>
                  <a:close/>
                  <a:moveTo>
                    <a:pt x="62" y="84"/>
                  </a:moveTo>
                  <a:cubicBezTo>
                    <a:pt x="62" y="84"/>
                    <a:pt x="62" y="84"/>
                    <a:pt x="62" y="84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7" name="Google Shape;4097;p122"/>
          <p:cNvSpPr txBox="1"/>
          <p:nvPr/>
        </p:nvSpPr>
        <p:spPr>
          <a:xfrm>
            <a:off x="3869837" y="4632762"/>
            <a:ext cx="2111584" cy="11233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Noto Sans Symbols"/>
              <a:buNone/>
            </a:pPr>
            <a:br>
              <a:rPr b="1" lang="en-US" sz="14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  <p:sp>
        <p:nvSpPr>
          <p:cNvPr id="4098" name="Google Shape;4098;p122"/>
          <p:cNvSpPr txBox="1"/>
          <p:nvPr/>
        </p:nvSpPr>
        <p:spPr>
          <a:xfrm flipH="1">
            <a:off x="8655639" y="4632762"/>
            <a:ext cx="2134281" cy="11233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None/>
            </a:pPr>
            <a:br>
              <a:rPr b="1"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  <p:sp>
        <p:nvSpPr>
          <p:cNvPr id="4099" name="Google Shape;4099;p122"/>
          <p:cNvSpPr txBox="1"/>
          <p:nvPr/>
        </p:nvSpPr>
        <p:spPr>
          <a:xfrm flipH="1">
            <a:off x="1393423" y="4632762"/>
            <a:ext cx="2147217" cy="11233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None/>
            </a:pPr>
            <a:br>
              <a:rPr b="1"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  <p:sp>
        <p:nvSpPr>
          <p:cNvPr id="4100" name="Google Shape;4100;p122"/>
          <p:cNvSpPr txBox="1"/>
          <p:nvPr/>
        </p:nvSpPr>
        <p:spPr>
          <a:xfrm>
            <a:off x="6289550" y="4632762"/>
            <a:ext cx="2111584" cy="11233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Noto Sans Symbols"/>
              <a:buNone/>
            </a:pPr>
            <a:br>
              <a:rPr b="1" lang="en-US" sz="14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04" name="Shape 4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5" name="Google Shape;4105;p123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Slide title</a:t>
            </a:r>
            <a:endParaRPr/>
          </a:p>
        </p:txBody>
      </p:sp>
      <p:sp>
        <p:nvSpPr>
          <p:cNvPr id="4106" name="Google Shape;4106;p123"/>
          <p:cNvSpPr/>
          <p:nvPr/>
        </p:nvSpPr>
        <p:spPr>
          <a:xfrm>
            <a:off x="465019" y="898506"/>
            <a:ext cx="11261963" cy="5555294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7" name="Google Shape;4107;p123"/>
          <p:cNvSpPr txBox="1"/>
          <p:nvPr/>
        </p:nvSpPr>
        <p:spPr>
          <a:xfrm>
            <a:off x="661210" y="1027029"/>
            <a:ext cx="181147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b="1" lang="en-US"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STRENGTHS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8" name="Google Shape;4108;p123"/>
          <p:cNvSpPr txBox="1"/>
          <p:nvPr/>
        </p:nvSpPr>
        <p:spPr>
          <a:xfrm>
            <a:off x="9186471" y="1027029"/>
            <a:ext cx="235004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b="1" lang="en-US" sz="2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WEAKNESSES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9" name="Google Shape;4109;p123"/>
          <p:cNvSpPr txBox="1"/>
          <p:nvPr/>
        </p:nvSpPr>
        <p:spPr>
          <a:xfrm>
            <a:off x="661210" y="3779567"/>
            <a:ext cx="166877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Arial"/>
              <a:buNone/>
            </a:pPr>
            <a:r>
              <a:rPr b="1" i="0" lang="en-US" sz="2000" u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THREATS</a:t>
            </a:r>
            <a:endParaRPr sz="1600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0" name="Google Shape;4110;p123"/>
          <p:cNvSpPr txBox="1"/>
          <p:nvPr/>
        </p:nvSpPr>
        <p:spPr>
          <a:xfrm>
            <a:off x="9039059" y="3779567"/>
            <a:ext cx="249745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Arial"/>
              <a:buNone/>
            </a:pPr>
            <a:r>
              <a:rPr b="1" i="0" lang="en-US" sz="2000" u="none" strike="noStrik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OPPORTUNITIES</a:t>
            </a:r>
            <a:endParaRPr sz="16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1" name="Google Shape;4111;p123"/>
          <p:cNvSpPr txBox="1"/>
          <p:nvPr/>
        </p:nvSpPr>
        <p:spPr>
          <a:xfrm>
            <a:off x="661210" y="1404516"/>
            <a:ext cx="1726393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2" name="Google Shape;4112;p123"/>
          <p:cNvSpPr txBox="1"/>
          <p:nvPr/>
        </p:nvSpPr>
        <p:spPr>
          <a:xfrm>
            <a:off x="9810122" y="1404516"/>
            <a:ext cx="1726393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3" name="Google Shape;4113;p123"/>
          <p:cNvSpPr txBox="1"/>
          <p:nvPr/>
        </p:nvSpPr>
        <p:spPr>
          <a:xfrm>
            <a:off x="661210" y="4149086"/>
            <a:ext cx="1726393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4" name="Google Shape;4114;p123"/>
          <p:cNvSpPr txBox="1"/>
          <p:nvPr/>
        </p:nvSpPr>
        <p:spPr>
          <a:xfrm>
            <a:off x="9810122" y="4149086"/>
            <a:ext cx="1726393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15" name="Google Shape;4115;p123"/>
          <p:cNvGrpSpPr/>
          <p:nvPr/>
        </p:nvGrpSpPr>
        <p:grpSpPr>
          <a:xfrm>
            <a:off x="4231033" y="1811187"/>
            <a:ext cx="3729935" cy="3729932"/>
            <a:chOff x="4643972" y="2423519"/>
            <a:chExt cx="2604324" cy="2604325"/>
          </a:xfrm>
        </p:grpSpPr>
        <p:sp>
          <p:nvSpPr>
            <p:cNvPr id="4116" name="Google Shape;4116;p123"/>
            <p:cNvSpPr/>
            <p:nvPr/>
          </p:nvSpPr>
          <p:spPr>
            <a:xfrm>
              <a:off x="5946134" y="3725682"/>
              <a:ext cx="1302162" cy="1302162"/>
            </a:xfrm>
            <a:custGeom>
              <a:rect b="b" l="l" r="r" t="t"/>
              <a:pathLst>
                <a:path extrusionOk="0" h="1302162" w="1302162">
                  <a:moveTo>
                    <a:pt x="0" y="0"/>
                  </a:moveTo>
                  <a:lnTo>
                    <a:pt x="0" y="1302163"/>
                  </a:lnTo>
                  <a:cubicBezTo>
                    <a:pt x="719138" y="1302163"/>
                    <a:pt x="1302163" y="719233"/>
                    <a:pt x="130216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t/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7" name="Google Shape;4117;p123"/>
            <p:cNvSpPr/>
            <p:nvPr/>
          </p:nvSpPr>
          <p:spPr>
            <a:xfrm>
              <a:off x="4643972" y="3725682"/>
              <a:ext cx="1302162" cy="1302162"/>
            </a:xfrm>
            <a:custGeom>
              <a:rect b="b" l="l" r="r" t="t"/>
              <a:pathLst>
                <a:path extrusionOk="0" h="1302162" w="1302162">
                  <a:moveTo>
                    <a:pt x="0" y="0"/>
                  </a:moveTo>
                  <a:cubicBezTo>
                    <a:pt x="0" y="719138"/>
                    <a:pt x="583025" y="1302163"/>
                    <a:pt x="1302163" y="1302163"/>
                  </a:cubicBezTo>
                  <a:lnTo>
                    <a:pt x="130216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t/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8" name="Google Shape;4118;p123"/>
            <p:cNvSpPr/>
            <p:nvPr/>
          </p:nvSpPr>
          <p:spPr>
            <a:xfrm>
              <a:off x="5946039" y="2423519"/>
              <a:ext cx="1302162" cy="1302162"/>
            </a:xfrm>
            <a:custGeom>
              <a:rect b="b" l="l" r="r" t="t"/>
              <a:pathLst>
                <a:path extrusionOk="0" h="1302162" w="1302162">
                  <a:moveTo>
                    <a:pt x="1302163" y="1302163"/>
                  </a:moveTo>
                  <a:cubicBezTo>
                    <a:pt x="1302163" y="583025"/>
                    <a:pt x="719138" y="0"/>
                    <a:pt x="0" y="0"/>
                  </a:cubicBezTo>
                  <a:lnTo>
                    <a:pt x="0" y="1302163"/>
                  </a:lnTo>
                  <a:lnTo>
                    <a:pt x="1302163" y="130216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t/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9" name="Google Shape;4119;p123"/>
            <p:cNvSpPr/>
            <p:nvPr/>
          </p:nvSpPr>
          <p:spPr>
            <a:xfrm>
              <a:off x="4643972" y="2423519"/>
              <a:ext cx="1302162" cy="1302162"/>
            </a:xfrm>
            <a:custGeom>
              <a:rect b="b" l="l" r="r" t="t"/>
              <a:pathLst>
                <a:path extrusionOk="0" h="1302162" w="1302162">
                  <a:moveTo>
                    <a:pt x="1302163" y="0"/>
                  </a:moveTo>
                  <a:cubicBezTo>
                    <a:pt x="583025" y="0"/>
                    <a:pt x="0" y="583025"/>
                    <a:pt x="0" y="1302163"/>
                  </a:cubicBezTo>
                  <a:lnTo>
                    <a:pt x="1302163" y="1302163"/>
                  </a:lnTo>
                  <a:lnTo>
                    <a:pt x="130216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t/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20" name="Google Shape;4120;p123"/>
          <p:cNvSpPr/>
          <p:nvPr/>
        </p:nvSpPr>
        <p:spPr>
          <a:xfrm>
            <a:off x="4856235" y="2436389"/>
            <a:ext cx="2479393" cy="2479391"/>
          </a:xfrm>
          <a:custGeom>
            <a:rect b="b" l="l" r="r" t="t"/>
            <a:pathLst>
              <a:path extrusionOk="0" h="1731168" w="1731168">
                <a:moveTo>
                  <a:pt x="865537" y="1731169"/>
                </a:moveTo>
                <a:cubicBezTo>
                  <a:pt x="1343597" y="1731169"/>
                  <a:pt x="1731169" y="1343692"/>
                  <a:pt x="1731169" y="865632"/>
                </a:cubicBezTo>
                <a:cubicBezTo>
                  <a:pt x="1731169" y="387667"/>
                  <a:pt x="1343597" y="0"/>
                  <a:pt x="865537" y="0"/>
                </a:cubicBezTo>
                <a:cubicBezTo>
                  <a:pt x="387477" y="0"/>
                  <a:pt x="0" y="387572"/>
                  <a:pt x="0" y="865632"/>
                </a:cubicBezTo>
                <a:cubicBezTo>
                  <a:pt x="0" y="1343692"/>
                  <a:pt x="387477" y="1731169"/>
                  <a:pt x="865537" y="173116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en-US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SWOT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1" name="Google Shape;4121;p123"/>
          <p:cNvSpPr/>
          <p:nvPr/>
        </p:nvSpPr>
        <p:spPr>
          <a:xfrm>
            <a:off x="4874242" y="4612933"/>
            <a:ext cx="215949" cy="272698"/>
          </a:xfrm>
          <a:custGeom>
            <a:rect b="b" l="l" r="r" t="t"/>
            <a:pathLst>
              <a:path extrusionOk="0" h="190404" w="150780">
                <a:moveTo>
                  <a:pt x="150781" y="31718"/>
                </a:moveTo>
                <a:lnTo>
                  <a:pt x="95155" y="31718"/>
                </a:lnTo>
                <a:lnTo>
                  <a:pt x="95155" y="190405"/>
                </a:lnTo>
                <a:lnTo>
                  <a:pt x="55626" y="190405"/>
                </a:lnTo>
                <a:lnTo>
                  <a:pt x="55626" y="31718"/>
                </a:lnTo>
                <a:lnTo>
                  <a:pt x="0" y="31718"/>
                </a:lnTo>
                <a:lnTo>
                  <a:pt x="0" y="0"/>
                </a:lnTo>
                <a:lnTo>
                  <a:pt x="150781" y="0"/>
                </a:lnTo>
                <a:lnTo>
                  <a:pt x="150781" y="3171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2" name="Google Shape;4122;p123"/>
          <p:cNvSpPr/>
          <p:nvPr/>
        </p:nvSpPr>
        <p:spPr>
          <a:xfrm>
            <a:off x="7046696" y="4633396"/>
            <a:ext cx="279656" cy="278701"/>
          </a:xfrm>
          <a:custGeom>
            <a:rect b="b" l="l" r="r" t="t"/>
            <a:pathLst>
              <a:path extrusionOk="0" h="194595" w="195262">
                <a:moveTo>
                  <a:pt x="195263" y="97250"/>
                </a:moveTo>
                <a:cubicBezTo>
                  <a:pt x="195263" y="111157"/>
                  <a:pt x="192881" y="124111"/>
                  <a:pt x="188214" y="135922"/>
                </a:cubicBezTo>
                <a:cubicBezTo>
                  <a:pt x="183547" y="147828"/>
                  <a:pt x="176975" y="158115"/>
                  <a:pt x="168402" y="166783"/>
                </a:cubicBezTo>
                <a:cubicBezTo>
                  <a:pt x="159829" y="175450"/>
                  <a:pt x="149638" y="182213"/>
                  <a:pt x="137636" y="187166"/>
                </a:cubicBezTo>
                <a:cubicBezTo>
                  <a:pt x="125635" y="192119"/>
                  <a:pt x="112395" y="194596"/>
                  <a:pt x="97727" y="194596"/>
                </a:cubicBezTo>
                <a:cubicBezTo>
                  <a:pt x="83153" y="194596"/>
                  <a:pt x="69818" y="192119"/>
                  <a:pt x="57817" y="187166"/>
                </a:cubicBezTo>
                <a:cubicBezTo>
                  <a:pt x="45815" y="182213"/>
                  <a:pt x="35528" y="175450"/>
                  <a:pt x="26956" y="166783"/>
                </a:cubicBezTo>
                <a:cubicBezTo>
                  <a:pt x="18383" y="158115"/>
                  <a:pt x="11716" y="147828"/>
                  <a:pt x="7048" y="135922"/>
                </a:cubicBezTo>
                <a:cubicBezTo>
                  <a:pt x="2381" y="124015"/>
                  <a:pt x="0" y="111157"/>
                  <a:pt x="0" y="97250"/>
                </a:cubicBezTo>
                <a:cubicBezTo>
                  <a:pt x="0" y="83344"/>
                  <a:pt x="2381" y="70485"/>
                  <a:pt x="7048" y="58579"/>
                </a:cubicBezTo>
                <a:cubicBezTo>
                  <a:pt x="11716" y="46768"/>
                  <a:pt x="18383" y="36481"/>
                  <a:pt x="26956" y="27813"/>
                </a:cubicBezTo>
                <a:cubicBezTo>
                  <a:pt x="35528" y="19145"/>
                  <a:pt x="45815" y="12382"/>
                  <a:pt x="57817" y="7429"/>
                </a:cubicBezTo>
                <a:cubicBezTo>
                  <a:pt x="69818" y="2476"/>
                  <a:pt x="83058" y="0"/>
                  <a:pt x="97727" y="0"/>
                </a:cubicBezTo>
                <a:cubicBezTo>
                  <a:pt x="112300" y="0"/>
                  <a:pt x="125635" y="2476"/>
                  <a:pt x="137636" y="7429"/>
                </a:cubicBezTo>
                <a:cubicBezTo>
                  <a:pt x="149638" y="12382"/>
                  <a:pt x="159829" y="19240"/>
                  <a:pt x="168402" y="27908"/>
                </a:cubicBezTo>
                <a:cubicBezTo>
                  <a:pt x="176975" y="36576"/>
                  <a:pt x="183547" y="46863"/>
                  <a:pt x="188214" y="58769"/>
                </a:cubicBezTo>
                <a:cubicBezTo>
                  <a:pt x="192881" y="70580"/>
                  <a:pt x="195263" y="83439"/>
                  <a:pt x="195263" y="97250"/>
                </a:cubicBezTo>
                <a:close/>
                <a:moveTo>
                  <a:pt x="154972" y="97250"/>
                </a:moveTo>
                <a:cubicBezTo>
                  <a:pt x="154972" y="87249"/>
                  <a:pt x="153638" y="78296"/>
                  <a:pt x="151066" y="70390"/>
                </a:cubicBezTo>
                <a:cubicBezTo>
                  <a:pt x="148400" y="62484"/>
                  <a:pt x="144685" y="55721"/>
                  <a:pt x="139732" y="50197"/>
                </a:cubicBezTo>
                <a:cubicBezTo>
                  <a:pt x="134779" y="44672"/>
                  <a:pt x="128778" y="40386"/>
                  <a:pt x="121729" y="37433"/>
                </a:cubicBezTo>
                <a:cubicBezTo>
                  <a:pt x="114681" y="34480"/>
                  <a:pt x="106680" y="33052"/>
                  <a:pt x="97822" y="33052"/>
                </a:cubicBezTo>
                <a:cubicBezTo>
                  <a:pt x="88868" y="33052"/>
                  <a:pt x="80867" y="34480"/>
                  <a:pt x="73819" y="37433"/>
                </a:cubicBezTo>
                <a:cubicBezTo>
                  <a:pt x="66770" y="40386"/>
                  <a:pt x="60674" y="44577"/>
                  <a:pt x="55816" y="50197"/>
                </a:cubicBezTo>
                <a:cubicBezTo>
                  <a:pt x="50864" y="55721"/>
                  <a:pt x="47054" y="62484"/>
                  <a:pt x="44482" y="70390"/>
                </a:cubicBezTo>
                <a:cubicBezTo>
                  <a:pt x="41815" y="78296"/>
                  <a:pt x="40577" y="87249"/>
                  <a:pt x="40577" y="97250"/>
                </a:cubicBezTo>
                <a:cubicBezTo>
                  <a:pt x="40577" y="107347"/>
                  <a:pt x="41910" y="116300"/>
                  <a:pt x="44482" y="124206"/>
                </a:cubicBezTo>
                <a:cubicBezTo>
                  <a:pt x="47149" y="132112"/>
                  <a:pt x="50864" y="138874"/>
                  <a:pt x="55816" y="144399"/>
                </a:cubicBezTo>
                <a:cubicBezTo>
                  <a:pt x="60770" y="149923"/>
                  <a:pt x="66770" y="154114"/>
                  <a:pt x="73819" y="157067"/>
                </a:cubicBezTo>
                <a:cubicBezTo>
                  <a:pt x="80867" y="160020"/>
                  <a:pt x="88868" y="161449"/>
                  <a:pt x="97822" y="161449"/>
                </a:cubicBezTo>
                <a:cubicBezTo>
                  <a:pt x="106775" y="161449"/>
                  <a:pt x="114681" y="160020"/>
                  <a:pt x="121729" y="157067"/>
                </a:cubicBezTo>
                <a:cubicBezTo>
                  <a:pt x="128778" y="154114"/>
                  <a:pt x="134779" y="149923"/>
                  <a:pt x="139732" y="144399"/>
                </a:cubicBezTo>
                <a:cubicBezTo>
                  <a:pt x="144685" y="138874"/>
                  <a:pt x="148495" y="132207"/>
                  <a:pt x="151066" y="124206"/>
                </a:cubicBezTo>
                <a:cubicBezTo>
                  <a:pt x="153638" y="116300"/>
                  <a:pt x="154972" y="107347"/>
                  <a:pt x="154972" y="9725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3" name="Google Shape;4123;p123"/>
          <p:cNvSpPr/>
          <p:nvPr/>
        </p:nvSpPr>
        <p:spPr>
          <a:xfrm>
            <a:off x="7004952" y="2462445"/>
            <a:ext cx="393292" cy="272971"/>
          </a:xfrm>
          <a:custGeom>
            <a:rect b="b" l="l" r="r" t="t"/>
            <a:pathLst>
              <a:path extrusionOk="0" h="190595" w="274605">
                <a:moveTo>
                  <a:pt x="274606" y="190"/>
                </a:moveTo>
                <a:lnTo>
                  <a:pt x="215551" y="190595"/>
                </a:lnTo>
                <a:lnTo>
                  <a:pt x="180023" y="190595"/>
                </a:lnTo>
                <a:lnTo>
                  <a:pt x="141065" y="66103"/>
                </a:lnTo>
                <a:cubicBezTo>
                  <a:pt x="140494" y="64389"/>
                  <a:pt x="139827" y="62389"/>
                  <a:pt x="139255" y="60293"/>
                </a:cubicBezTo>
                <a:cubicBezTo>
                  <a:pt x="138684" y="58198"/>
                  <a:pt x="138113" y="56007"/>
                  <a:pt x="137541" y="53626"/>
                </a:cubicBezTo>
                <a:cubicBezTo>
                  <a:pt x="136970" y="56007"/>
                  <a:pt x="136398" y="58198"/>
                  <a:pt x="135827" y="60293"/>
                </a:cubicBezTo>
                <a:cubicBezTo>
                  <a:pt x="135255" y="62389"/>
                  <a:pt x="134588" y="64294"/>
                  <a:pt x="134017" y="66103"/>
                </a:cubicBezTo>
                <a:lnTo>
                  <a:pt x="94679" y="190595"/>
                </a:lnTo>
                <a:lnTo>
                  <a:pt x="58960" y="190595"/>
                </a:lnTo>
                <a:lnTo>
                  <a:pt x="0" y="190"/>
                </a:lnTo>
                <a:lnTo>
                  <a:pt x="33051" y="190"/>
                </a:lnTo>
                <a:cubicBezTo>
                  <a:pt x="36481" y="190"/>
                  <a:pt x="39338" y="952"/>
                  <a:pt x="41624" y="2572"/>
                </a:cubicBezTo>
                <a:cubicBezTo>
                  <a:pt x="43910" y="4191"/>
                  <a:pt x="45434" y="6286"/>
                  <a:pt x="46196" y="8858"/>
                </a:cubicBezTo>
                <a:lnTo>
                  <a:pt x="75724" y="116205"/>
                </a:lnTo>
                <a:cubicBezTo>
                  <a:pt x="76391" y="119158"/>
                  <a:pt x="77152" y="122396"/>
                  <a:pt x="77914" y="125825"/>
                </a:cubicBezTo>
                <a:cubicBezTo>
                  <a:pt x="78677" y="129254"/>
                  <a:pt x="79343" y="132969"/>
                  <a:pt x="80105" y="136779"/>
                </a:cubicBezTo>
                <a:cubicBezTo>
                  <a:pt x="80867" y="132874"/>
                  <a:pt x="81725" y="129159"/>
                  <a:pt x="82582" y="125730"/>
                </a:cubicBezTo>
                <a:cubicBezTo>
                  <a:pt x="83439" y="122301"/>
                  <a:pt x="84391" y="119158"/>
                  <a:pt x="85439" y="116110"/>
                </a:cubicBezTo>
                <a:lnTo>
                  <a:pt x="119825" y="8763"/>
                </a:lnTo>
                <a:cubicBezTo>
                  <a:pt x="120491" y="6572"/>
                  <a:pt x="122015" y="4572"/>
                  <a:pt x="124396" y="2762"/>
                </a:cubicBezTo>
                <a:cubicBezTo>
                  <a:pt x="126682" y="952"/>
                  <a:pt x="129540" y="95"/>
                  <a:pt x="132874" y="95"/>
                </a:cubicBezTo>
                <a:lnTo>
                  <a:pt x="144399" y="95"/>
                </a:lnTo>
                <a:cubicBezTo>
                  <a:pt x="147828" y="95"/>
                  <a:pt x="150590" y="952"/>
                  <a:pt x="152781" y="2476"/>
                </a:cubicBezTo>
                <a:cubicBezTo>
                  <a:pt x="154877" y="4096"/>
                  <a:pt x="156496" y="6191"/>
                  <a:pt x="157543" y="8668"/>
                </a:cubicBezTo>
                <a:lnTo>
                  <a:pt x="191834" y="116014"/>
                </a:lnTo>
                <a:cubicBezTo>
                  <a:pt x="192881" y="118777"/>
                  <a:pt x="193834" y="121825"/>
                  <a:pt x="194691" y="125158"/>
                </a:cubicBezTo>
                <a:cubicBezTo>
                  <a:pt x="195548" y="128397"/>
                  <a:pt x="196405" y="131921"/>
                  <a:pt x="197168" y="135636"/>
                </a:cubicBezTo>
                <a:cubicBezTo>
                  <a:pt x="197834" y="131921"/>
                  <a:pt x="198501" y="128492"/>
                  <a:pt x="199168" y="125158"/>
                </a:cubicBezTo>
                <a:cubicBezTo>
                  <a:pt x="199834" y="121920"/>
                  <a:pt x="200501" y="118872"/>
                  <a:pt x="201168" y="116014"/>
                </a:cubicBezTo>
                <a:lnTo>
                  <a:pt x="230695" y="8668"/>
                </a:lnTo>
                <a:cubicBezTo>
                  <a:pt x="231267" y="6382"/>
                  <a:pt x="232791" y="4381"/>
                  <a:pt x="235172" y="2667"/>
                </a:cubicBezTo>
                <a:cubicBezTo>
                  <a:pt x="237554" y="952"/>
                  <a:pt x="240411" y="0"/>
                  <a:pt x="243744" y="0"/>
                </a:cubicBezTo>
                <a:lnTo>
                  <a:pt x="27460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4" name="Google Shape;4124;p123"/>
          <p:cNvSpPr/>
          <p:nvPr/>
        </p:nvSpPr>
        <p:spPr>
          <a:xfrm>
            <a:off x="4903844" y="2460262"/>
            <a:ext cx="187574" cy="278564"/>
          </a:xfrm>
          <a:custGeom>
            <a:rect b="b" l="l" r="r" t="t"/>
            <a:pathLst>
              <a:path extrusionOk="0" h="194500" w="130968">
                <a:moveTo>
                  <a:pt x="118205" y="38195"/>
                </a:moveTo>
                <a:cubicBezTo>
                  <a:pt x="116967" y="40196"/>
                  <a:pt x="115729" y="41719"/>
                  <a:pt x="114491" y="42577"/>
                </a:cubicBezTo>
                <a:cubicBezTo>
                  <a:pt x="113252" y="43529"/>
                  <a:pt x="111538" y="44005"/>
                  <a:pt x="109538" y="44005"/>
                </a:cubicBezTo>
                <a:cubicBezTo>
                  <a:pt x="107633" y="44005"/>
                  <a:pt x="105537" y="43339"/>
                  <a:pt x="103346" y="42005"/>
                </a:cubicBezTo>
                <a:cubicBezTo>
                  <a:pt x="101156" y="40672"/>
                  <a:pt x="98489" y="39148"/>
                  <a:pt x="95536" y="37624"/>
                </a:cubicBezTo>
                <a:cubicBezTo>
                  <a:pt x="92583" y="36004"/>
                  <a:pt x="89154" y="34576"/>
                  <a:pt x="85344" y="33242"/>
                </a:cubicBezTo>
                <a:cubicBezTo>
                  <a:pt x="81534" y="31909"/>
                  <a:pt x="76962" y="31242"/>
                  <a:pt x="71819" y="31242"/>
                </a:cubicBezTo>
                <a:cubicBezTo>
                  <a:pt x="62675" y="31242"/>
                  <a:pt x="55912" y="33242"/>
                  <a:pt x="51340" y="37338"/>
                </a:cubicBezTo>
                <a:cubicBezTo>
                  <a:pt x="46768" y="41434"/>
                  <a:pt x="44482" y="46672"/>
                  <a:pt x="44482" y="53245"/>
                </a:cubicBezTo>
                <a:cubicBezTo>
                  <a:pt x="44482" y="57436"/>
                  <a:pt x="45720" y="60960"/>
                  <a:pt x="48197" y="63722"/>
                </a:cubicBezTo>
                <a:cubicBezTo>
                  <a:pt x="50673" y="66484"/>
                  <a:pt x="54007" y="68866"/>
                  <a:pt x="58008" y="70866"/>
                </a:cubicBezTo>
                <a:cubicBezTo>
                  <a:pt x="62103" y="72866"/>
                  <a:pt x="66675" y="74676"/>
                  <a:pt x="71819" y="76295"/>
                </a:cubicBezTo>
                <a:cubicBezTo>
                  <a:pt x="76962" y="77914"/>
                  <a:pt x="82296" y="79629"/>
                  <a:pt x="87725" y="81439"/>
                </a:cubicBezTo>
                <a:cubicBezTo>
                  <a:pt x="93155" y="83344"/>
                  <a:pt x="98393" y="85534"/>
                  <a:pt x="103632" y="88106"/>
                </a:cubicBezTo>
                <a:cubicBezTo>
                  <a:pt x="108776" y="90678"/>
                  <a:pt x="113443" y="93821"/>
                  <a:pt x="117443" y="97726"/>
                </a:cubicBezTo>
                <a:cubicBezTo>
                  <a:pt x="121539" y="101537"/>
                  <a:pt x="124778" y="106299"/>
                  <a:pt x="127254" y="111823"/>
                </a:cubicBezTo>
                <a:cubicBezTo>
                  <a:pt x="129731" y="117348"/>
                  <a:pt x="130969" y="124111"/>
                  <a:pt x="130969" y="132112"/>
                </a:cubicBezTo>
                <a:cubicBezTo>
                  <a:pt x="130969" y="140779"/>
                  <a:pt x="129445" y="148876"/>
                  <a:pt x="126397" y="156496"/>
                </a:cubicBezTo>
                <a:cubicBezTo>
                  <a:pt x="123349" y="164021"/>
                  <a:pt x="119063" y="170688"/>
                  <a:pt x="113348" y="176308"/>
                </a:cubicBezTo>
                <a:cubicBezTo>
                  <a:pt x="107633" y="181927"/>
                  <a:pt x="100679" y="186404"/>
                  <a:pt x="92297" y="189643"/>
                </a:cubicBezTo>
                <a:cubicBezTo>
                  <a:pt x="83916" y="192881"/>
                  <a:pt x="74486" y="194500"/>
                  <a:pt x="63913" y="194500"/>
                </a:cubicBezTo>
                <a:cubicBezTo>
                  <a:pt x="57912" y="194500"/>
                  <a:pt x="51816" y="193929"/>
                  <a:pt x="45911" y="192691"/>
                </a:cubicBezTo>
                <a:cubicBezTo>
                  <a:pt x="39910" y="191452"/>
                  <a:pt x="34100" y="189738"/>
                  <a:pt x="28575" y="187547"/>
                </a:cubicBezTo>
                <a:cubicBezTo>
                  <a:pt x="23051" y="185356"/>
                  <a:pt x="17812" y="182785"/>
                  <a:pt x="12859" y="179642"/>
                </a:cubicBezTo>
                <a:cubicBezTo>
                  <a:pt x="8001" y="176593"/>
                  <a:pt x="3715" y="173164"/>
                  <a:pt x="0" y="169450"/>
                </a:cubicBezTo>
                <a:lnTo>
                  <a:pt x="11525" y="150781"/>
                </a:lnTo>
                <a:cubicBezTo>
                  <a:pt x="12478" y="149352"/>
                  <a:pt x="13716" y="148209"/>
                  <a:pt x="15335" y="147256"/>
                </a:cubicBezTo>
                <a:cubicBezTo>
                  <a:pt x="16955" y="146304"/>
                  <a:pt x="18574" y="145923"/>
                  <a:pt x="20288" y="145923"/>
                </a:cubicBezTo>
                <a:cubicBezTo>
                  <a:pt x="22670" y="145923"/>
                  <a:pt x="25146" y="146780"/>
                  <a:pt x="27813" y="148590"/>
                </a:cubicBezTo>
                <a:cubicBezTo>
                  <a:pt x="30480" y="150304"/>
                  <a:pt x="33433" y="152305"/>
                  <a:pt x="36862" y="154400"/>
                </a:cubicBezTo>
                <a:cubicBezTo>
                  <a:pt x="40291" y="156496"/>
                  <a:pt x="44196" y="158401"/>
                  <a:pt x="48768" y="160210"/>
                </a:cubicBezTo>
                <a:cubicBezTo>
                  <a:pt x="53245" y="161925"/>
                  <a:pt x="58674" y="162877"/>
                  <a:pt x="64961" y="162877"/>
                </a:cubicBezTo>
                <a:cubicBezTo>
                  <a:pt x="74105" y="162877"/>
                  <a:pt x="81249" y="160782"/>
                  <a:pt x="86297" y="156591"/>
                </a:cubicBezTo>
                <a:cubicBezTo>
                  <a:pt x="91345" y="152400"/>
                  <a:pt x="93821" y="146113"/>
                  <a:pt x="93821" y="137827"/>
                </a:cubicBezTo>
                <a:cubicBezTo>
                  <a:pt x="93821" y="133064"/>
                  <a:pt x="92583" y="129159"/>
                  <a:pt x="90107" y="126111"/>
                </a:cubicBezTo>
                <a:cubicBezTo>
                  <a:pt x="87630" y="123158"/>
                  <a:pt x="84392" y="120682"/>
                  <a:pt x="80296" y="118586"/>
                </a:cubicBezTo>
                <a:cubicBezTo>
                  <a:pt x="76295" y="116586"/>
                  <a:pt x="71724" y="114871"/>
                  <a:pt x="66485" y="113443"/>
                </a:cubicBezTo>
                <a:cubicBezTo>
                  <a:pt x="61341" y="112014"/>
                  <a:pt x="56007" y="110395"/>
                  <a:pt x="50578" y="108680"/>
                </a:cubicBezTo>
                <a:cubicBezTo>
                  <a:pt x="45149" y="106966"/>
                  <a:pt x="39815" y="104870"/>
                  <a:pt x="34671" y="102394"/>
                </a:cubicBezTo>
                <a:cubicBezTo>
                  <a:pt x="29528" y="99917"/>
                  <a:pt x="24956" y="96679"/>
                  <a:pt x="20860" y="92678"/>
                </a:cubicBezTo>
                <a:cubicBezTo>
                  <a:pt x="16859" y="88678"/>
                  <a:pt x="13621" y="83629"/>
                  <a:pt x="11049" y="77724"/>
                </a:cubicBezTo>
                <a:cubicBezTo>
                  <a:pt x="8573" y="71818"/>
                  <a:pt x="7334" y="64389"/>
                  <a:pt x="7334" y="55531"/>
                </a:cubicBezTo>
                <a:cubicBezTo>
                  <a:pt x="7334" y="48482"/>
                  <a:pt x="8763" y="41624"/>
                  <a:pt x="11525" y="34957"/>
                </a:cubicBezTo>
                <a:cubicBezTo>
                  <a:pt x="14288" y="28289"/>
                  <a:pt x="18479" y="22384"/>
                  <a:pt x="23813" y="17240"/>
                </a:cubicBezTo>
                <a:cubicBezTo>
                  <a:pt x="29242" y="12097"/>
                  <a:pt x="35909" y="7906"/>
                  <a:pt x="43815" y="4763"/>
                </a:cubicBezTo>
                <a:cubicBezTo>
                  <a:pt x="51721" y="1619"/>
                  <a:pt x="60770" y="0"/>
                  <a:pt x="71057" y="0"/>
                </a:cubicBezTo>
                <a:cubicBezTo>
                  <a:pt x="82487" y="0"/>
                  <a:pt x="93155" y="1810"/>
                  <a:pt x="102870" y="5334"/>
                </a:cubicBezTo>
                <a:cubicBezTo>
                  <a:pt x="112586" y="8858"/>
                  <a:pt x="120872" y="13811"/>
                  <a:pt x="127635" y="20098"/>
                </a:cubicBezTo>
                <a:lnTo>
                  <a:pt x="118205" y="3819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125" name="Google Shape;4125;p123"/>
          <p:cNvCxnSpPr/>
          <p:nvPr/>
        </p:nvCxnSpPr>
        <p:spPr>
          <a:xfrm>
            <a:off x="7326694" y="3676153"/>
            <a:ext cx="4391216" cy="1"/>
          </a:xfrm>
          <a:prstGeom prst="straightConnector1">
            <a:avLst/>
          </a:prstGeom>
          <a:solidFill>
            <a:schemeClr val="lt1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4126" name="Google Shape;4126;p123"/>
          <p:cNvCxnSpPr/>
          <p:nvPr/>
        </p:nvCxnSpPr>
        <p:spPr>
          <a:xfrm>
            <a:off x="465019" y="3676153"/>
            <a:ext cx="4391216" cy="0"/>
          </a:xfrm>
          <a:prstGeom prst="straightConnector1">
            <a:avLst/>
          </a:prstGeom>
          <a:solidFill>
            <a:schemeClr val="lt1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4127" name="Google Shape;4127;p123"/>
          <p:cNvCxnSpPr/>
          <p:nvPr/>
        </p:nvCxnSpPr>
        <p:spPr>
          <a:xfrm>
            <a:off x="6096001" y="898506"/>
            <a:ext cx="0" cy="1537883"/>
          </a:xfrm>
          <a:prstGeom prst="straightConnector1">
            <a:avLst/>
          </a:prstGeom>
          <a:solidFill>
            <a:schemeClr val="lt1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4128" name="Google Shape;4128;p123"/>
          <p:cNvCxnSpPr/>
          <p:nvPr/>
        </p:nvCxnSpPr>
        <p:spPr>
          <a:xfrm>
            <a:off x="6096001" y="4912096"/>
            <a:ext cx="0" cy="1541704"/>
          </a:xfrm>
          <a:prstGeom prst="straightConnector1">
            <a:avLst/>
          </a:prstGeom>
          <a:solidFill>
            <a:schemeClr val="lt1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4129" name="Google Shape;4129;p123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33" name="Shape 4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4" name="Google Shape;4134;p124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Slide title</a:t>
            </a:r>
            <a:endParaRPr/>
          </a:p>
        </p:txBody>
      </p:sp>
      <p:sp>
        <p:nvSpPr>
          <p:cNvPr id="4135" name="Google Shape;4135;p124"/>
          <p:cNvSpPr txBox="1"/>
          <p:nvPr/>
        </p:nvSpPr>
        <p:spPr>
          <a:xfrm>
            <a:off x="709538" y="1256767"/>
            <a:ext cx="2547360" cy="307777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b="1" lang="en-US"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STRENGTHS</a:t>
            </a:r>
            <a:endParaRPr b="1" sz="20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6" name="Google Shape;4136;p124"/>
          <p:cNvSpPr txBox="1"/>
          <p:nvPr/>
        </p:nvSpPr>
        <p:spPr>
          <a:xfrm>
            <a:off x="709538" y="1656585"/>
            <a:ext cx="254736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7" name="Google Shape;4137;p124"/>
          <p:cNvSpPr txBox="1"/>
          <p:nvPr/>
        </p:nvSpPr>
        <p:spPr>
          <a:xfrm>
            <a:off x="709538" y="4093261"/>
            <a:ext cx="2547360" cy="307777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Arial"/>
              <a:buNone/>
            </a:pPr>
            <a:r>
              <a:rPr b="1" lang="en-US" sz="20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OPPORTUNITIES</a:t>
            </a:r>
            <a:endParaRPr sz="16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8" name="Google Shape;4138;p124"/>
          <p:cNvSpPr txBox="1"/>
          <p:nvPr/>
        </p:nvSpPr>
        <p:spPr>
          <a:xfrm>
            <a:off x="709538" y="4493079"/>
            <a:ext cx="254736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9" name="Google Shape;4139;p124"/>
          <p:cNvSpPr txBox="1"/>
          <p:nvPr/>
        </p:nvSpPr>
        <p:spPr>
          <a:xfrm>
            <a:off x="8935102" y="1256769"/>
            <a:ext cx="2547360" cy="307777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b="1" lang="en-US" sz="2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WEAKNESSES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0" name="Google Shape;4140;p124"/>
          <p:cNvSpPr txBox="1"/>
          <p:nvPr/>
        </p:nvSpPr>
        <p:spPr>
          <a:xfrm>
            <a:off x="8935102" y="1656585"/>
            <a:ext cx="254736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1" name="Google Shape;4141;p124"/>
          <p:cNvSpPr txBox="1"/>
          <p:nvPr/>
        </p:nvSpPr>
        <p:spPr>
          <a:xfrm>
            <a:off x="8935102" y="4093262"/>
            <a:ext cx="2547360" cy="307777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Arial"/>
              <a:buNone/>
            </a:pPr>
            <a:r>
              <a:rPr b="1" lang="en-US" sz="20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THREATS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2" name="Google Shape;4142;p124"/>
          <p:cNvSpPr txBox="1"/>
          <p:nvPr/>
        </p:nvSpPr>
        <p:spPr>
          <a:xfrm>
            <a:off x="8935102" y="4493079"/>
            <a:ext cx="254736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3" name="Google Shape;4143;p124"/>
          <p:cNvSpPr/>
          <p:nvPr/>
        </p:nvSpPr>
        <p:spPr>
          <a:xfrm>
            <a:off x="6097243" y="981945"/>
            <a:ext cx="2352277" cy="2452332"/>
          </a:xfrm>
          <a:prstGeom prst="round2DiagRect">
            <a:avLst>
              <a:gd fmla="val 50000" name="adj1"/>
              <a:gd fmla="val 0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</a:pPr>
            <a:r>
              <a:t/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4" name="Google Shape;4144;p124"/>
          <p:cNvSpPr txBox="1"/>
          <p:nvPr/>
        </p:nvSpPr>
        <p:spPr>
          <a:xfrm>
            <a:off x="6762668" y="1591464"/>
            <a:ext cx="1021433" cy="1200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Arial"/>
              <a:buNone/>
            </a:pPr>
            <a:r>
              <a:rPr b="1" lang="en-US" sz="6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5" name="Google Shape;4145;p124"/>
          <p:cNvSpPr/>
          <p:nvPr/>
        </p:nvSpPr>
        <p:spPr>
          <a:xfrm flipH="1">
            <a:off x="3744964" y="981945"/>
            <a:ext cx="2352277" cy="2452332"/>
          </a:xfrm>
          <a:prstGeom prst="round2DiagRect">
            <a:avLst>
              <a:gd fmla="val 50000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</a:pPr>
            <a:r>
              <a:t/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6" name="Google Shape;4146;p124"/>
          <p:cNvSpPr/>
          <p:nvPr/>
        </p:nvSpPr>
        <p:spPr>
          <a:xfrm rot="10800000">
            <a:off x="3737848" y="3423723"/>
            <a:ext cx="2352277" cy="2452332"/>
          </a:xfrm>
          <a:prstGeom prst="round2DiagRect">
            <a:avLst>
              <a:gd fmla="val 50000" name="adj1"/>
              <a:gd fmla="val 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</a:pPr>
            <a:r>
              <a:t/>
            </a:r>
            <a:endParaRPr b="1"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7" name="Google Shape;4147;p124"/>
          <p:cNvSpPr/>
          <p:nvPr/>
        </p:nvSpPr>
        <p:spPr>
          <a:xfrm flipH="1" rot="10800000">
            <a:off x="6090123" y="3423723"/>
            <a:ext cx="2352277" cy="2452332"/>
          </a:xfrm>
          <a:prstGeom prst="round2DiagRect">
            <a:avLst>
              <a:gd fmla="val 50000" name="adj1"/>
              <a:gd fmla="val 0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</a:pPr>
            <a:r>
              <a:t/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8" name="Google Shape;4148;p124"/>
          <p:cNvSpPr txBox="1"/>
          <p:nvPr/>
        </p:nvSpPr>
        <p:spPr>
          <a:xfrm>
            <a:off x="4610610" y="1591464"/>
            <a:ext cx="620683" cy="1200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Arial"/>
              <a:buNone/>
            </a:pPr>
            <a:r>
              <a:rPr b="1" lang="en-US" sz="6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9" name="Google Shape;4149;p124"/>
          <p:cNvSpPr txBox="1"/>
          <p:nvPr/>
        </p:nvSpPr>
        <p:spPr>
          <a:xfrm>
            <a:off x="6952465" y="4000692"/>
            <a:ext cx="641522" cy="1200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Arial"/>
              <a:buNone/>
            </a:pPr>
            <a:r>
              <a:rPr b="1" lang="en-US" sz="6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0" name="Google Shape;4150;p124"/>
          <p:cNvSpPr txBox="1"/>
          <p:nvPr/>
        </p:nvSpPr>
        <p:spPr>
          <a:xfrm>
            <a:off x="4516190" y="4000692"/>
            <a:ext cx="809837" cy="1200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Arial"/>
              <a:buNone/>
            </a:pPr>
            <a:r>
              <a:rPr b="1" lang="en-US" sz="6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1" name="Google Shape;4151;p124"/>
          <p:cNvSpPr/>
          <p:nvPr/>
        </p:nvSpPr>
        <p:spPr>
          <a:xfrm>
            <a:off x="5052648" y="2386309"/>
            <a:ext cx="2087862" cy="2085379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</a:pPr>
            <a:r>
              <a:t/>
            </a:r>
            <a:endParaRPr b="1"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2" name="Google Shape;4152;p124"/>
          <p:cNvSpPr txBox="1"/>
          <p:nvPr/>
        </p:nvSpPr>
        <p:spPr>
          <a:xfrm>
            <a:off x="5250194" y="3121221"/>
            <a:ext cx="1692771" cy="6155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1" lang="en-US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SWOT</a:t>
            </a:r>
            <a:endParaRPr b="1"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3" name="Google Shape;4153;p124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57" name="Shape 4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8" name="Google Shape;4158;p125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SWOT</a:t>
            </a:r>
            <a:endParaRPr/>
          </a:p>
        </p:txBody>
      </p:sp>
      <p:sp>
        <p:nvSpPr>
          <p:cNvPr id="4159" name="Google Shape;4159;p125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160" name="Google Shape;4160;p125"/>
          <p:cNvSpPr/>
          <p:nvPr/>
        </p:nvSpPr>
        <p:spPr>
          <a:xfrm>
            <a:off x="4638680" y="2124837"/>
            <a:ext cx="2950410" cy="2950413"/>
          </a:xfrm>
          <a:prstGeom prst="diamond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1" name="Google Shape;4161;p125"/>
          <p:cNvSpPr/>
          <p:nvPr/>
        </p:nvSpPr>
        <p:spPr>
          <a:xfrm>
            <a:off x="2046000" y="1017580"/>
            <a:ext cx="1286120" cy="1286121"/>
          </a:xfrm>
          <a:prstGeom prst="ellipse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2" name="Google Shape;4162;p125"/>
          <p:cNvSpPr/>
          <p:nvPr/>
        </p:nvSpPr>
        <p:spPr>
          <a:xfrm>
            <a:off x="2046000" y="4906606"/>
            <a:ext cx="1286120" cy="1286122"/>
          </a:xfrm>
          <a:prstGeom prst="ellipse">
            <a:avLst/>
          </a:prstGeom>
          <a:solidFill>
            <a:schemeClr val="accent4"/>
          </a:solidFill>
          <a:ln cap="flat" cmpd="sng" w="9525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3" name="Google Shape;4163;p125"/>
          <p:cNvSpPr/>
          <p:nvPr/>
        </p:nvSpPr>
        <p:spPr>
          <a:xfrm>
            <a:off x="8859880" y="1017580"/>
            <a:ext cx="1286120" cy="1286121"/>
          </a:xfrm>
          <a:prstGeom prst="ellipse">
            <a:avLst/>
          </a:prstGeom>
          <a:solidFill>
            <a:schemeClr val="accent2"/>
          </a:solidFill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4" name="Google Shape;4164;p125"/>
          <p:cNvSpPr/>
          <p:nvPr/>
        </p:nvSpPr>
        <p:spPr>
          <a:xfrm>
            <a:off x="8859880" y="4906606"/>
            <a:ext cx="1286120" cy="1286122"/>
          </a:xfrm>
          <a:prstGeom prst="ellipse">
            <a:avLst/>
          </a:prstGeom>
          <a:solidFill>
            <a:schemeClr val="accent3"/>
          </a:solidFill>
          <a:ln cap="flat" cmpd="sng" w="952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5" name="Google Shape;4165;p125"/>
          <p:cNvSpPr/>
          <p:nvPr/>
        </p:nvSpPr>
        <p:spPr>
          <a:xfrm>
            <a:off x="3240132" y="2288370"/>
            <a:ext cx="2098675" cy="1178802"/>
          </a:xfrm>
          <a:prstGeom prst="wedgeRoundRectCallout">
            <a:avLst>
              <a:gd fmla="val -41305" name="adj1"/>
              <a:gd fmla="val -77880" name="adj2"/>
              <a:gd fmla="val 16667" name="adj3"/>
            </a:avLst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6" name="Google Shape;4166;p125"/>
          <p:cNvSpPr/>
          <p:nvPr/>
        </p:nvSpPr>
        <p:spPr>
          <a:xfrm flipH="1">
            <a:off x="6822529" y="2288370"/>
            <a:ext cx="2098675" cy="1178802"/>
          </a:xfrm>
          <a:prstGeom prst="wedgeRoundRectCallout">
            <a:avLst>
              <a:gd fmla="val -41305" name="adj1"/>
              <a:gd fmla="val -77880" name="adj2"/>
              <a:gd fmla="val 16667" name="adj3"/>
            </a:avLst>
          </a:prstGeom>
          <a:solidFill>
            <a:schemeClr val="accent2"/>
          </a:solidFill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7" name="Google Shape;4167;p125"/>
          <p:cNvSpPr/>
          <p:nvPr/>
        </p:nvSpPr>
        <p:spPr>
          <a:xfrm rot="10800000">
            <a:off x="6822529" y="3727803"/>
            <a:ext cx="2098675" cy="1178802"/>
          </a:xfrm>
          <a:prstGeom prst="wedgeRoundRectCallout">
            <a:avLst>
              <a:gd fmla="val -41305" name="adj1"/>
              <a:gd fmla="val -77880" name="adj2"/>
              <a:gd fmla="val 16667" name="adj3"/>
            </a:avLst>
          </a:prstGeom>
          <a:solidFill>
            <a:schemeClr val="accent3"/>
          </a:solidFill>
          <a:ln cap="flat" cmpd="sng" w="952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8" name="Google Shape;4168;p125"/>
          <p:cNvSpPr/>
          <p:nvPr/>
        </p:nvSpPr>
        <p:spPr>
          <a:xfrm flipH="1" rot="10800000">
            <a:off x="3240132" y="3727803"/>
            <a:ext cx="2098675" cy="1178802"/>
          </a:xfrm>
          <a:prstGeom prst="wedgeRoundRectCallout">
            <a:avLst>
              <a:gd fmla="val -41305" name="adj1"/>
              <a:gd fmla="val -77880" name="adj2"/>
              <a:gd fmla="val 16667" name="adj3"/>
            </a:avLst>
          </a:prstGeom>
          <a:solidFill>
            <a:schemeClr val="accent4"/>
          </a:solidFill>
          <a:ln cap="flat" cmpd="sng" w="9525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9" name="Google Shape;4169;p125"/>
          <p:cNvSpPr/>
          <p:nvPr/>
        </p:nvSpPr>
        <p:spPr>
          <a:xfrm>
            <a:off x="3277608" y="2320735"/>
            <a:ext cx="2015204" cy="4161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STRENGTH</a:t>
            </a:r>
            <a:endParaRPr/>
          </a:p>
        </p:txBody>
      </p:sp>
      <p:grpSp>
        <p:nvGrpSpPr>
          <p:cNvPr id="4170" name="Google Shape;4170;p125"/>
          <p:cNvGrpSpPr/>
          <p:nvPr/>
        </p:nvGrpSpPr>
        <p:grpSpPr>
          <a:xfrm>
            <a:off x="2282821" y="1299744"/>
            <a:ext cx="848818" cy="666222"/>
            <a:chOff x="60290" y="30145"/>
            <a:chExt cx="1728317" cy="1356528"/>
          </a:xfrm>
        </p:grpSpPr>
        <p:sp>
          <p:nvSpPr>
            <p:cNvPr id="4171" name="Google Shape;4171;p125"/>
            <p:cNvSpPr/>
            <p:nvPr/>
          </p:nvSpPr>
          <p:spPr>
            <a:xfrm>
              <a:off x="60290" y="30145"/>
              <a:ext cx="1728317" cy="1356528"/>
            </a:xfrm>
            <a:custGeom>
              <a:rect b="b" l="l" r="r" t="t"/>
              <a:pathLst>
                <a:path extrusionOk="0" h="1356528" w="1728317">
                  <a:moveTo>
                    <a:pt x="10048" y="1306286"/>
                  </a:moveTo>
                  <a:lnTo>
                    <a:pt x="0" y="1175657"/>
                  </a:lnTo>
                  <a:lnTo>
                    <a:pt x="432079" y="562708"/>
                  </a:lnTo>
                  <a:lnTo>
                    <a:pt x="542611" y="562708"/>
                  </a:lnTo>
                  <a:lnTo>
                    <a:pt x="643095" y="773723"/>
                  </a:lnTo>
                  <a:lnTo>
                    <a:pt x="914400" y="422031"/>
                  </a:lnTo>
                  <a:lnTo>
                    <a:pt x="1014884" y="422031"/>
                  </a:lnTo>
                  <a:lnTo>
                    <a:pt x="1165609" y="663191"/>
                  </a:lnTo>
                  <a:lnTo>
                    <a:pt x="1627833" y="130629"/>
                  </a:lnTo>
                  <a:lnTo>
                    <a:pt x="1266092" y="150725"/>
                  </a:lnTo>
                  <a:lnTo>
                    <a:pt x="1728317" y="0"/>
                  </a:lnTo>
                  <a:lnTo>
                    <a:pt x="1688123" y="391886"/>
                  </a:lnTo>
                  <a:lnTo>
                    <a:pt x="1668026" y="492369"/>
                  </a:lnTo>
                  <a:lnTo>
                    <a:pt x="1657978" y="160774"/>
                  </a:lnTo>
                  <a:lnTo>
                    <a:pt x="1195754" y="743578"/>
                  </a:lnTo>
                  <a:lnTo>
                    <a:pt x="1105319" y="753626"/>
                  </a:lnTo>
                  <a:lnTo>
                    <a:pt x="974690" y="552659"/>
                  </a:lnTo>
                  <a:lnTo>
                    <a:pt x="693336" y="924448"/>
                  </a:lnTo>
                  <a:lnTo>
                    <a:pt x="562708" y="924448"/>
                  </a:lnTo>
                  <a:lnTo>
                    <a:pt x="462224" y="723481"/>
                  </a:lnTo>
                  <a:lnTo>
                    <a:pt x="20097" y="1356528"/>
                  </a:lnTo>
                  <a:lnTo>
                    <a:pt x="10048" y="130628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2" name="Google Shape;4172;p125"/>
            <p:cNvSpPr/>
            <p:nvPr/>
          </p:nvSpPr>
          <p:spPr>
            <a:xfrm>
              <a:off x="100484" y="341644"/>
              <a:ext cx="130628" cy="643094"/>
            </a:xfrm>
            <a:custGeom>
              <a:rect b="b" l="l" r="r" t="t"/>
              <a:pathLst>
                <a:path extrusionOk="0" h="643094" w="130628">
                  <a:moveTo>
                    <a:pt x="60290" y="20097"/>
                  </a:moveTo>
                  <a:lnTo>
                    <a:pt x="130628" y="321547"/>
                  </a:lnTo>
                  <a:lnTo>
                    <a:pt x="110531" y="643094"/>
                  </a:lnTo>
                  <a:lnTo>
                    <a:pt x="0" y="622998"/>
                  </a:lnTo>
                  <a:lnTo>
                    <a:pt x="10048" y="0"/>
                  </a:lnTo>
                  <a:lnTo>
                    <a:pt x="60290" y="2009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3" name="Google Shape;4173;p125"/>
            <p:cNvSpPr/>
            <p:nvPr/>
          </p:nvSpPr>
          <p:spPr>
            <a:xfrm>
              <a:off x="231112" y="251209"/>
              <a:ext cx="1195754" cy="120580"/>
            </a:xfrm>
            <a:custGeom>
              <a:rect b="b" l="l" r="r" t="t"/>
              <a:pathLst>
                <a:path extrusionOk="0" h="120580" w="1195754">
                  <a:moveTo>
                    <a:pt x="0" y="100483"/>
                  </a:moveTo>
                  <a:lnTo>
                    <a:pt x="60290" y="0"/>
                  </a:lnTo>
                  <a:lnTo>
                    <a:pt x="1195754" y="40193"/>
                  </a:lnTo>
                  <a:lnTo>
                    <a:pt x="653143" y="120580"/>
                  </a:lnTo>
                  <a:lnTo>
                    <a:pt x="0" y="10048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4" name="Google Shape;4174;p125"/>
            <p:cNvSpPr/>
            <p:nvPr/>
          </p:nvSpPr>
          <p:spPr>
            <a:xfrm>
              <a:off x="1627833" y="542611"/>
              <a:ext cx="150725" cy="502418"/>
            </a:xfrm>
            <a:custGeom>
              <a:rect b="b" l="l" r="r" t="t"/>
              <a:pathLst>
                <a:path extrusionOk="0" h="502418" w="150725">
                  <a:moveTo>
                    <a:pt x="70338" y="0"/>
                  </a:moveTo>
                  <a:lnTo>
                    <a:pt x="0" y="100484"/>
                  </a:lnTo>
                  <a:lnTo>
                    <a:pt x="0" y="502418"/>
                  </a:lnTo>
                  <a:lnTo>
                    <a:pt x="150725" y="482321"/>
                  </a:lnTo>
                  <a:lnTo>
                    <a:pt x="703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5" name="Google Shape;4175;p125"/>
            <p:cNvSpPr/>
            <p:nvPr/>
          </p:nvSpPr>
          <p:spPr>
            <a:xfrm>
              <a:off x="301451" y="1055077"/>
              <a:ext cx="1446962" cy="100483"/>
            </a:xfrm>
            <a:custGeom>
              <a:rect b="b" l="l" r="r" t="t"/>
              <a:pathLst>
                <a:path extrusionOk="0" h="100483" w="1446962">
                  <a:moveTo>
                    <a:pt x="0" y="60290"/>
                  </a:moveTo>
                  <a:lnTo>
                    <a:pt x="1336430" y="0"/>
                  </a:lnTo>
                  <a:lnTo>
                    <a:pt x="1446962" y="100483"/>
                  </a:lnTo>
                  <a:lnTo>
                    <a:pt x="0" y="6029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76" name="Google Shape;4176;p125"/>
          <p:cNvGrpSpPr/>
          <p:nvPr/>
        </p:nvGrpSpPr>
        <p:grpSpPr>
          <a:xfrm>
            <a:off x="9105411" y="5146045"/>
            <a:ext cx="821398" cy="776478"/>
            <a:chOff x="3878664" y="3496826"/>
            <a:chExt cx="1286189" cy="1215851"/>
          </a:xfrm>
        </p:grpSpPr>
        <p:sp>
          <p:nvSpPr>
            <p:cNvPr id="4177" name="Google Shape;4177;p125"/>
            <p:cNvSpPr/>
            <p:nvPr/>
          </p:nvSpPr>
          <p:spPr>
            <a:xfrm>
              <a:off x="3878664" y="3496826"/>
              <a:ext cx="1286189" cy="1215851"/>
            </a:xfrm>
            <a:custGeom>
              <a:rect b="b" l="l" r="r" t="t"/>
              <a:pathLst>
                <a:path extrusionOk="0" h="1215851" w="1286189">
                  <a:moveTo>
                    <a:pt x="0" y="1075174"/>
                  </a:moveTo>
                  <a:lnTo>
                    <a:pt x="602901" y="0"/>
                  </a:lnTo>
                  <a:lnTo>
                    <a:pt x="683288" y="0"/>
                  </a:lnTo>
                  <a:lnTo>
                    <a:pt x="1286189" y="1115367"/>
                  </a:lnTo>
                  <a:lnTo>
                    <a:pt x="1266092" y="1175658"/>
                  </a:lnTo>
                  <a:lnTo>
                    <a:pt x="311499" y="1215851"/>
                  </a:lnTo>
                  <a:lnTo>
                    <a:pt x="160773" y="1135464"/>
                  </a:lnTo>
                  <a:lnTo>
                    <a:pt x="1165609" y="1095271"/>
                  </a:lnTo>
                  <a:lnTo>
                    <a:pt x="633046" y="70339"/>
                  </a:lnTo>
                  <a:lnTo>
                    <a:pt x="0" y="107517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8" name="Google Shape;4178;p125"/>
            <p:cNvSpPr/>
            <p:nvPr/>
          </p:nvSpPr>
          <p:spPr>
            <a:xfrm>
              <a:off x="4461468" y="3849686"/>
              <a:ext cx="120579" cy="502416"/>
            </a:xfrm>
            <a:custGeom>
              <a:rect b="b" l="l" r="r" t="t"/>
              <a:pathLst>
                <a:path extrusionOk="0" h="502417" w="120580">
                  <a:moveTo>
                    <a:pt x="40194" y="502417"/>
                  </a:moveTo>
                  <a:lnTo>
                    <a:pt x="0" y="0"/>
                  </a:lnTo>
                  <a:lnTo>
                    <a:pt x="120580" y="0"/>
                  </a:lnTo>
                  <a:lnTo>
                    <a:pt x="40194" y="50241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9" name="Google Shape;4179;p125"/>
            <p:cNvSpPr/>
            <p:nvPr/>
          </p:nvSpPr>
          <p:spPr>
            <a:xfrm>
              <a:off x="4431323" y="4431323"/>
              <a:ext cx="190919" cy="70339"/>
            </a:xfrm>
            <a:custGeom>
              <a:rect b="b" l="l" r="r" t="t"/>
              <a:pathLst>
                <a:path extrusionOk="0" h="70339" w="190919">
                  <a:moveTo>
                    <a:pt x="0" y="0"/>
                  </a:moveTo>
                  <a:lnTo>
                    <a:pt x="160774" y="0"/>
                  </a:lnTo>
                  <a:lnTo>
                    <a:pt x="190919" y="70339"/>
                  </a:lnTo>
                  <a:lnTo>
                    <a:pt x="50242" y="703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80" name="Google Shape;4180;p125"/>
          <p:cNvGrpSpPr/>
          <p:nvPr/>
        </p:nvGrpSpPr>
        <p:grpSpPr>
          <a:xfrm>
            <a:off x="2235917" y="5160358"/>
            <a:ext cx="897786" cy="744482"/>
            <a:chOff x="200967" y="3403250"/>
            <a:chExt cx="1688124" cy="1399862"/>
          </a:xfrm>
        </p:grpSpPr>
        <p:sp>
          <p:nvSpPr>
            <p:cNvPr id="4181" name="Google Shape;4181;p125"/>
            <p:cNvSpPr/>
            <p:nvPr/>
          </p:nvSpPr>
          <p:spPr>
            <a:xfrm>
              <a:off x="200967" y="3506875"/>
              <a:ext cx="1457011" cy="1296237"/>
            </a:xfrm>
            <a:custGeom>
              <a:rect b="b" l="l" r="r" t="t"/>
              <a:pathLst>
                <a:path extrusionOk="0" h="1296237" w="1457011">
                  <a:moveTo>
                    <a:pt x="673240" y="40193"/>
                  </a:moveTo>
                  <a:lnTo>
                    <a:pt x="482321" y="321547"/>
                  </a:lnTo>
                  <a:lnTo>
                    <a:pt x="20097" y="411982"/>
                  </a:lnTo>
                  <a:lnTo>
                    <a:pt x="0" y="462224"/>
                  </a:lnTo>
                  <a:lnTo>
                    <a:pt x="331596" y="803868"/>
                  </a:lnTo>
                  <a:lnTo>
                    <a:pt x="261257" y="1225899"/>
                  </a:lnTo>
                  <a:lnTo>
                    <a:pt x="331596" y="1296237"/>
                  </a:lnTo>
                  <a:lnTo>
                    <a:pt x="743578" y="1085222"/>
                  </a:lnTo>
                  <a:lnTo>
                    <a:pt x="1135464" y="1296237"/>
                  </a:lnTo>
                  <a:lnTo>
                    <a:pt x="1185706" y="1235947"/>
                  </a:lnTo>
                  <a:lnTo>
                    <a:pt x="1135464" y="793820"/>
                  </a:lnTo>
                  <a:lnTo>
                    <a:pt x="1457011" y="422030"/>
                  </a:lnTo>
                  <a:lnTo>
                    <a:pt x="954593" y="341644"/>
                  </a:lnTo>
                  <a:lnTo>
                    <a:pt x="783771" y="30145"/>
                  </a:lnTo>
                  <a:lnTo>
                    <a:pt x="904352" y="432079"/>
                  </a:lnTo>
                  <a:lnTo>
                    <a:pt x="1336431" y="472272"/>
                  </a:lnTo>
                  <a:lnTo>
                    <a:pt x="1014884" y="773723"/>
                  </a:lnTo>
                  <a:lnTo>
                    <a:pt x="1095270" y="1185705"/>
                  </a:lnTo>
                  <a:lnTo>
                    <a:pt x="753626" y="974690"/>
                  </a:lnTo>
                  <a:lnTo>
                    <a:pt x="361741" y="1145512"/>
                  </a:lnTo>
                  <a:lnTo>
                    <a:pt x="442128" y="773723"/>
                  </a:lnTo>
                  <a:lnTo>
                    <a:pt x="150725" y="462224"/>
                  </a:lnTo>
                  <a:lnTo>
                    <a:pt x="502418" y="422030"/>
                  </a:lnTo>
                  <a:lnTo>
                    <a:pt x="713433" y="0"/>
                  </a:lnTo>
                  <a:lnTo>
                    <a:pt x="673240" y="4019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2" name="Google Shape;4182;p125"/>
            <p:cNvSpPr/>
            <p:nvPr/>
          </p:nvSpPr>
          <p:spPr>
            <a:xfrm>
              <a:off x="1219200" y="3403250"/>
              <a:ext cx="428730" cy="381422"/>
            </a:xfrm>
            <a:custGeom>
              <a:rect b="b" l="l" r="r" t="t"/>
              <a:pathLst>
                <a:path extrusionOk="0" h="1296237" w="1457011">
                  <a:moveTo>
                    <a:pt x="673240" y="40193"/>
                  </a:moveTo>
                  <a:lnTo>
                    <a:pt x="482321" y="321547"/>
                  </a:lnTo>
                  <a:lnTo>
                    <a:pt x="20097" y="411982"/>
                  </a:lnTo>
                  <a:lnTo>
                    <a:pt x="0" y="462224"/>
                  </a:lnTo>
                  <a:lnTo>
                    <a:pt x="331596" y="803868"/>
                  </a:lnTo>
                  <a:lnTo>
                    <a:pt x="261257" y="1225899"/>
                  </a:lnTo>
                  <a:lnTo>
                    <a:pt x="331596" y="1296237"/>
                  </a:lnTo>
                  <a:lnTo>
                    <a:pt x="743578" y="1085222"/>
                  </a:lnTo>
                  <a:lnTo>
                    <a:pt x="1135464" y="1296237"/>
                  </a:lnTo>
                  <a:lnTo>
                    <a:pt x="1185706" y="1235947"/>
                  </a:lnTo>
                  <a:lnTo>
                    <a:pt x="1135464" y="793820"/>
                  </a:lnTo>
                  <a:lnTo>
                    <a:pt x="1457011" y="422030"/>
                  </a:lnTo>
                  <a:lnTo>
                    <a:pt x="954593" y="341644"/>
                  </a:lnTo>
                  <a:lnTo>
                    <a:pt x="783771" y="30145"/>
                  </a:lnTo>
                  <a:lnTo>
                    <a:pt x="904352" y="432079"/>
                  </a:lnTo>
                  <a:lnTo>
                    <a:pt x="1336431" y="472272"/>
                  </a:lnTo>
                  <a:lnTo>
                    <a:pt x="1014884" y="773723"/>
                  </a:lnTo>
                  <a:lnTo>
                    <a:pt x="1095270" y="1185705"/>
                  </a:lnTo>
                  <a:lnTo>
                    <a:pt x="753626" y="974690"/>
                  </a:lnTo>
                  <a:lnTo>
                    <a:pt x="361741" y="1145512"/>
                  </a:lnTo>
                  <a:lnTo>
                    <a:pt x="442128" y="773723"/>
                  </a:lnTo>
                  <a:lnTo>
                    <a:pt x="150725" y="462224"/>
                  </a:lnTo>
                  <a:lnTo>
                    <a:pt x="502418" y="422030"/>
                  </a:lnTo>
                  <a:lnTo>
                    <a:pt x="713433" y="0"/>
                  </a:lnTo>
                  <a:lnTo>
                    <a:pt x="673240" y="4019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3" name="Google Shape;4183;p125"/>
            <p:cNvSpPr/>
            <p:nvPr/>
          </p:nvSpPr>
          <p:spPr>
            <a:xfrm>
              <a:off x="1460361" y="4166924"/>
              <a:ext cx="428730" cy="381422"/>
            </a:xfrm>
            <a:custGeom>
              <a:rect b="b" l="l" r="r" t="t"/>
              <a:pathLst>
                <a:path extrusionOk="0" h="1296237" w="1457011">
                  <a:moveTo>
                    <a:pt x="673240" y="40193"/>
                  </a:moveTo>
                  <a:lnTo>
                    <a:pt x="482321" y="321547"/>
                  </a:lnTo>
                  <a:lnTo>
                    <a:pt x="20097" y="411982"/>
                  </a:lnTo>
                  <a:lnTo>
                    <a:pt x="0" y="462224"/>
                  </a:lnTo>
                  <a:lnTo>
                    <a:pt x="331596" y="803868"/>
                  </a:lnTo>
                  <a:lnTo>
                    <a:pt x="261257" y="1225899"/>
                  </a:lnTo>
                  <a:lnTo>
                    <a:pt x="331596" y="1296237"/>
                  </a:lnTo>
                  <a:lnTo>
                    <a:pt x="743578" y="1085222"/>
                  </a:lnTo>
                  <a:lnTo>
                    <a:pt x="1135464" y="1296237"/>
                  </a:lnTo>
                  <a:lnTo>
                    <a:pt x="1185706" y="1235947"/>
                  </a:lnTo>
                  <a:lnTo>
                    <a:pt x="1135464" y="793820"/>
                  </a:lnTo>
                  <a:lnTo>
                    <a:pt x="1457011" y="422030"/>
                  </a:lnTo>
                  <a:lnTo>
                    <a:pt x="954593" y="341644"/>
                  </a:lnTo>
                  <a:lnTo>
                    <a:pt x="783771" y="30145"/>
                  </a:lnTo>
                  <a:lnTo>
                    <a:pt x="904352" y="432079"/>
                  </a:lnTo>
                  <a:lnTo>
                    <a:pt x="1336431" y="472272"/>
                  </a:lnTo>
                  <a:lnTo>
                    <a:pt x="1014884" y="773723"/>
                  </a:lnTo>
                  <a:lnTo>
                    <a:pt x="1095270" y="1185705"/>
                  </a:lnTo>
                  <a:lnTo>
                    <a:pt x="753626" y="974690"/>
                  </a:lnTo>
                  <a:lnTo>
                    <a:pt x="361741" y="1145512"/>
                  </a:lnTo>
                  <a:lnTo>
                    <a:pt x="442128" y="773723"/>
                  </a:lnTo>
                  <a:lnTo>
                    <a:pt x="150725" y="462224"/>
                  </a:lnTo>
                  <a:lnTo>
                    <a:pt x="502418" y="422030"/>
                  </a:lnTo>
                  <a:lnTo>
                    <a:pt x="713433" y="0"/>
                  </a:lnTo>
                  <a:lnTo>
                    <a:pt x="673240" y="4019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84" name="Google Shape;4184;p125"/>
          <p:cNvGrpSpPr/>
          <p:nvPr/>
        </p:nvGrpSpPr>
        <p:grpSpPr>
          <a:xfrm flipH="1" rot="10800000">
            <a:off x="9105423" y="1306285"/>
            <a:ext cx="848818" cy="666222"/>
            <a:chOff x="60290" y="30145"/>
            <a:chExt cx="1728317" cy="1356528"/>
          </a:xfrm>
        </p:grpSpPr>
        <p:sp>
          <p:nvSpPr>
            <p:cNvPr id="4185" name="Google Shape;4185;p125"/>
            <p:cNvSpPr/>
            <p:nvPr/>
          </p:nvSpPr>
          <p:spPr>
            <a:xfrm>
              <a:off x="60290" y="30145"/>
              <a:ext cx="1728317" cy="1356528"/>
            </a:xfrm>
            <a:custGeom>
              <a:rect b="b" l="l" r="r" t="t"/>
              <a:pathLst>
                <a:path extrusionOk="0" h="1356528" w="1728317">
                  <a:moveTo>
                    <a:pt x="10048" y="1306286"/>
                  </a:moveTo>
                  <a:lnTo>
                    <a:pt x="0" y="1175657"/>
                  </a:lnTo>
                  <a:lnTo>
                    <a:pt x="432079" y="562708"/>
                  </a:lnTo>
                  <a:lnTo>
                    <a:pt x="542611" y="562708"/>
                  </a:lnTo>
                  <a:lnTo>
                    <a:pt x="643095" y="773723"/>
                  </a:lnTo>
                  <a:lnTo>
                    <a:pt x="914400" y="422031"/>
                  </a:lnTo>
                  <a:lnTo>
                    <a:pt x="1014884" y="422031"/>
                  </a:lnTo>
                  <a:lnTo>
                    <a:pt x="1165609" y="663191"/>
                  </a:lnTo>
                  <a:lnTo>
                    <a:pt x="1627833" y="130629"/>
                  </a:lnTo>
                  <a:lnTo>
                    <a:pt x="1266092" y="150725"/>
                  </a:lnTo>
                  <a:lnTo>
                    <a:pt x="1728317" y="0"/>
                  </a:lnTo>
                  <a:lnTo>
                    <a:pt x="1688123" y="391886"/>
                  </a:lnTo>
                  <a:lnTo>
                    <a:pt x="1668026" y="492369"/>
                  </a:lnTo>
                  <a:lnTo>
                    <a:pt x="1657978" y="160774"/>
                  </a:lnTo>
                  <a:lnTo>
                    <a:pt x="1195754" y="743578"/>
                  </a:lnTo>
                  <a:lnTo>
                    <a:pt x="1105319" y="753626"/>
                  </a:lnTo>
                  <a:lnTo>
                    <a:pt x="974690" y="552659"/>
                  </a:lnTo>
                  <a:lnTo>
                    <a:pt x="693336" y="924448"/>
                  </a:lnTo>
                  <a:lnTo>
                    <a:pt x="562708" y="924448"/>
                  </a:lnTo>
                  <a:lnTo>
                    <a:pt x="462224" y="723481"/>
                  </a:lnTo>
                  <a:lnTo>
                    <a:pt x="20097" y="1356528"/>
                  </a:lnTo>
                  <a:lnTo>
                    <a:pt x="10048" y="130628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6" name="Google Shape;4186;p125"/>
            <p:cNvSpPr/>
            <p:nvPr/>
          </p:nvSpPr>
          <p:spPr>
            <a:xfrm>
              <a:off x="100484" y="341644"/>
              <a:ext cx="130628" cy="643094"/>
            </a:xfrm>
            <a:custGeom>
              <a:rect b="b" l="l" r="r" t="t"/>
              <a:pathLst>
                <a:path extrusionOk="0" h="643094" w="130628">
                  <a:moveTo>
                    <a:pt x="60290" y="20097"/>
                  </a:moveTo>
                  <a:lnTo>
                    <a:pt x="130628" y="321547"/>
                  </a:lnTo>
                  <a:lnTo>
                    <a:pt x="110531" y="643094"/>
                  </a:lnTo>
                  <a:lnTo>
                    <a:pt x="0" y="622998"/>
                  </a:lnTo>
                  <a:lnTo>
                    <a:pt x="10048" y="0"/>
                  </a:lnTo>
                  <a:lnTo>
                    <a:pt x="60290" y="2009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7" name="Google Shape;4187;p125"/>
            <p:cNvSpPr/>
            <p:nvPr/>
          </p:nvSpPr>
          <p:spPr>
            <a:xfrm>
              <a:off x="231112" y="251209"/>
              <a:ext cx="1195754" cy="120580"/>
            </a:xfrm>
            <a:custGeom>
              <a:rect b="b" l="l" r="r" t="t"/>
              <a:pathLst>
                <a:path extrusionOk="0" h="120580" w="1195754">
                  <a:moveTo>
                    <a:pt x="0" y="100483"/>
                  </a:moveTo>
                  <a:lnTo>
                    <a:pt x="60290" y="0"/>
                  </a:lnTo>
                  <a:lnTo>
                    <a:pt x="1195754" y="40193"/>
                  </a:lnTo>
                  <a:lnTo>
                    <a:pt x="653143" y="120580"/>
                  </a:lnTo>
                  <a:lnTo>
                    <a:pt x="0" y="10048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8" name="Google Shape;4188;p125"/>
            <p:cNvSpPr/>
            <p:nvPr/>
          </p:nvSpPr>
          <p:spPr>
            <a:xfrm>
              <a:off x="1627833" y="542611"/>
              <a:ext cx="150725" cy="502418"/>
            </a:xfrm>
            <a:custGeom>
              <a:rect b="b" l="l" r="r" t="t"/>
              <a:pathLst>
                <a:path extrusionOk="0" h="502418" w="150725">
                  <a:moveTo>
                    <a:pt x="70338" y="0"/>
                  </a:moveTo>
                  <a:lnTo>
                    <a:pt x="0" y="100484"/>
                  </a:lnTo>
                  <a:lnTo>
                    <a:pt x="0" y="502418"/>
                  </a:lnTo>
                  <a:lnTo>
                    <a:pt x="150725" y="482321"/>
                  </a:lnTo>
                  <a:lnTo>
                    <a:pt x="703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9" name="Google Shape;4189;p125"/>
            <p:cNvSpPr/>
            <p:nvPr/>
          </p:nvSpPr>
          <p:spPr>
            <a:xfrm>
              <a:off x="301451" y="1055077"/>
              <a:ext cx="1446962" cy="100483"/>
            </a:xfrm>
            <a:custGeom>
              <a:rect b="b" l="l" r="r" t="t"/>
              <a:pathLst>
                <a:path extrusionOk="0" h="100483" w="1446962">
                  <a:moveTo>
                    <a:pt x="0" y="60290"/>
                  </a:moveTo>
                  <a:lnTo>
                    <a:pt x="1336430" y="0"/>
                  </a:lnTo>
                  <a:lnTo>
                    <a:pt x="1446962" y="100483"/>
                  </a:lnTo>
                  <a:lnTo>
                    <a:pt x="0" y="6029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90" name="Google Shape;4190;p125"/>
          <p:cNvSpPr txBox="1"/>
          <p:nvPr/>
        </p:nvSpPr>
        <p:spPr>
          <a:xfrm>
            <a:off x="3401962" y="2715942"/>
            <a:ext cx="178864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 Insert text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1" name="Google Shape;4191;p125"/>
          <p:cNvSpPr/>
          <p:nvPr/>
        </p:nvSpPr>
        <p:spPr>
          <a:xfrm>
            <a:off x="6834453" y="2341177"/>
            <a:ext cx="2015204" cy="4161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WEAKNESS</a:t>
            </a:r>
            <a:endParaRPr/>
          </a:p>
        </p:txBody>
      </p:sp>
      <p:sp>
        <p:nvSpPr>
          <p:cNvPr id="4192" name="Google Shape;4192;p125"/>
          <p:cNvSpPr txBox="1"/>
          <p:nvPr/>
        </p:nvSpPr>
        <p:spPr>
          <a:xfrm>
            <a:off x="6958807" y="2736383"/>
            <a:ext cx="178864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 Insert text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3" name="Google Shape;4193;p125"/>
          <p:cNvSpPr/>
          <p:nvPr/>
        </p:nvSpPr>
        <p:spPr>
          <a:xfrm>
            <a:off x="3287829" y="3802756"/>
            <a:ext cx="2015204" cy="4161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OPPORTUNITY</a:t>
            </a:r>
            <a:endParaRPr/>
          </a:p>
        </p:txBody>
      </p:sp>
      <p:sp>
        <p:nvSpPr>
          <p:cNvPr id="4194" name="Google Shape;4194;p125"/>
          <p:cNvSpPr txBox="1"/>
          <p:nvPr/>
        </p:nvSpPr>
        <p:spPr>
          <a:xfrm>
            <a:off x="3412183" y="4197962"/>
            <a:ext cx="178864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 Insert text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5" name="Google Shape;4195;p125"/>
          <p:cNvSpPr/>
          <p:nvPr/>
        </p:nvSpPr>
        <p:spPr>
          <a:xfrm>
            <a:off x="6885558" y="3812976"/>
            <a:ext cx="2015204" cy="4161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THREAT</a:t>
            </a:r>
            <a:endParaRPr/>
          </a:p>
        </p:txBody>
      </p:sp>
      <p:sp>
        <p:nvSpPr>
          <p:cNvPr id="4196" name="Google Shape;4196;p125"/>
          <p:cNvSpPr txBox="1"/>
          <p:nvPr/>
        </p:nvSpPr>
        <p:spPr>
          <a:xfrm>
            <a:off x="7009911" y="4208183"/>
            <a:ext cx="178864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 Insert text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00" name="Shape 4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1" name="Google Shape;4201;p126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Slide title</a:t>
            </a:r>
            <a:endParaRPr/>
          </a:p>
        </p:txBody>
      </p:sp>
      <p:sp>
        <p:nvSpPr>
          <p:cNvPr id="4202" name="Google Shape;4202;p126"/>
          <p:cNvSpPr/>
          <p:nvPr/>
        </p:nvSpPr>
        <p:spPr>
          <a:xfrm>
            <a:off x="476905" y="1839287"/>
            <a:ext cx="2579956" cy="4136889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3" name="Google Shape;4203;p126"/>
          <p:cNvSpPr/>
          <p:nvPr/>
        </p:nvSpPr>
        <p:spPr>
          <a:xfrm>
            <a:off x="476905" y="1338598"/>
            <a:ext cx="2579956" cy="505609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4" name="Google Shape;4204;p126"/>
          <p:cNvSpPr/>
          <p:nvPr/>
        </p:nvSpPr>
        <p:spPr>
          <a:xfrm>
            <a:off x="3361538" y="1338598"/>
            <a:ext cx="2579956" cy="505609"/>
          </a:xfrm>
          <a:prstGeom prst="rect">
            <a:avLst/>
          </a:prstGeom>
          <a:solidFill>
            <a:schemeClr val="accent2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5" name="Google Shape;4205;p126"/>
          <p:cNvSpPr/>
          <p:nvPr/>
        </p:nvSpPr>
        <p:spPr>
          <a:xfrm>
            <a:off x="6246170" y="1338598"/>
            <a:ext cx="2579956" cy="505609"/>
          </a:xfrm>
          <a:prstGeom prst="rect">
            <a:avLst/>
          </a:prstGeom>
          <a:solidFill>
            <a:schemeClr val="accent4"/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6" name="Google Shape;4206;p126"/>
          <p:cNvSpPr/>
          <p:nvPr/>
        </p:nvSpPr>
        <p:spPr>
          <a:xfrm>
            <a:off x="9130804" y="1338598"/>
            <a:ext cx="2579956" cy="505609"/>
          </a:xfrm>
          <a:prstGeom prst="rect">
            <a:avLst/>
          </a:prstGeom>
          <a:solidFill>
            <a:schemeClr val="accent5"/>
          </a:solidFill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7" name="Google Shape;4207;p126"/>
          <p:cNvSpPr/>
          <p:nvPr/>
        </p:nvSpPr>
        <p:spPr>
          <a:xfrm>
            <a:off x="3361538" y="1839287"/>
            <a:ext cx="2579956" cy="4136889"/>
          </a:xfrm>
          <a:prstGeom prst="rect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8" name="Google Shape;4208;p126"/>
          <p:cNvSpPr/>
          <p:nvPr/>
        </p:nvSpPr>
        <p:spPr>
          <a:xfrm>
            <a:off x="6246170" y="1839287"/>
            <a:ext cx="2579956" cy="4136889"/>
          </a:xfrm>
          <a:prstGeom prst="rect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9" name="Google Shape;4209;p126"/>
          <p:cNvSpPr/>
          <p:nvPr/>
        </p:nvSpPr>
        <p:spPr>
          <a:xfrm>
            <a:off x="9130804" y="1839287"/>
            <a:ext cx="2579956" cy="4136889"/>
          </a:xfrm>
          <a:prstGeom prst="rect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0" name="Google Shape;4210;p126"/>
          <p:cNvSpPr/>
          <p:nvPr/>
        </p:nvSpPr>
        <p:spPr>
          <a:xfrm>
            <a:off x="886299" y="1403333"/>
            <a:ext cx="1761168" cy="376138"/>
          </a:xfrm>
          <a:prstGeom prst="rect">
            <a:avLst/>
          </a:prstGeom>
          <a:noFill/>
          <a:ln>
            <a:noFill/>
          </a:ln>
        </p:spPr>
        <p:txBody>
          <a:bodyPr anchorCtr="0" anchor="ctr" bIns="33850" lIns="33850" spcFirstLastPara="1" rIns="33850" wrap="square" tIns="338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STRENGTH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1" name="Google Shape;4211;p126"/>
          <p:cNvSpPr/>
          <p:nvPr/>
        </p:nvSpPr>
        <p:spPr>
          <a:xfrm>
            <a:off x="6391070" y="1403333"/>
            <a:ext cx="2290158" cy="376138"/>
          </a:xfrm>
          <a:prstGeom prst="rect">
            <a:avLst/>
          </a:prstGeom>
          <a:noFill/>
          <a:ln>
            <a:noFill/>
          </a:ln>
        </p:spPr>
        <p:txBody>
          <a:bodyPr anchorCtr="0" anchor="ctr" bIns="33850" lIns="33850" spcFirstLastPara="1" rIns="33850" wrap="square" tIns="338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OPPORTUNITY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2" name="Google Shape;4212;p126"/>
          <p:cNvSpPr/>
          <p:nvPr/>
        </p:nvSpPr>
        <p:spPr>
          <a:xfrm>
            <a:off x="3727651" y="1403333"/>
            <a:ext cx="1847730" cy="376138"/>
          </a:xfrm>
          <a:prstGeom prst="rect">
            <a:avLst/>
          </a:prstGeom>
          <a:noFill/>
          <a:ln>
            <a:noFill/>
          </a:ln>
        </p:spPr>
        <p:txBody>
          <a:bodyPr anchorCtr="0" anchor="ctr" bIns="33850" lIns="33850" spcFirstLastPara="1" rIns="33850" wrap="square" tIns="338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WEAKNESS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3" name="Google Shape;4213;p126"/>
          <p:cNvSpPr/>
          <p:nvPr/>
        </p:nvSpPr>
        <p:spPr>
          <a:xfrm>
            <a:off x="9671036" y="1403333"/>
            <a:ext cx="1499493" cy="376138"/>
          </a:xfrm>
          <a:prstGeom prst="rect">
            <a:avLst/>
          </a:prstGeom>
          <a:noFill/>
          <a:ln>
            <a:noFill/>
          </a:ln>
        </p:spPr>
        <p:txBody>
          <a:bodyPr anchorCtr="0" anchor="ctr" bIns="33850" lIns="33850" spcFirstLastPara="1" rIns="33850" wrap="square" tIns="338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THREATS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4" name="Google Shape;4214;p126"/>
          <p:cNvSpPr/>
          <p:nvPr/>
        </p:nvSpPr>
        <p:spPr>
          <a:xfrm>
            <a:off x="568345" y="1965561"/>
            <a:ext cx="2376000" cy="314582"/>
          </a:xfrm>
          <a:prstGeom prst="rect">
            <a:avLst/>
          </a:prstGeom>
          <a:noFill/>
          <a:ln>
            <a:noFill/>
          </a:ln>
        </p:spPr>
        <p:txBody>
          <a:bodyPr anchorCtr="0" anchor="t" bIns="33850" lIns="33850" spcFirstLastPara="1" rIns="33850" wrap="square" tIns="338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5" name="Google Shape;4215;p126"/>
          <p:cNvSpPr/>
          <p:nvPr/>
        </p:nvSpPr>
        <p:spPr>
          <a:xfrm>
            <a:off x="3452978" y="1965561"/>
            <a:ext cx="2376000" cy="314582"/>
          </a:xfrm>
          <a:prstGeom prst="rect">
            <a:avLst/>
          </a:prstGeom>
          <a:noFill/>
          <a:ln>
            <a:noFill/>
          </a:ln>
        </p:spPr>
        <p:txBody>
          <a:bodyPr anchorCtr="0" anchor="t" bIns="33850" lIns="33850" spcFirstLastPara="1" rIns="33850" wrap="square" tIns="338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6" name="Google Shape;4216;p126"/>
          <p:cNvSpPr/>
          <p:nvPr/>
        </p:nvSpPr>
        <p:spPr>
          <a:xfrm>
            <a:off x="6337611" y="1965561"/>
            <a:ext cx="2376000" cy="314582"/>
          </a:xfrm>
          <a:prstGeom prst="rect">
            <a:avLst/>
          </a:prstGeom>
          <a:noFill/>
          <a:ln>
            <a:noFill/>
          </a:ln>
        </p:spPr>
        <p:txBody>
          <a:bodyPr anchorCtr="0" anchor="t" bIns="33850" lIns="33850" spcFirstLastPara="1" rIns="33850" wrap="square" tIns="338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7" name="Google Shape;4217;p126"/>
          <p:cNvSpPr/>
          <p:nvPr/>
        </p:nvSpPr>
        <p:spPr>
          <a:xfrm>
            <a:off x="9222244" y="1965561"/>
            <a:ext cx="2376000" cy="314582"/>
          </a:xfrm>
          <a:prstGeom prst="rect">
            <a:avLst/>
          </a:prstGeom>
          <a:noFill/>
          <a:ln>
            <a:noFill/>
          </a:ln>
        </p:spPr>
        <p:txBody>
          <a:bodyPr anchorCtr="0" anchor="t" bIns="33850" lIns="33850" spcFirstLastPara="1" rIns="33850" wrap="square" tIns="338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8" name="Google Shape;4218;p126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22" name="Shape 4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3" name="Google Shape;4223;p127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Slide title</a:t>
            </a:r>
            <a:endParaRPr/>
          </a:p>
        </p:txBody>
      </p:sp>
      <p:sp>
        <p:nvSpPr>
          <p:cNvPr id="4224" name="Google Shape;4224;p127"/>
          <p:cNvSpPr/>
          <p:nvPr/>
        </p:nvSpPr>
        <p:spPr>
          <a:xfrm>
            <a:off x="984140" y="1136157"/>
            <a:ext cx="1731704" cy="1375054"/>
          </a:xfrm>
          <a:prstGeom prst="roundRect">
            <a:avLst>
              <a:gd fmla="val 8069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5" name="Google Shape;4225;p127"/>
          <p:cNvSpPr/>
          <p:nvPr/>
        </p:nvSpPr>
        <p:spPr>
          <a:xfrm>
            <a:off x="685747" y="1466214"/>
            <a:ext cx="2351170" cy="4763811"/>
          </a:xfrm>
          <a:custGeom>
            <a:rect b="b" l="l" r="r" t="t"/>
            <a:pathLst>
              <a:path extrusionOk="0" h="4763811" w="2404439">
                <a:moveTo>
                  <a:pt x="180838" y="0"/>
                </a:moveTo>
                <a:lnTo>
                  <a:pt x="663826" y="0"/>
                </a:lnTo>
                <a:lnTo>
                  <a:pt x="671937" y="80460"/>
                </a:lnTo>
                <a:cubicBezTo>
                  <a:pt x="722409" y="327111"/>
                  <a:pt x="940647" y="512652"/>
                  <a:pt x="1202219" y="512652"/>
                </a:cubicBezTo>
                <a:cubicBezTo>
                  <a:pt x="1463792" y="512652"/>
                  <a:pt x="1682029" y="327111"/>
                  <a:pt x="1732501" y="80460"/>
                </a:cubicBezTo>
                <a:lnTo>
                  <a:pt x="1740612" y="0"/>
                </a:lnTo>
                <a:lnTo>
                  <a:pt x="2223601" y="0"/>
                </a:lnTo>
                <a:cubicBezTo>
                  <a:pt x="2323475" y="0"/>
                  <a:pt x="2404439" y="80964"/>
                  <a:pt x="2404439" y="180838"/>
                </a:cubicBezTo>
                <a:lnTo>
                  <a:pt x="2404439" y="4582973"/>
                </a:lnTo>
                <a:cubicBezTo>
                  <a:pt x="2404439" y="4682847"/>
                  <a:pt x="2323475" y="4763811"/>
                  <a:pt x="2223601" y="4763811"/>
                </a:cubicBezTo>
                <a:lnTo>
                  <a:pt x="180838" y="4763811"/>
                </a:lnTo>
                <a:cubicBezTo>
                  <a:pt x="80964" y="4763811"/>
                  <a:pt x="0" y="4682847"/>
                  <a:pt x="0" y="4582973"/>
                </a:cubicBezTo>
                <a:lnTo>
                  <a:pt x="0" y="180838"/>
                </a:lnTo>
                <a:cubicBezTo>
                  <a:pt x="0" y="80964"/>
                  <a:pt x="80964" y="0"/>
                  <a:pt x="180838" y="0"/>
                </a:cubicBezTo>
                <a:close/>
              </a:path>
            </a:pathLst>
          </a:custGeom>
          <a:solidFill>
            <a:schemeClr val="lt1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6" name="Google Shape;4226;p127"/>
          <p:cNvSpPr txBox="1"/>
          <p:nvPr/>
        </p:nvSpPr>
        <p:spPr>
          <a:xfrm>
            <a:off x="850072" y="2584891"/>
            <a:ext cx="201003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7" name="Google Shape;4227;p127"/>
          <p:cNvSpPr txBox="1"/>
          <p:nvPr/>
        </p:nvSpPr>
        <p:spPr>
          <a:xfrm>
            <a:off x="850072" y="2181159"/>
            <a:ext cx="2010031" cy="3692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STRENGTH</a:t>
            </a:r>
            <a:endParaRPr b="1" sz="18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8" name="Google Shape;4228;p127"/>
          <p:cNvSpPr txBox="1"/>
          <p:nvPr/>
        </p:nvSpPr>
        <p:spPr>
          <a:xfrm>
            <a:off x="1513856" y="1235915"/>
            <a:ext cx="632012" cy="6462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b="1"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9" name="Google Shape;4229;p127"/>
          <p:cNvSpPr/>
          <p:nvPr/>
        </p:nvSpPr>
        <p:spPr>
          <a:xfrm>
            <a:off x="3837711" y="1136157"/>
            <a:ext cx="1731704" cy="1375054"/>
          </a:xfrm>
          <a:prstGeom prst="roundRect">
            <a:avLst>
              <a:gd fmla="val 8069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0" name="Google Shape;4230;p127"/>
          <p:cNvSpPr/>
          <p:nvPr/>
        </p:nvSpPr>
        <p:spPr>
          <a:xfrm>
            <a:off x="3539318" y="1466214"/>
            <a:ext cx="2351170" cy="4763811"/>
          </a:xfrm>
          <a:custGeom>
            <a:rect b="b" l="l" r="r" t="t"/>
            <a:pathLst>
              <a:path extrusionOk="0" h="4763811" w="2404439">
                <a:moveTo>
                  <a:pt x="180838" y="0"/>
                </a:moveTo>
                <a:lnTo>
                  <a:pt x="663826" y="0"/>
                </a:lnTo>
                <a:lnTo>
                  <a:pt x="671937" y="80460"/>
                </a:lnTo>
                <a:cubicBezTo>
                  <a:pt x="722409" y="327111"/>
                  <a:pt x="940647" y="512652"/>
                  <a:pt x="1202219" y="512652"/>
                </a:cubicBezTo>
                <a:cubicBezTo>
                  <a:pt x="1463792" y="512652"/>
                  <a:pt x="1682029" y="327111"/>
                  <a:pt x="1732501" y="80460"/>
                </a:cubicBezTo>
                <a:lnTo>
                  <a:pt x="1740612" y="0"/>
                </a:lnTo>
                <a:lnTo>
                  <a:pt x="2223601" y="0"/>
                </a:lnTo>
                <a:cubicBezTo>
                  <a:pt x="2323475" y="0"/>
                  <a:pt x="2404439" y="80964"/>
                  <a:pt x="2404439" y="180838"/>
                </a:cubicBezTo>
                <a:lnTo>
                  <a:pt x="2404439" y="4582973"/>
                </a:lnTo>
                <a:cubicBezTo>
                  <a:pt x="2404439" y="4682847"/>
                  <a:pt x="2323475" y="4763811"/>
                  <a:pt x="2223601" y="4763811"/>
                </a:cubicBezTo>
                <a:lnTo>
                  <a:pt x="180838" y="4763811"/>
                </a:lnTo>
                <a:cubicBezTo>
                  <a:pt x="80964" y="4763811"/>
                  <a:pt x="0" y="4682847"/>
                  <a:pt x="0" y="4582973"/>
                </a:cubicBezTo>
                <a:lnTo>
                  <a:pt x="0" y="180838"/>
                </a:lnTo>
                <a:cubicBezTo>
                  <a:pt x="0" y="80964"/>
                  <a:pt x="80964" y="0"/>
                  <a:pt x="180838" y="0"/>
                </a:cubicBezTo>
                <a:close/>
              </a:path>
            </a:pathLst>
          </a:custGeom>
          <a:solidFill>
            <a:schemeClr val="lt1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1" name="Google Shape;4231;p127"/>
          <p:cNvSpPr txBox="1"/>
          <p:nvPr/>
        </p:nvSpPr>
        <p:spPr>
          <a:xfrm>
            <a:off x="3703643" y="2584888"/>
            <a:ext cx="201003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2" name="Google Shape;4232;p127"/>
          <p:cNvSpPr txBox="1"/>
          <p:nvPr/>
        </p:nvSpPr>
        <p:spPr>
          <a:xfrm>
            <a:off x="3703643" y="2181158"/>
            <a:ext cx="2010031" cy="3692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WEAKNESS</a:t>
            </a:r>
            <a:endParaRPr b="1" sz="1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3" name="Google Shape;4233;p127"/>
          <p:cNvSpPr txBox="1"/>
          <p:nvPr/>
        </p:nvSpPr>
        <p:spPr>
          <a:xfrm>
            <a:off x="4276821" y="1235915"/>
            <a:ext cx="820110" cy="6462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b="1"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4" name="Google Shape;4234;p127"/>
          <p:cNvSpPr/>
          <p:nvPr/>
        </p:nvSpPr>
        <p:spPr>
          <a:xfrm>
            <a:off x="6691282" y="1136157"/>
            <a:ext cx="1731704" cy="1375054"/>
          </a:xfrm>
          <a:prstGeom prst="roundRect">
            <a:avLst>
              <a:gd fmla="val 8069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5" name="Google Shape;4235;p127"/>
          <p:cNvSpPr/>
          <p:nvPr/>
        </p:nvSpPr>
        <p:spPr>
          <a:xfrm>
            <a:off x="6392889" y="1466214"/>
            <a:ext cx="2351170" cy="4763811"/>
          </a:xfrm>
          <a:custGeom>
            <a:rect b="b" l="l" r="r" t="t"/>
            <a:pathLst>
              <a:path extrusionOk="0" h="4763811" w="2404439">
                <a:moveTo>
                  <a:pt x="180838" y="0"/>
                </a:moveTo>
                <a:lnTo>
                  <a:pt x="663826" y="0"/>
                </a:lnTo>
                <a:lnTo>
                  <a:pt x="671937" y="80460"/>
                </a:lnTo>
                <a:cubicBezTo>
                  <a:pt x="722409" y="327111"/>
                  <a:pt x="940647" y="512652"/>
                  <a:pt x="1202219" y="512652"/>
                </a:cubicBezTo>
                <a:cubicBezTo>
                  <a:pt x="1463792" y="512652"/>
                  <a:pt x="1682029" y="327111"/>
                  <a:pt x="1732501" y="80460"/>
                </a:cubicBezTo>
                <a:lnTo>
                  <a:pt x="1740612" y="0"/>
                </a:lnTo>
                <a:lnTo>
                  <a:pt x="2223601" y="0"/>
                </a:lnTo>
                <a:cubicBezTo>
                  <a:pt x="2323475" y="0"/>
                  <a:pt x="2404439" y="80964"/>
                  <a:pt x="2404439" y="180838"/>
                </a:cubicBezTo>
                <a:lnTo>
                  <a:pt x="2404439" y="4582973"/>
                </a:lnTo>
                <a:cubicBezTo>
                  <a:pt x="2404439" y="4682847"/>
                  <a:pt x="2323475" y="4763811"/>
                  <a:pt x="2223601" y="4763811"/>
                </a:cubicBezTo>
                <a:lnTo>
                  <a:pt x="180838" y="4763811"/>
                </a:lnTo>
                <a:cubicBezTo>
                  <a:pt x="80964" y="4763811"/>
                  <a:pt x="0" y="4682847"/>
                  <a:pt x="0" y="4582973"/>
                </a:cubicBezTo>
                <a:lnTo>
                  <a:pt x="0" y="180838"/>
                </a:lnTo>
                <a:cubicBezTo>
                  <a:pt x="0" y="80964"/>
                  <a:pt x="80964" y="0"/>
                  <a:pt x="180838" y="0"/>
                </a:cubicBezTo>
                <a:close/>
              </a:path>
            </a:pathLst>
          </a:custGeom>
          <a:solidFill>
            <a:schemeClr val="lt1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6" name="Google Shape;4236;p127"/>
          <p:cNvSpPr txBox="1"/>
          <p:nvPr/>
        </p:nvSpPr>
        <p:spPr>
          <a:xfrm>
            <a:off x="6557214" y="2584887"/>
            <a:ext cx="201003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7" name="Google Shape;4237;p127"/>
          <p:cNvSpPr txBox="1"/>
          <p:nvPr/>
        </p:nvSpPr>
        <p:spPr>
          <a:xfrm>
            <a:off x="6557214" y="2181156"/>
            <a:ext cx="2010031" cy="3692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OPPORTUNITY</a:t>
            </a:r>
            <a:endParaRPr b="1" sz="18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8" name="Google Shape;4238;p127"/>
          <p:cNvSpPr txBox="1"/>
          <p:nvPr/>
        </p:nvSpPr>
        <p:spPr>
          <a:xfrm>
            <a:off x="7184755" y="1235915"/>
            <a:ext cx="707251" cy="6462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b="1"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9" name="Google Shape;4239;p127"/>
          <p:cNvSpPr/>
          <p:nvPr/>
        </p:nvSpPr>
        <p:spPr>
          <a:xfrm>
            <a:off x="9544852" y="1136157"/>
            <a:ext cx="1731704" cy="1375054"/>
          </a:xfrm>
          <a:prstGeom prst="roundRect">
            <a:avLst>
              <a:gd fmla="val 8069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0" name="Google Shape;4240;p127"/>
          <p:cNvSpPr/>
          <p:nvPr/>
        </p:nvSpPr>
        <p:spPr>
          <a:xfrm>
            <a:off x="9246459" y="1466214"/>
            <a:ext cx="2351170" cy="4763811"/>
          </a:xfrm>
          <a:custGeom>
            <a:rect b="b" l="l" r="r" t="t"/>
            <a:pathLst>
              <a:path extrusionOk="0" h="4763811" w="2404439">
                <a:moveTo>
                  <a:pt x="180838" y="0"/>
                </a:moveTo>
                <a:lnTo>
                  <a:pt x="663826" y="0"/>
                </a:lnTo>
                <a:lnTo>
                  <a:pt x="671937" y="80460"/>
                </a:lnTo>
                <a:cubicBezTo>
                  <a:pt x="722409" y="327111"/>
                  <a:pt x="940647" y="512652"/>
                  <a:pt x="1202219" y="512652"/>
                </a:cubicBezTo>
                <a:cubicBezTo>
                  <a:pt x="1463792" y="512652"/>
                  <a:pt x="1682029" y="327111"/>
                  <a:pt x="1732501" y="80460"/>
                </a:cubicBezTo>
                <a:lnTo>
                  <a:pt x="1740612" y="0"/>
                </a:lnTo>
                <a:lnTo>
                  <a:pt x="2223601" y="0"/>
                </a:lnTo>
                <a:cubicBezTo>
                  <a:pt x="2323475" y="0"/>
                  <a:pt x="2404439" y="80964"/>
                  <a:pt x="2404439" y="180838"/>
                </a:cubicBezTo>
                <a:lnTo>
                  <a:pt x="2404439" y="4582973"/>
                </a:lnTo>
                <a:cubicBezTo>
                  <a:pt x="2404439" y="4682847"/>
                  <a:pt x="2323475" y="4763811"/>
                  <a:pt x="2223601" y="4763811"/>
                </a:cubicBezTo>
                <a:lnTo>
                  <a:pt x="180838" y="4763811"/>
                </a:lnTo>
                <a:cubicBezTo>
                  <a:pt x="80964" y="4763811"/>
                  <a:pt x="0" y="4682847"/>
                  <a:pt x="0" y="4582973"/>
                </a:cubicBezTo>
                <a:lnTo>
                  <a:pt x="0" y="180838"/>
                </a:lnTo>
                <a:cubicBezTo>
                  <a:pt x="0" y="80964"/>
                  <a:pt x="80964" y="0"/>
                  <a:pt x="180838" y="0"/>
                </a:cubicBez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1" name="Google Shape;4241;p127"/>
          <p:cNvSpPr txBox="1"/>
          <p:nvPr/>
        </p:nvSpPr>
        <p:spPr>
          <a:xfrm>
            <a:off x="9410784" y="2584887"/>
            <a:ext cx="201003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2" name="Google Shape;4242;p127"/>
          <p:cNvSpPr txBox="1"/>
          <p:nvPr/>
        </p:nvSpPr>
        <p:spPr>
          <a:xfrm>
            <a:off x="9410784" y="2181156"/>
            <a:ext cx="2010031" cy="3692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THREATS</a:t>
            </a:r>
            <a:endParaRPr b="1" sz="1800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3" name="Google Shape;4243;p127"/>
          <p:cNvSpPr txBox="1"/>
          <p:nvPr/>
        </p:nvSpPr>
        <p:spPr>
          <a:xfrm>
            <a:off x="10092689" y="1235915"/>
            <a:ext cx="594393" cy="6462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b="1"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4" name="Google Shape;4244;p127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48" name="Shape 4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" name="Google Shape;4249;p128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Circle</a:t>
            </a:r>
            <a:endParaRPr/>
          </a:p>
        </p:txBody>
      </p:sp>
      <p:sp>
        <p:nvSpPr>
          <p:cNvPr id="4250" name="Google Shape;4250;p128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251" name="Google Shape;4251;p128"/>
          <p:cNvSpPr/>
          <p:nvPr/>
        </p:nvSpPr>
        <p:spPr>
          <a:xfrm rot="4800">
            <a:off x="5914215" y="1510481"/>
            <a:ext cx="2444765" cy="2448641"/>
          </a:xfrm>
          <a:custGeom>
            <a:rect b="b" l="l" r="r" t="t"/>
            <a:pathLst>
              <a:path extrusionOk="0" h="631" w="630">
                <a:moveTo>
                  <a:pt x="630" y="315"/>
                </a:moveTo>
                <a:cubicBezTo>
                  <a:pt x="630" y="490"/>
                  <a:pt x="490" y="631"/>
                  <a:pt x="315" y="631"/>
                </a:cubicBezTo>
                <a:cubicBezTo>
                  <a:pt x="142" y="631"/>
                  <a:pt x="0" y="490"/>
                  <a:pt x="0" y="315"/>
                </a:cubicBezTo>
                <a:cubicBezTo>
                  <a:pt x="0" y="142"/>
                  <a:pt x="142" y="0"/>
                  <a:pt x="315" y="0"/>
                </a:cubicBezTo>
                <a:cubicBezTo>
                  <a:pt x="490" y="0"/>
                  <a:pt x="630" y="142"/>
                  <a:pt x="630" y="31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1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sz="1200" u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2" name="Google Shape;4252;p128"/>
          <p:cNvSpPr/>
          <p:nvPr/>
        </p:nvSpPr>
        <p:spPr>
          <a:xfrm rot="4800">
            <a:off x="6264700" y="1861021"/>
            <a:ext cx="1751416" cy="1751408"/>
          </a:xfrm>
          <a:custGeom>
            <a:rect b="b" l="l" r="r" t="t"/>
            <a:pathLst>
              <a:path extrusionOk="0" h="250" w="250">
                <a:moveTo>
                  <a:pt x="250" y="124"/>
                </a:moveTo>
                <a:cubicBezTo>
                  <a:pt x="250" y="194"/>
                  <a:pt x="194" y="250"/>
                  <a:pt x="124" y="250"/>
                </a:cubicBezTo>
                <a:cubicBezTo>
                  <a:pt x="56" y="250"/>
                  <a:pt x="0" y="194"/>
                  <a:pt x="0" y="124"/>
                </a:cubicBezTo>
                <a:cubicBezTo>
                  <a:pt x="0" y="55"/>
                  <a:pt x="56" y="0"/>
                  <a:pt x="124" y="0"/>
                </a:cubicBezTo>
                <a:cubicBezTo>
                  <a:pt x="194" y="0"/>
                  <a:pt x="250" y="55"/>
                  <a:pt x="250" y="12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1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sz="1200" u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3" name="Google Shape;4253;p128"/>
          <p:cNvSpPr/>
          <p:nvPr/>
        </p:nvSpPr>
        <p:spPr>
          <a:xfrm rot="4800">
            <a:off x="1720791" y="1504630"/>
            <a:ext cx="2444765" cy="2448641"/>
          </a:xfrm>
          <a:custGeom>
            <a:rect b="b" l="l" r="r" t="t"/>
            <a:pathLst>
              <a:path extrusionOk="0" h="631" w="630">
                <a:moveTo>
                  <a:pt x="630" y="315"/>
                </a:moveTo>
                <a:cubicBezTo>
                  <a:pt x="630" y="490"/>
                  <a:pt x="489" y="631"/>
                  <a:pt x="315" y="631"/>
                </a:cubicBezTo>
                <a:cubicBezTo>
                  <a:pt x="141" y="631"/>
                  <a:pt x="0" y="490"/>
                  <a:pt x="0" y="315"/>
                </a:cubicBezTo>
                <a:cubicBezTo>
                  <a:pt x="0" y="142"/>
                  <a:pt x="141" y="0"/>
                  <a:pt x="315" y="0"/>
                </a:cubicBezTo>
                <a:cubicBezTo>
                  <a:pt x="489" y="0"/>
                  <a:pt x="630" y="142"/>
                  <a:pt x="630" y="31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1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sz="1200" u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4" name="Google Shape;4254;p128"/>
          <p:cNvSpPr/>
          <p:nvPr/>
        </p:nvSpPr>
        <p:spPr>
          <a:xfrm rot="4800">
            <a:off x="2067390" y="1855169"/>
            <a:ext cx="1751416" cy="1751408"/>
          </a:xfrm>
          <a:custGeom>
            <a:rect b="b" l="l" r="r" t="t"/>
            <a:pathLst>
              <a:path extrusionOk="0" h="250" w="250">
                <a:moveTo>
                  <a:pt x="250" y="124"/>
                </a:moveTo>
                <a:cubicBezTo>
                  <a:pt x="250" y="194"/>
                  <a:pt x="194" y="250"/>
                  <a:pt x="125" y="250"/>
                </a:cubicBezTo>
                <a:cubicBezTo>
                  <a:pt x="56" y="250"/>
                  <a:pt x="0" y="194"/>
                  <a:pt x="0" y="124"/>
                </a:cubicBezTo>
                <a:cubicBezTo>
                  <a:pt x="0" y="55"/>
                  <a:pt x="56" y="0"/>
                  <a:pt x="125" y="0"/>
                </a:cubicBezTo>
                <a:cubicBezTo>
                  <a:pt x="194" y="0"/>
                  <a:pt x="250" y="55"/>
                  <a:pt x="250" y="12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1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sz="1200" u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5" name="Google Shape;4255;p128"/>
          <p:cNvSpPr/>
          <p:nvPr/>
        </p:nvSpPr>
        <p:spPr>
          <a:xfrm rot="4800">
            <a:off x="3819452" y="1507556"/>
            <a:ext cx="2444765" cy="2448641"/>
          </a:xfrm>
          <a:custGeom>
            <a:rect b="b" l="l" r="r" t="t"/>
            <a:pathLst>
              <a:path extrusionOk="0" h="631" w="630">
                <a:moveTo>
                  <a:pt x="630" y="315"/>
                </a:moveTo>
                <a:cubicBezTo>
                  <a:pt x="630" y="490"/>
                  <a:pt x="489" y="631"/>
                  <a:pt x="315" y="631"/>
                </a:cubicBezTo>
                <a:cubicBezTo>
                  <a:pt x="141" y="631"/>
                  <a:pt x="0" y="490"/>
                  <a:pt x="0" y="315"/>
                </a:cubicBezTo>
                <a:cubicBezTo>
                  <a:pt x="0" y="142"/>
                  <a:pt x="141" y="0"/>
                  <a:pt x="315" y="0"/>
                </a:cubicBezTo>
                <a:cubicBezTo>
                  <a:pt x="489" y="0"/>
                  <a:pt x="630" y="142"/>
                  <a:pt x="630" y="31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1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sz="1200" u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6" name="Google Shape;4256;p128"/>
          <p:cNvSpPr/>
          <p:nvPr/>
        </p:nvSpPr>
        <p:spPr>
          <a:xfrm rot="4800">
            <a:off x="4166039" y="1858095"/>
            <a:ext cx="1751416" cy="1751408"/>
          </a:xfrm>
          <a:custGeom>
            <a:rect b="b" l="l" r="r" t="t"/>
            <a:pathLst>
              <a:path extrusionOk="0" h="250" w="250">
                <a:moveTo>
                  <a:pt x="250" y="124"/>
                </a:moveTo>
                <a:cubicBezTo>
                  <a:pt x="250" y="194"/>
                  <a:pt x="194" y="250"/>
                  <a:pt x="125" y="250"/>
                </a:cubicBezTo>
                <a:cubicBezTo>
                  <a:pt x="56" y="250"/>
                  <a:pt x="0" y="194"/>
                  <a:pt x="0" y="124"/>
                </a:cubicBezTo>
                <a:cubicBezTo>
                  <a:pt x="0" y="55"/>
                  <a:pt x="56" y="0"/>
                  <a:pt x="125" y="0"/>
                </a:cubicBezTo>
                <a:cubicBezTo>
                  <a:pt x="194" y="0"/>
                  <a:pt x="250" y="55"/>
                  <a:pt x="250" y="12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1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sz="1200" u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7" name="Google Shape;4257;p128"/>
          <p:cNvSpPr/>
          <p:nvPr/>
        </p:nvSpPr>
        <p:spPr>
          <a:xfrm rot="4800">
            <a:off x="8012864" y="1513419"/>
            <a:ext cx="2448652" cy="2448641"/>
          </a:xfrm>
          <a:custGeom>
            <a:rect b="b" l="l" r="r" t="t"/>
            <a:pathLst>
              <a:path extrusionOk="0" h="631" w="631">
                <a:moveTo>
                  <a:pt x="631" y="315"/>
                </a:moveTo>
                <a:cubicBezTo>
                  <a:pt x="631" y="490"/>
                  <a:pt x="490" y="631"/>
                  <a:pt x="316" y="631"/>
                </a:cubicBezTo>
                <a:cubicBezTo>
                  <a:pt x="142" y="631"/>
                  <a:pt x="0" y="490"/>
                  <a:pt x="0" y="315"/>
                </a:cubicBezTo>
                <a:cubicBezTo>
                  <a:pt x="0" y="142"/>
                  <a:pt x="142" y="0"/>
                  <a:pt x="316" y="0"/>
                </a:cubicBezTo>
                <a:cubicBezTo>
                  <a:pt x="490" y="0"/>
                  <a:pt x="631" y="142"/>
                  <a:pt x="631" y="31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1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sz="1200" u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8" name="Google Shape;4258;p128"/>
          <p:cNvSpPr/>
          <p:nvPr/>
        </p:nvSpPr>
        <p:spPr>
          <a:xfrm rot="4800">
            <a:off x="8363350" y="1863957"/>
            <a:ext cx="1751416" cy="1751408"/>
          </a:xfrm>
          <a:custGeom>
            <a:rect b="b" l="l" r="r" t="t"/>
            <a:pathLst>
              <a:path extrusionOk="0" h="250" w="250">
                <a:moveTo>
                  <a:pt x="250" y="124"/>
                </a:moveTo>
                <a:cubicBezTo>
                  <a:pt x="250" y="194"/>
                  <a:pt x="194" y="250"/>
                  <a:pt x="125" y="250"/>
                </a:cubicBezTo>
                <a:cubicBezTo>
                  <a:pt x="55" y="250"/>
                  <a:pt x="0" y="194"/>
                  <a:pt x="0" y="124"/>
                </a:cubicBezTo>
                <a:cubicBezTo>
                  <a:pt x="0" y="55"/>
                  <a:pt x="55" y="0"/>
                  <a:pt x="125" y="0"/>
                </a:cubicBezTo>
                <a:cubicBezTo>
                  <a:pt x="194" y="0"/>
                  <a:pt x="250" y="55"/>
                  <a:pt x="250" y="12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1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sz="1200" u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9" name="Google Shape;4259;p128"/>
          <p:cNvSpPr txBox="1"/>
          <p:nvPr/>
        </p:nvSpPr>
        <p:spPr>
          <a:xfrm>
            <a:off x="926082" y="4192872"/>
            <a:ext cx="241672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 Text </a:t>
            </a:r>
            <a:endParaRPr/>
          </a:p>
        </p:txBody>
      </p:sp>
      <p:sp>
        <p:nvSpPr>
          <p:cNvPr id="4260" name="Google Shape;4260;p128"/>
          <p:cNvSpPr txBox="1"/>
          <p:nvPr/>
        </p:nvSpPr>
        <p:spPr>
          <a:xfrm>
            <a:off x="3563890" y="4192872"/>
            <a:ext cx="241672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 Text </a:t>
            </a:r>
            <a:endParaRPr/>
          </a:p>
        </p:txBody>
      </p:sp>
      <p:sp>
        <p:nvSpPr>
          <p:cNvPr id="4261" name="Google Shape;4261;p128"/>
          <p:cNvSpPr txBox="1"/>
          <p:nvPr/>
        </p:nvSpPr>
        <p:spPr>
          <a:xfrm>
            <a:off x="6201698" y="4192872"/>
            <a:ext cx="241672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 Text </a:t>
            </a:r>
            <a:endParaRPr/>
          </a:p>
        </p:txBody>
      </p:sp>
      <p:sp>
        <p:nvSpPr>
          <p:cNvPr id="4262" name="Google Shape;4262;p128"/>
          <p:cNvSpPr txBox="1"/>
          <p:nvPr/>
        </p:nvSpPr>
        <p:spPr>
          <a:xfrm>
            <a:off x="8839506" y="4192872"/>
            <a:ext cx="241672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 Text </a:t>
            </a:r>
            <a:endParaRPr/>
          </a:p>
        </p:txBody>
      </p:sp>
      <p:sp>
        <p:nvSpPr>
          <p:cNvPr id="4263" name="Google Shape;4263;p128"/>
          <p:cNvSpPr/>
          <p:nvPr/>
        </p:nvSpPr>
        <p:spPr>
          <a:xfrm flipH="1">
            <a:off x="2174940" y="2259903"/>
            <a:ext cx="153631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7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4" name="Google Shape;4264;p128"/>
          <p:cNvSpPr/>
          <p:nvPr/>
        </p:nvSpPr>
        <p:spPr>
          <a:xfrm flipH="1">
            <a:off x="4273752" y="2259903"/>
            <a:ext cx="153631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7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5" name="Google Shape;4265;p128"/>
          <p:cNvSpPr/>
          <p:nvPr/>
        </p:nvSpPr>
        <p:spPr>
          <a:xfrm flipH="1">
            <a:off x="6372413" y="2259903"/>
            <a:ext cx="153631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7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6" name="Google Shape;4266;p128"/>
          <p:cNvSpPr/>
          <p:nvPr/>
        </p:nvSpPr>
        <p:spPr>
          <a:xfrm flipH="1">
            <a:off x="8469032" y="2259903"/>
            <a:ext cx="153631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7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70" name="Shape 4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1" name="Google Shape;4271;p129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Circle</a:t>
            </a:r>
            <a:endParaRPr/>
          </a:p>
        </p:txBody>
      </p:sp>
      <p:sp>
        <p:nvSpPr>
          <p:cNvPr id="4272" name="Google Shape;4272;p129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273" name="Google Shape;4273;p129"/>
          <p:cNvSpPr/>
          <p:nvPr/>
        </p:nvSpPr>
        <p:spPr>
          <a:xfrm>
            <a:off x="4746428" y="3608424"/>
            <a:ext cx="1958999" cy="195899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4" name="Google Shape;4274;p129"/>
          <p:cNvSpPr/>
          <p:nvPr/>
        </p:nvSpPr>
        <p:spPr>
          <a:xfrm>
            <a:off x="6991345" y="3608424"/>
            <a:ext cx="1958999" cy="195899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5" name="Google Shape;4275;p129"/>
          <p:cNvSpPr/>
          <p:nvPr/>
        </p:nvSpPr>
        <p:spPr>
          <a:xfrm>
            <a:off x="5856678" y="1503813"/>
            <a:ext cx="1958999" cy="195899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6" name="Google Shape;4276;p129"/>
          <p:cNvSpPr/>
          <p:nvPr/>
        </p:nvSpPr>
        <p:spPr>
          <a:xfrm>
            <a:off x="3611761" y="1503813"/>
            <a:ext cx="1958999" cy="195899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7" name="Google Shape;4277;p129"/>
          <p:cNvSpPr/>
          <p:nvPr/>
        </p:nvSpPr>
        <p:spPr>
          <a:xfrm>
            <a:off x="6412463" y="2080223"/>
            <a:ext cx="839934" cy="805032"/>
          </a:xfrm>
          <a:custGeom>
            <a:rect b="b" l="l" r="r" t="t"/>
            <a:pathLst>
              <a:path extrusionOk="0" h="510953" w="533104">
                <a:moveTo>
                  <a:pt x="530392" y="361477"/>
                </a:moveTo>
                <a:lnTo>
                  <a:pt x="530171" y="360887"/>
                </a:lnTo>
                <a:cubicBezTo>
                  <a:pt x="526553" y="350845"/>
                  <a:pt x="519317" y="342796"/>
                  <a:pt x="509644" y="338292"/>
                </a:cubicBezTo>
                <a:cubicBezTo>
                  <a:pt x="500045" y="333714"/>
                  <a:pt x="489191" y="333198"/>
                  <a:pt x="479223" y="336742"/>
                </a:cubicBezTo>
                <a:cubicBezTo>
                  <a:pt x="442452" y="349959"/>
                  <a:pt x="400734" y="366424"/>
                  <a:pt x="381389" y="374177"/>
                </a:cubicBezTo>
                <a:cubicBezTo>
                  <a:pt x="375925" y="359336"/>
                  <a:pt x="361896" y="348556"/>
                  <a:pt x="345135" y="348039"/>
                </a:cubicBezTo>
                <a:cubicBezTo>
                  <a:pt x="344765" y="348039"/>
                  <a:pt x="344396" y="348039"/>
                  <a:pt x="344027" y="348039"/>
                </a:cubicBezTo>
                <a:cubicBezTo>
                  <a:pt x="370165" y="326109"/>
                  <a:pt x="386853" y="293178"/>
                  <a:pt x="386853" y="256407"/>
                </a:cubicBezTo>
                <a:cubicBezTo>
                  <a:pt x="386853" y="237062"/>
                  <a:pt x="382201" y="218824"/>
                  <a:pt x="374079" y="202653"/>
                </a:cubicBezTo>
                <a:cubicBezTo>
                  <a:pt x="380724" y="202875"/>
                  <a:pt x="385967" y="202949"/>
                  <a:pt x="387148" y="202949"/>
                </a:cubicBezTo>
                <a:lnTo>
                  <a:pt x="416757" y="202949"/>
                </a:lnTo>
                <a:cubicBezTo>
                  <a:pt x="419046" y="221482"/>
                  <a:pt x="431820" y="235289"/>
                  <a:pt x="447842" y="235511"/>
                </a:cubicBezTo>
                <a:lnTo>
                  <a:pt x="489339" y="236028"/>
                </a:lnTo>
                <a:cubicBezTo>
                  <a:pt x="489413" y="236028"/>
                  <a:pt x="489413" y="236028"/>
                  <a:pt x="489486" y="236028"/>
                </a:cubicBezTo>
                <a:cubicBezTo>
                  <a:pt x="496722" y="236028"/>
                  <a:pt x="502703" y="230195"/>
                  <a:pt x="502777" y="222885"/>
                </a:cubicBezTo>
                <a:cubicBezTo>
                  <a:pt x="502851" y="215575"/>
                  <a:pt x="497018" y="209520"/>
                  <a:pt x="489634" y="209446"/>
                </a:cubicBezTo>
                <a:lnTo>
                  <a:pt x="448137" y="208930"/>
                </a:lnTo>
                <a:cubicBezTo>
                  <a:pt x="446808" y="208930"/>
                  <a:pt x="442821" y="204499"/>
                  <a:pt x="442895" y="196599"/>
                </a:cubicBezTo>
                <a:lnTo>
                  <a:pt x="444593" y="55348"/>
                </a:lnTo>
                <a:cubicBezTo>
                  <a:pt x="444667" y="51361"/>
                  <a:pt x="445775" y="47669"/>
                  <a:pt x="447621" y="45159"/>
                </a:cubicBezTo>
                <a:cubicBezTo>
                  <a:pt x="448728" y="43682"/>
                  <a:pt x="449688" y="43165"/>
                  <a:pt x="450131" y="43165"/>
                </a:cubicBezTo>
                <a:lnTo>
                  <a:pt x="450131" y="43165"/>
                </a:lnTo>
                <a:lnTo>
                  <a:pt x="491628" y="43682"/>
                </a:lnTo>
                <a:cubicBezTo>
                  <a:pt x="498937" y="43756"/>
                  <a:pt x="504992" y="37923"/>
                  <a:pt x="505066" y="30539"/>
                </a:cubicBezTo>
                <a:cubicBezTo>
                  <a:pt x="505140" y="23229"/>
                  <a:pt x="499307" y="17174"/>
                  <a:pt x="491923" y="17101"/>
                </a:cubicBezTo>
                <a:lnTo>
                  <a:pt x="450426" y="16584"/>
                </a:lnTo>
                <a:cubicBezTo>
                  <a:pt x="441271" y="16510"/>
                  <a:pt x="432484" y="21088"/>
                  <a:pt x="426355" y="29210"/>
                </a:cubicBezTo>
                <a:cubicBezTo>
                  <a:pt x="421852" y="35264"/>
                  <a:pt x="418972" y="42870"/>
                  <a:pt x="418233" y="51066"/>
                </a:cubicBezTo>
                <a:lnTo>
                  <a:pt x="412548" y="50549"/>
                </a:lnTo>
                <a:cubicBezTo>
                  <a:pt x="412400" y="50549"/>
                  <a:pt x="412253" y="50549"/>
                  <a:pt x="412105" y="50549"/>
                </a:cubicBezTo>
                <a:cubicBezTo>
                  <a:pt x="375999" y="48629"/>
                  <a:pt x="346538" y="34231"/>
                  <a:pt x="320547" y="21531"/>
                </a:cubicBezTo>
                <a:cubicBezTo>
                  <a:pt x="293227" y="8166"/>
                  <a:pt x="269599" y="-3352"/>
                  <a:pt x="244642" y="1816"/>
                </a:cubicBezTo>
                <a:cubicBezTo>
                  <a:pt x="240729" y="2628"/>
                  <a:pt x="231425" y="4548"/>
                  <a:pt x="126503" y="53133"/>
                </a:cubicBezTo>
                <a:cubicBezTo>
                  <a:pt x="78139" y="75506"/>
                  <a:pt x="31253" y="97805"/>
                  <a:pt x="25715" y="100389"/>
                </a:cubicBezTo>
                <a:cubicBezTo>
                  <a:pt x="16264" y="104007"/>
                  <a:pt x="8658" y="111021"/>
                  <a:pt x="4302" y="120251"/>
                </a:cubicBezTo>
                <a:cubicBezTo>
                  <a:pt x="-128" y="129702"/>
                  <a:pt x="-645" y="140261"/>
                  <a:pt x="2825" y="150081"/>
                </a:cubicBezTo>
                <a:lnTo>
                  <a:pt x="3047" y="150746"/>
                </a:lnTo>
                <a:cubicBezTo>
                  <a:pt x="6665" y="160788"/>
                  <a:pt x="13901" y="168836"/>
                  <a:pt x="23573" y="173340"/>
                </a:cubicBezTo>
                <a:cubicBezTo>
                  <a:pt x="28964" y="175924"/>
                  <a:pt x="34797" y="177180"/>
                  <a:pt x="40630" y="177180"/>
                </a:cubicBezTo>
                <a:cubicBezTo>
                  <a:pt x="45134" y="177180"/>
                  <a:pt x="49638" y="176367"/>
                  <a:pt x="53994" y="174817"/>
                </a:cubicBezTo>
                <a:cubicBezTo>
                  <a:pt x="90692" y="161600"/>
                  <a:pt x="132483" y="145134"/>
                  <a:pt x="151829" y="137381"/>
                </a:cubicBezTo>
                <a:cubicBezTo>
                  <a:pt x="153675" y="142402"/>
                  <a:pt x="156480" y="147054"/>
                  <a:pt x="160320" y="151041"/>
                </a:cubicBezTo>
                <a:cubicBezTo>
                  <a:pt x="167630" y="158794"/>
                  <a:pt x="177524" y="163151"/>
                  <a:pt x="188157" y="163446"/>
                </a:cubicBezTo>
                <a:cubicBezTo>
                  <a:pt x="188526" y="163446"/>
                  <a:pt x="188895" y="163446"/>
                  <a:pt x="189264" y="163446"/>
                </a:cubicBezTo>
                <a:cubicBezTo>
                  <a:pt x="190224" y="163372"/>
                  <a:pt x="191258" y="163298"/>
                  <a:pt x="192292" y="163298"/>
                </a:cubicBezTo>
                <a:cubicBezTo>
                  <a:pt x="165046" y="185228"/>
                  <a:pt x="147620" y="218824"/>
                  <a:pt x="147620" y="256481"/>
                </a:cubicBezTo>
                <a:cubicBezTo>
                  <a:pt x="147620" y="275309"/>
                  <a:pt x="151976" y="293104"/>
                  <a:pt x="159729" y="308905"/>
                </a:cubicBezTo>
                <a:cubicBezTo>
                  <a:pt x="152863" y="308610"/>
                  <a:pt x="147325" y="308610"/>
                  <a:pt x="146143" y="308610"/>
                </a:cubicBezTo>
                <a:lnTo>
                  <a:pt x="116461" y="308610"/>
                </a:lnTo>
                <a:cubicBezTo>
                  <a:pt x="115575" y="301448"/>
                  <a:pt x="113064" y="294728"/>
                  <a:pt x="109151" y="289264"/>
                </a:cubicBezTo>
                <a:cubicBezTo>
                  <a:pt x="103244" y="280995"/>
                  <a:pt x="94605" y="276195"/>
                  <a:pt x="85375" y="276048"/>
                </a:cubicBezTo>
                <a:lnTo>
                  <a:pt x="43879" y="275531"/>
                </a:lnTo>
                <a:cubicBezTo>
                  <a:pt x="36569" y="275457"/>
                  <a:pt x="30514" y="281290"/>
                  <a:pt x="30440" y="288674"/>
                </a:cubicBezTo>
                <a:cubicBezTo>
                  <a:pt x="30366" y="295984"/>
                  <a:pt x="36200" y="302038"/>
                  <a:pt x="43583" y="302112"/>
                </a:cubicBezTo>
                <a:lnTo>
                  <a:pt x="85080" y="302629"/>
                </a:lnTo>
                <a:cubicBezTo>
                  <a:pt x="85449" y="302629"/>
                  <a:pt x="86483" y="303220"/>
                  <a:pt x="87517" y="304696"/>
                </a:cubicBezTo>
                <a:cubicBezTo>
                  <a:pt x="89363" y="307281"/>
                  <a:pt x="90322" y="310973"/>
                  <a:pt x="90322" y="314960"/>
                </a:cubicBezTo>
                <a:lnTo>
                  <a:pt x="88624" y="456210"/>
                </a:lnTo>
                <a:cubicBezTo>
                  <a:pt x="88550" y="464111"/>
                  <a:pt x="84489" y="468394"/>
                  <a:pt x="83086" y="468394"/>
                </a:cubicBezTo>
                <a:lnTo>
                  <a:pt x="83086" y="468394"/>
                </a:lnTo>
                <a:lnTo>
                  <a:pt x="41590" y="467877"/>
                </a:lnTo>
                <a:cubicBezTo>
                  <a:pt x="34280" y="467803"/>
                  <a:pt x="28225" y="473636"/>
                  <a:pt x="28151" y="481020"/>
                </a:cubicBezTo>
                <a:cubicBezTo>
                  <a:pt x="28078" y="488330"/>
                  <a:pt x="33911" y="494384"/>
                  <a:pt x="41294" y="494458"/>
                </a:cubicBezTo>
                <a:lnTo>
                  <a:pt x="82791" y="494975"/>
                </a:lnTo>
                <a:cubicBezTo>
                  <a:pt x="82865" y="494975"/>
                  <a:pt x="83012" y="494975"/>
                  <a:pt x="83160" y="494975"/>
                </a:cubicBezTo>
                <a:cubicBezTo>
                  <a:pt x="99847" y="494975"/>
                  <a:pt x="113212" y="480207"/>
                  <a:pt x="115058" y="460493"/>
                </a:cubicBezTo>
                <a:lnTo>
                  <a:pt x="120743" y="461010"/>
                </a:lnTo>
                <a:cubicBezTo>
                  <a:pt x="120891" y="461010"/>
                  <a:pt x="121039" y="461010"/>
                  <a:pt x="121186" y="461010"/>
                </a:cubicBezTo>
                <a:cubicBezTo>
                  <a:pt x="157293" y="462930"/>
                  <a:pt x="186754" y="477328"/>
                  <a:pt x="212744" y="490028"/>
                </a:cubicBezTo>
                <a:cubicBezTo>
                  <a:pt x="235486" y="501177"/>
                  <a:pt x="255718" y="510998"/>
                  <a:pt x="276244" y="510998"/>
                </a:cubicBezTo>
                <a:cubicBezTo>
                  <a:pt x="280379" y="510998"/>
                  <a:pt x="284514" y="510628"/>
                  <a:pt x="288649" y="509742"/>
                </a:cubicBezTo>
                <a:cubicBezTo>
                  <a:pt x="292562" y="508930"/>
                  <a:pt x="301866" y="507010"/>
                  <a:pt x="406789" y="458426"/>
                </a:cubicBezTo>
                <a:cubicBezTo>
                  <a:pt x="455152" y="436053"/>
                  <a:pt x="502039" y="413754"/>
                  <a:pt x="507576" y="411170"/>
                </a:cubicBezTo>
                <a:cubicBezTo>
                  <a:pt x="517028" y="407552"/>
                  <a:pt x="524633" y="400537"/>
                  <a:pt x="528989" y="391308"/>
                </a:cubicBezTo>
                <a:cubicBezTo>
                  <a:pt x="533346" y="381856"/>
                  <a:pt x="533863" y="371298"/>
                  <a:pt x="530392" y="361477"/>
                </a:cubicBezTo>
                <a:moveTo>
                  <a:pt x="188304" y="136864"/>
                </a:moveTo>
                <a:cubicBezTo>
                  <a:pt x="181216" y="136421"/>
                  <a:pt x="175752" y="130441"/>
                  <a:pt x="175900" y="123278"/>
                </a:cubicBezTo>
                <a:cubicBezTo>
                  <a:pt x="175974" y="119734"/>
                  <a:pt x="177450" y="116485"/>
                  <a:pt x="180035" y="114049"/>
                </a:cubicBezTo>
                <a:cubicBezTo>
                  <a:pt x="182619" y="111612"/>
                  <a:pt x="185942" y="110357"/>
                  <a:pt x="189486" y="110431"/>
                </a:cubicBezTo>
                <a:cubicBezTo>
                  <a:pt x="189560" y="110431"/>
                  <a:pt x="189560" y="110431"/>
                  <a:pt x="189633" y="110431"/>
                </a:cubicBezTo>
                <a:lnTo>
                  <a:pt x="287837" y="112129"/>
                </a:lnTo>
                <a:cubicBezTo>
                  <a:pt x="292193" y="112203"/>
                  <a:pt x="296328" y="110135"/>
                  <a:pt x="298839" y="106591"/>
                </a:cubicBezTo>
                <a:lnTo>
                  <a:pt x="311539" y="88944"/>
                </a:lnTo>
                <a:cubicBezTo>
                  <a:pt x="315821" y="82963"/>
                  <a:pt x="314492" y="74694"/>
                  <a:pt x="308511" y="70411"/>
                </a:cubicBezTo>
                <a:cubicBezTo>
                  <a:pt x="302531" y="66128"/>
                  <a:pt x="294261" y="67457"/>
                  <a:pt x="289978" y="73438"/>
                </a:cubicBezTo>
                <a:lnTo>
                  <a:pt x="281339" y="85400"/>
                </a:lnTo>
                <a:lnTo>
                  <a:pt x="190150" y="83776"/>
                </a:lnTo>
                <a:cubicBezTo>
                  <a:pt x="179518" y="83480"/>
                  <a:pt x="169476" y="87394"/>
                  <a:pt x="161797" y="94630"/>
                </a:cubicBezTo>
                <a:cubicBezTo>
                  <a:pt x="157662" y="98543"/>
                  <a:pt x="154487" y="103195"/>
                  <a:pt x="152346" y="108289"/>
                </a:cubicBezTo>
                <a:cubicBezTo>
                  <a:pt x="148063" y="110062"/>
                  <a:pt x="92242" y="132656"/>
                  <a:pt x="44913" y="149564"/>
                </a:cubicBezTo>
                <a:cubicBezTo>
                  <a:pt x="41590" y="150746"/>
                  <a:pt x="38046" y="150598"/>
                  <a:pt x="34871" y="149048"/>
                </a:cubicBezTo>
                <a:cubicBezTo>
                  <a:pt x="31622" y="147497"/>
                  <a:pt x="29185" y="144839"/>
                  <a:pt x="28004" y="141442"/>
                </a:cubicBezTo>
                <a:lnTo>
                  <a:pt x="27782" y="140778"/>
                </a:lnTo>
                <a:cubicBezTo>
                  <a:pt x="26675" y="137677"/>
                  <a:pt x="26822" y="134280"/>
                  <a:pt x="28299" y="131327"/>
                </a:cubicBezTo>
                <a:cubicBezTo>
                  <a:pt x="29702" y="128299"/>
                  <a:pt x="32212" y="126010"/>
                  <a:pt x="35314" y="124903"/>
                </a:cubicBezTo>
                <a:cubicBezTo>
                  <a:pt x="35757" y="124755"/>
                  <a:pt x="36126" y="124607"/>
                  <a:pt x="36495" y="124386"/>
                </a:cubicBezTo>
                <a:cubicBezTo>
                  <a:pt x="111809" y="88575"/>
                  <a:pt x="236372" y="30613"/>
                  <a:pt x="249885" y="27585"/>
                </a:cubicBezTo>
                <a:cubicBezTo>
                  <a:pt x="265981" y="24263"/>
                  <a:pt x="284883" y="33492"/>
                  <a:pt x="308733" y="45159"/>
                </a:cubicBezTo>
                <a:cubicBezTo>
                  <a:pt x="335610" y="58302"/>
                  <a:pt x="368984" y="74620"/>
                  <a:pt x="410333" y="76835"/>
                </a:cubicBezTo>
                <a:lnTo>
                  <a:pt x="417643" y="77499"/>
                </a:lnTo>
                <a:lnTo>
                  <a:pt x="416461" y="176146"/>
                </a:lnTo>
                <a:lnTo>
                  <a:pt x="387000" y="176146"/>
                </a:lnTo>
                <a:cubicBezTo>
                  <a:pt x="380724" y="176146"/>
                  <a:pt x="362929" y="175703"/>
                  <a:pt x="353995" y="174152"/>
                </a:cubicBezTo>
                <a:cubicBezTo>
                  <a:pt x="337086" y="156210"/>
                  <a:pt x="314640" y="143510"/>
                  <a:pt x="289461" y="138710"/>
                </a:cubicBezTo>
                <a:cubicBezTo>
                  <a:pt x="264947" y="132803"/>
                  <a:pt x="198715" y="136274"/>
                  <a:pt x="188304" y="136864"/>
                </a:cubicBezTo>
                <a:moveTo>
                  <a:pt x="267163" y="163372"/>
                </a:moveTo>
                <a:cubicBezTo>
                  <a:pt x="272848" y="163372"/>
                  <a:pt x="278386" y="163889"/>
                  <a:pt x="283702" y="164849"/>
                </a:cubicBezTo>
                <a:cubicBezTo>
                  <a:pt x="294925" y="167802"/>
                  <a:pt x="301644" y="173340"/>
                  <a:pt x="309397" y="179838"/>
                </a:cubicBezTo>
                <a:cubicBezTo>
                  <a:pt x="317298" y="186409"/>
                  <a:pt x="326085" y="193719"/>
                  <a:pt x="339523" y="198076"/>
                </a:cubicBezTo>
                <a:cubicBezTo>
                  <a:pt x="352445" y="214024"/>
                  <a:pt x="360124" y="234330"/>
                  <a:pt x="360124" y="256407"/>
                </a:cubicBezTo>
                <a:cubicBezTo>
                  <a:pt x="360124" y="305435"/>
                  <a:pt x="321950" y="345750"/>
                  <a:pt x="273808" y="349220"/>
                </a:cubicBezTo>
                <a:cubicBezTo>
                  <a:pt x="263692" y="348851"/>
                  <a:pt x="255053" y="348039"/>
                  <a:pt x="249737" y="346710"/>
                </a:cubicBezTo>
                <a:cubicBezTo>
                  <a:pt x="238292" y="343830"/>
                  <a:pt x="231499" y="338145"/>
                  <a:pt x="223599" y="331573"/>
                </a:cubicBezTo>
                <a:cubicBezTo>
                  <a:pt x="215698" y="325002"/>
                  <a:pt x="206985" y="317766"/>
                  <a:pt x="193621" y="313409"/>
                </a:cubicBezTo>
                <a:cubicBezTo>
                  <a:pt x="181364" y="297608"/>
                  <a:pt x="174054" y="277820"/>
                  <a:pt x="174054" y="256407"/>
                </a:cubicBezTo>
                <a:cubicBezTo>
                  <a:pt x="174128" y="205164"/>
                  <a:pt x="215846" y="163372"/>
                  <a:pt x="267163" y="163372"/>
                </a:cubicBezTo>
                <a:moveTo>
                  <a:pt x="504844" y="379937"/>
                </a:moveTo>
                <a:cubicBezTo>
                  <a:pt x="503442" y="382964"/>
                  <a:pt x="500931" y="385253"/>
                  <a:pt x="497830" y="386360"/>
                </a:cubicBezTo>
                <a:cubicBezTo>
                  <a:pt x="497387" y="386508"/>
                  <a:pt x="497018" y="386656"/>
                  <a:pt x="496648" y="386877"/>
                </a:cubicBezTo>
                <a:cubicBezTo>
                  <a:pt x="421335" y="422688"/>
                  <a:pt x="296771" y="480651"/>
                  <a:pt x="283259" y="483678"/>
                </a:cubicBezTo>
                <a:cubicBezTo>
                  <a:pt x="267163" y="487001"/>
                  <a:pt x="248260" y="477771"/>
                  <a:pt x="224411" y="466105"/>
                </a:cubicBezTo>
                <a:cubicBezTo>
                  <a:pt x="197534" y="452962"/>
                  <a:pt x="164160" y="436644"/>
                  <a:pt x="122811" y="434428"/>
                </a:cubicBezTo>
                <a:lnTo>
                  <a:pt x="115501" y="433764"/>
                </a:lnTo>
                <a:lnTo>
                  <a:pt x="116682" y="335117"/>
                </a:lnTo>
                <a:lnTo>
                  <a:pt x="146143" y="335117"/>
                </a:lnTo>
                <a:cubicBezTo>
                  <a:pt x="152346" y="335117"/>
                  <a:pt x="170140" y="335487"/>
                  <a:pt x="179075" y="337111"/>
                </a:cubicBezTo>
                <a:cubicBezTo>
                  <a:pt x="200930" y="361034"/>
                  <a:pt x="232385" y="376023"/>
                  <a:pt x="267310" y="376023"/>
                </a:cubicBezTo>
                <a:cubicBezTo>
                  <a:pt x="269747" y="376023"/>
                  <a:pt x="272183" y="375949"/>
                  <a:pt x="274620" y="375802"/>
                </a:cubicBezTo>
                <a:cubicBezTo>
                  <a:pt x="303195" y="376835"/>
                  <a:pt x="337677" y="375063"/>
                  <a:pt x="344987" y="374620"/>
                </a:cubicBezTo>
                <a:cubicBezTo>
                  <a:pt x="352075" y="375063"/>
                  <a:pt x="357539" y="381044"/>
                  <a:pt x="357392" y="388206"/>
                </a:cubicBezTo>
                <a:cubicBezTo>
                  <a:pt x="357170" y="395516"/>
                  <a:pt x="351115" y="401276"/>
                  <a:pt x="343805" y="401054"/>
                </a:cubicBezTo>
                <a:cubicBezTo>
                  <a:pt x="343732" y="401054"/>
                  <a:pt x="343732" y="401054"/>
                  <a:pt x="343658" y="401054"/>
                </a:cubicBezTo>
                <a:lnTo>
                  <a:pt x="245454" y="399356"/>
                </a:lnTo>
                <a:cubicBezTo>
                  <a:pt x="241098" y="399282"/>
                  <a:pt x="236963" y="401349"/>
                  <a:pt x="234453" y="404894"/>
                </a:cubicBezTo>
                <a:lnTo>
                  <a:pt x="221753" y="422541"/>
                </a:lnTo>
                <a:cubicBezTo>
                  <a:pt x="217470" y="428521"/>
                  <a:pt x="218799" y="436791"/>
                  <a:pt x="224780" y="441074"/>
                </a:cubicBezTo>
                <a:cubicBezTo>
                  <a:pt x="227143" y="442772"/>
                  <a:pt x="229875" y="443584"/>
                  <a:pt x="232533" y="443584"/>
                </a:cubicBezTo>
                <a:cubicBezTo>
                  <a:pt x="236668" y="443584"/>
                  <a:pt x="240729" y="441664"/>
                  <a:pt x="243313" y="438046"/>
                </a:cubicBezTo>
                <a:lnTo>
                  <a:pt x="251952" y="426085"/>
                </a:lnTo>
                <a:lnTo>
                  <a:pt x="343141" y="427709"/>
                </a:lnTo>
                <a:cubicBezTo>
                  <a:pt x="343510" y="427709"/>
                  <a:pt x="343805" y="427709"/>
                  <a:pt x="344175" y="427709"/>
                </a:cubicBezTo>
                <a:cubicBezTo>
                  <a:pt x="360640" y="427709"/>
                  <a:pt x="374891" y="417594"/>
                  <a:pt x="380946" y="403121"/>
                </a:cubicBezTo>
                <a:cubicBezTo>
                  <a:pt x="385081" y="401423"/>
                  <a:pt x="441049" y="378829"/>
                  <a:pt x="488379" y="361773"/>
                </a:cubicBezTo>
                <a:cubicBezTo>
                  <a:pt x="491701" y="360591"/>
                  <a:pt x="495246" y="360739"/>
                  <a:pt x="498421" y="362289"/>
                </a:cubicBezTo>
                <a:cubicBezTo>
                  <a:pt x="501669" y="363840"/>
                  <a:pt x="504106" y="366498"/>
                  <a:pt x="505288" y="369895"/>
                </a:cubicBezTo>
                <a:lnTo>
                  <a:pt x="505509" y="370485"/>
                </a:lnTo>
                <a:cubicBezTo>
                  <a:pt x="506469" y="373587"/>
                  <a:pt x="506247" y="376909"/>
                  <a:pt x="504844" y="379937"/>
                </a:cubicBezTo>
                <a:moveTo>
                  <a:pt x="214517" y="263938"/>
                </a:moveTo>
                <a:cubicBezTo>
                  <a:pt x="209348" y="258696"/>
                  <a:pt x="209422" y="250278"/>
                  <a:pt x="214664" y="245110"/>
                </a:cubicBezTo>
                <a:cubicBezTo>
                  <a:pt x="219907" y="239941"/>
                  <a:pt x="228324" y="240015"/>
                  <a:pt x="233493" y="245257"/>
                </a:cubicBezTo>
                <a:lnTo>
                  <a:pt x="250844" y="262978"/>
                </a:lnTo>
                <a:lnTo>
                  <a:pt x="298691" y="203687"/>
                </a:lnTo>
                <a:cubicBezTo>
                  <a:pt x="303269" y="198002"/>
                  <a:pt x="311686" y="197116"/>
                  <a:pt x="317372" y="201694"/>
                </a:cubicBezTo>
                <a:cubicBezTo>
                  <a:pt x="323057" y="206271"/>
                  <a:pt x="323943" y="214689"/>
                  <a:pt x="319365" y="220374"/>
                </a:cubicBezTo>
                <a:lnTo>
                  <a:pt x="262142" y="291258"/>
                </a:lnTo>
                <a:cubicBezTo>
                  <a:pt x="262142" y="291258"/>
                  <a:pt x="262142" y="291258"/>
                  <a:pt x="262068" y="291332"/>
                </a:cubicBezTo>
                <a:cubicBezTo>
                  <a:pt x="261772" y="291701"/>
                  <a:pt x="261477" y="292070"/>
                  <a:pt x="261108" y="292366"/>
                </a:cubicBezTo>
                <a:cubicBezTo>
                  <a:pt x="261034" y="292439"/>
                  <a:pt x="260960" y="292513"/>
                  <a:pt x="260886" y="292587"/>
                </a:cubicBezTo>
                <a:cubicBezTo>
                  <a:pt x="260591" y="292883"/>
                  <a:pt x="260296" y="293104"/>
                  <a:pt x="260000" y="293326"/>
                </a:cubicBezTo>
                <a:cubicBezTo>
                  <a:pt x="259853" y="293473"/>
                  <a:pt x="259705" y="293547"/>
                  <a:pt x="259557" y="293621"/>
                </a:cubicBezTo>
                <a:cubicBezTo>
                  <a:pt x="259336" y="293769"/>
                  <a:pt x="259114" y="293990"/>
                  <a:pt x="258819" y="294138"/>
                </a:cubicBezTo>
                <a:cubicBezTo>
                  <a:pt x="258671" y="294212"/>
                  <a:pt x="258523" y="294359"/>
                  <a:pt x="258302" y="294433"/>
                </a:cubicBezTo>
                <a:cubicBezTo>
                  <a:pt x="258081" y="294581"/>
                  <a:pt x="257785" y="294728"/>
                  <a:pt x="257564" y="294802"/>
                </a:cubicBezTo>
                <a:cubicBezTo>
                  <a:pt x="257416" y="294876"/>
                  <a:pt x="257268" y="294950"/>
                  <a:pt x="257047" y="295024"/>
                </a:cubicBezTo>
                <a:cubicBezTo>
                  <a:pt x="256751" y="295171"/>
                  <a:pt x="256530" y="295245"/>
                  <a:pt x="256235" y="295319"/>
                </a:cubicBezTo>
                <a:cubicBezTo>
                  <a:pt x="256087" y="295393"/>
                  <a:pt x="255939" y="295467"/>
                  <a:pt x="255718" y="295467"/>
                </a:cubicBezTo>
                <a:cubicBezTo>
                  <a:pt x="255422" y="295541"/>
                  <a:pt x="255127" y="295614"/>
                  <a:pt x="254832" y="295688"/>
                </a:cubicBezTo>
                <a:cubicBezTo>
                  <a:pt x="254684" y="295762"/>
                  <a:pt x="254536" y="295762"/>
                  <a:pt x="254389" y="295762"/>
                </a:cubicBezTo>
                <a:cubicBezTo>
                  <a:pt x="254093" y="295836"/>
                  <a:pt x="253724" y="295910"/>
                  <a:pt x="253429" y="295910"/>
                </a:cubicBezTo>
                <a:cubicBezTo>
                  <a:pt x="253281" y="295910"/>
                  <a:pt x="253133" y="295984"/>
                  <a:pt x="253060" y="295984"/>
                </a:cubicBezTo>
                <a:cubicBezTo>
                  <a:pt x="252616" y="296058"/>
                  <a:pt x="252174" y="296058"/>
                  <a:pt x="251730" y="296058"/>
                </a:cubicBezTo>
                <a:cubicBezTo>
                  <a:pt x="251730" y="296058"/>
                  <a:pt x="251730" y="296058"/>
                  <a:pt x="251730" y="296058"/>
                </a:cubicBezTo>
                <a:cubicBezTo>
                  <a:pt x="251361" y="296058"/>
                  <a:pt x="250918" y="296058"/>
                  <a:pt x="250549" y="295984"/>
                </a:cubicBezTo>
                <a:cubicBezTo>
                  <a:pt x="250475" y="295984"/>
                  <a:pt x="250328" y="295984"/>
                  <a:pt x="250254" y="295910"/>
                </a:cubicBezTo>
                <a:cubicBezTo>
                  <a:pt x="249958" y="295910"/>
                  <a:pt x="249663" y="295836"/>
                  <a:pt x="249368" y="295762"/>
                </a:cubicBezTo>
                <a:cubicBezTo>
                  <a:pt x="249220" y="295762"/>
                  <a:pt x="249146" y="295688"/>
                  <a:pt x="248999" y="295688"/>
                </a:cubicBezTo>
                <a:cubicBezTo>
                  <a:pt x="248703" y="295614"/>
                  <a:pt x="248482" y="295541"/>
                  <a:pt x="248186" y="295467"/>
                </a:cubicBezTo>
                <a:cubicBezTo>
                  <a:pt x="248039" y="295393"/>
                  <a:pt x="247891" y="295393"/>
                  <a:pt x="247743" y="295319"/>
                </a:cubicBezTo>
                <a:cubicBezTo>
                  <a:pt x="247522" y="295245"/>
                  <a:pt x="247226" y="295171"/>
                  <a:pt x="247005" y="295024"/>
                </a:cubicBezTo>
                <a:cubicBezTo>
                  <a:pt x="246857" y="294950"/>
                  <a:pt x="246709" y="294950"/>
                  <a:pt x="246562" y="294876"/>
                </a:cubicBezTo>
                <a:cubicBezTo>
                  <a:pt x="246340" y="294802"/>
                  <a:pt x="246119" y="294655"/>
                  <a:pt x="245823" y="294507"/>
                </a:cubicBezTo>
                <a:cubicBezTo>
                  <a:pt x="245676" y="294433"/>
                  <a:pt x="245528" y="294359"/>
                  <a:pt x="245381" y="294285"/>
                </a:cubicBezTo>
                <a:cubicBezTo>
                  <a:pt x="245085" y="294138"/>
                  <a:pt x="244864" y="293990"/>
                  <a:pt x="244568" y="293842"/>
                </a:cubicBezTo>
                <a:cubicBezTo>
                  <a:pt x="244421" y="293769"/>
                  <a:pt x="244347" y="293695"/>
                  <a:pt x="244199" y="293621"/>
                </a:cubicBezTo>
                <a:cubicBezTo>
                  <a:pt x="243904" y="293399"/>
                  <a:pt x="243608" y="293252"/>
                  <a:pt x="243387" y="293030"/>
                </a:cubicBezTo>
                <a:cubicBezTo>
                  <a:pt x="243387" y="293030"/>
                  <a:pt x="243387" y="293030"/>
                  <a:pt x="243313" y="292956"/>
                </a:cubicBezTo>
                <a:cubicBezTo>
                  <a:pt x="243165" y="292809"/>
                  <a:pt x="243018" y="292661"/>
                  <a:pt x="242796" y="292513"/>
                </a:cubicBezTo>
                <a:cubicBezTo>
                  <a:pt x="242648" y="292366"/>
                  <a:pt x="242427" y="292218"/>
                  <a:pt x="242279" y="291996"/>
                </a:cubicBezTo>
                <a:cubicBezTo>
                  <a:pt x="242279" y="291996"/>
                  <a:pt x="242279" y="291996"/>
                  <a:pt x="242206" y="291923"/>
                </a:cubicBezTo>
                <a:lnTo>
                  <a:pt x="214517" y="26393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8" name="Google Shape;4278;p129"/>
          <p:cNvSpPr/>
          <p:nvPr/>
        </p:nvSpPr>
        <p:spPr>
          <a:xfrm>
            <a:off x="5267516" y="4142691"/>
            <a:ext cx="877891" cy="884242"/>
          </a:xfrm>
          <a:custGeom>
            <a:rect b="b" l="l" r="r" t="t"/>
            <a:pathLst>
              <a:path extrusionOk="0" h="513906" w="510215">
                <a:moveTo>
                  <a:pt x="398942" y="133461"/>
                </a:moveTo>
                <a:cubicBezTo>
                  <a:pt x="435640" y="133461"/>
                  <a:pt x="465396" y="103631"/>
                  <a:pt x="465396" y="67007"/>
                </a:cubicBezTo>
                <a:cubicBezTo>
                  <a:pt x="465396" y="30310"/>
                  <a:pt x="435566" y="554"/>
                  <a:pt x="398942" y="554"/>
                </a:cubicBezTo>
                <a:cubicBezTo>
                  <a:pt x="362245" y="554"/>
                  <a:pt x="332489" y="30384"/>
                  <a:pt x="332489" y="67007"/>
                </a:cubicBezTo>
                <a:cubicBezTo>
                  <a:pt x="332489" y="103631"/>
                  <a:pt x="362319" y="133461"/>
                  <a:pt x="398942" y="133461"/>
                </a:cubicBezTo>
                <a:moveTo>
                  <a:pt x="398942" y="27061"/>
                </a:moveTo>
                <a:cubicBezTo>
                  <a:pt x="420946" y="27061"/>
                  <a:pt x="438814" y="44930"/>
                  <a:pt x="438814" y="66933"/>
                </a:cubicBezTo>
                <a:cubicBezTo>
                  <a:pt x="438814" y="88937"/>
                  <a:pt x="420946" y="106805"/>
                  <a:pt x="398942" y="106805"/>
                </a:cubicBezTo>
                <a:cubicBezTo>
                  <a:pt x="376939" y="106805"/>
                  <a:pt x="359070" y="88937"/>
                  <a:pt x="359070" y="66933"/>
                </a:cubicBezTo>
                <a:cubicBezTo>
                  <a:pt x="359070" y="44930"/>
                  <a:pt x="376939" y="27061"/>
                  <a:pt x="398942" y="27061"/>
                </a:cubicBezTo>
                <a:moveTo>
                  <a:pt x="510141" y="208922"/>
                </a:moveTo>
                <a:cubicBezTo>
                  <a:pt x="510067" y="192974"/>
                  <a:pt x="502240" y="178058"/>
                  <a:pt x="489393" y="168977"/>
                </a:cubicBezTo>
                <a:cubicBezTo>
                  <a:pt x="471746" y="156572"/>
                  <a:pt x="450850" y="148006"/>
                  <a:pt x="428551" y="144019"/>
                </a:cubicBezTo>
                <a:cubicBezTo>
                  <a:pt x="428034" y="143872"/>
                  <a:pt x="427444" y="143798"/>
                  <a:pt x="426927" y="143724"/>
                </a:cubicBezTo>
                <a:cubicBezTo>
                  <a:pt x="417771" y="142173"/>
                  <a:pt x="408467" y="141361"/>
                  <a:pt x="399016" y="141361"/>
                </a:cubicBezTo>
                <a:lnTo>
                  <a:pt x="399016" y="141361"/>
                </a:lnTo>
                <a:lnTo>
                  <a:pt x="399016" y="141361"/>
                </a:lnTo>
                <a:cubicBezTo>
                  <a:pt x="389639" y="141361"/>
                  <a:pt x="380262" y="142173"/>
                  <a:pt x="371179" y="143724"/>
                </a:cubicBezTo>
                <a:cubicBezTo>
                  <a:pt x="370589" y="143798"/>
                  <a:pt x="370072" y="143872"/>
                  <a:pt x="369481" y="144019"/>
                </a:cubicBezTo>
                <a:cubicBezTo>
                  <a:pt x="347478" y="148006"/>
                  <a:pt x="326730" y="156424"/>
                  <a:pt x="309230" y="168607"/>
                </a:cubicBezTo>
                <a:cubicBezTo>
                  <a:pt x="295939" y="177911"/>
                  <a:pt x="287965" y="193047"/>
                  <a:pt x="287965" y="209218"/>
                </a:cubicBezTo>
                <a:lnTo>
                  <a:pt x="287965" y="335332"/>
                </a:lnTo>
                <a:cubicBezTo>
                  <a:pt x="287965" y="342641"/>
                  <a:pt x="293946" y="348622"/>
                  <a:pt x="301256" y="348622"/>
                </a:cubicBezTo>
                <a:lnTo>
                  <a:pt x="322890" y="348622"/>
                </a:lnTo>
                <a:lnTo>
                  <a:pt x="322890" y="500653"/>
                </a:lnTo>
                <a:cubicBezTo>
                  <a:pt x="322890" y="507963"/>
                  <a:pt x="328871" y="513944"/>
                  <a:pt x="336181" y="513944"/>
                </a:cubicBezTo>
                <a:lnTo>
                  <a:pt x="460744" y="513944"/>
                </a:lnTo>
                <a:cubicBezTo>
                  <a:pt x="468054" y="513944"/>
                  <a:pt x="474035" y="507963"/>
                  <a:pt x="474035" y="500653"/>
                </a:cubicBezTo>
                <a:lnTo>
                  <a:pt x="474035" y="348622"/>
                </a:lnTo>
                <a:lnTo>
                  <a:pt x="496998" y="348622"/>
                </a:lnTo>
                <a:cubicBezTo>
                  <a:pt x="504308" y="348622"/>
                  <a:pt x="510289" y="342641"/>
                  <a:pt x="510289" y="335332"/>
                </a:cubicBezTo>
                <a:cubicBezTo>
                  <a:pt x="510289" y="321450"/>
                  <a:pt x="510215" y="221992"/>
                  <a:pt x="510141" y="208922"/>
                </a:cubicBezTo>
                <a:moveTo>
                  <a:pt x="460744" y="321967"/>
                </a:moveTo>
                <a:cubicBezTo>
                  <a:pt x="453434" y="321967"/>
                  <a:pt x="447454" y="327948"/>
                  <a:pt x="447454" y="335258"/>
                </a:cubicBezTo>
                <a:lnTo>
                  <a:pt x="447454" y="487288"/>
                </a:lnTo>
                <a:lnTo>
                  <a:pt x="349471" y="487288"/>
                </a:lnTo>
                <a:lnTo>
                  <a:pt x="349471" y="335258"/>
                </a:lnTo>
                <a:cubicBezTo>
                  <a:pt x="349471" y="327948"/>
                  <a:pt x="343490" y="321967"/>
                  <a:pt x="336181" y="321967"/>
                </a:cubicBezTo>
                <a:lnTo>
                  <a:pt x="314547" y="321967"/>
                </a:lnTo>
                <a:lnTo>
                  <a:pt x="314547" y="209144"/>
                </a:lnTo>
                <a:cubicBezTo>
                  <a:pt x="314547" y="201686"/>
                  <a:pt x="318238" y="194672"/>
                  <a:pt x="324367" y="190315"/>
                </a:cubicBezTo>
                <a:cubicBezTo>
                  <a:pt x="337953" y="180790"/>
                  <a:pt x="354049" y="174145"/>
                  <a:pt x="371179" y="170675"/>
                </a:cubicBezTo>
                <a:lnTo>
                  <a:pt x="385652" y="176434"/>
                </a:lnTo>
                <a:lnTo>
                  <a:pt x="385726" y="279585"/>
                </a:lnTo>
                <a:cubicBezTo>
                  <a:pt x="385726" y="286894"/>
                  <a:pt x="391706" y="292875"/>
                  <a:pt x="399016" y="292875"/>
                </a:cubicBezTo>
                <a:lnTo>
                  <a:pt x="399016" y="292875"/>
                </a:lnTo>
                <a:cubicBezTo>
                  <a:pt x="406326" y="292875"/>
                  <a:pt x="412307" y="286894"/>
                  <a:pt x="412307" y="279585"/>
                </a:cubicBezTo>
                <a:lnTo>
                  <a:pt x="412233" y="176434"/>
                </a:lnTo>
                <a:lnTo>
                  <a:pt x="426705" y="170675"/>
                </a:lnTo>
                <a:cubicBezTo>
                  <a:pt x="444057" y="174219"/>
                  <a:pt x="460301" y="181012"/>
                  <a:pt x="474035" y="190685"/>
                </a:cubicBezTo>
                <a:cubicBezTo>
                  <a:pt x="479942" y="194820"/>
                  <a:pt x="483486" y="201760"/>
                  <a:pt x="483560" y="209070"/>
                </a:cubicBezTo>
                <a:cubicBezTo>
                  <a:pt x="483634" y="219924"/>
                  <a:pt x="483708" y="290660"/>
                  <a:pt x="483708" y="321967"/>
                </a:cubicBezTo>
                <a:lnTo>
                  <a:pt x="460744" y="321967"/>
                </a:lnTo>
                <a:close/>
                <a:moveTo>
                  <a:pt x="121240" y="346333"/>
                </a:moveTo>
                <a:cubicBezTo>
                  <a:pt x="126409" y="351502"/>
                  <a:pt x="126409" y="359919"/>
                  <a:pt x="121240" y="365162"/>
                </a:cubicBezTo>
                <a:cubicBezTo>
                  <a:pt x="118656" y="367746"/>
                  <a:pt x="115260" y="369075"/>
                  <a:pt x="111863" y="369075"/>
                </a:cubicBezTo>
                <a:cubicBezTo>
                  <a:pt x="108467" y="369075"/>
                  <a:pt x="105070" y="367746"/>
                  <a:pt x="102486" y="365162"/>
                </a:cubicBezTo>
                <a:lnTo>
                  <a:pt x="76126" y="338802"/>
                </a:lnTo>
                <a:lnTo>
                  <a:pt x="76126" y="500653"/>
                </a:lnTo>
                <a:cubicBezTo>
                  <a:pt x="76126" y="507963"/>
                  <a:pt x="70145" y="513944"/>
                  <a:pt x="62836" y="513944"/>
                </a:cubicBezTo>
                <a:cubicBezTo>
                  <a:pt x="55525" y="513944"/>
                  <a:pt x="49545" y="507963"/>
                  <a:pt x="49545" y="500653"/>
                </a:cubicBezTo>
                <a:lnTo>
                  <a:pt x="49545" y="338802"/>
                </a:lnTo>
                <a:lnTo>
                  <a:pt x="23185" y="365162"/>
                </a:lnTo>
                <a:cubicBezTo>
                  <a:pt x="20601" y="367746"/>
                  <a:pt x="17204" y="369075"/>
                  <a:pt x="13807" y="369075"/>
                </a:cubicBezTo>
                <a:cubicBezTo>
                  <a:pt x="10411" y="369075"/>
                  <a:pt x="7015" y="367746"/>
                  <a:pt x="4430" y="365162"/>
                </a:cubicBezTo>
                <a:cubicBezTo>
                  <a:pt x="-738" y="359993"/>
                  <a:pt x="-738" y="351576"/>
                  <a:pt x="4430" y="346333"/>
                </a:cubicBezTo>
                <a:lnTo>
                  <a:pt x="53532" y="297232"/>
                </a:lnTo>
                <a:cubicBezTo>
                  <a:pt x="53827" y="296936"/>
                  <a:pt x="54196" y="296641"/>
                  <a:pt x="54492" y="296346"/>
                </a:cubicBezTo>
                <a:cubicBezTo>
                  <a:pt x="54640" y="296198"/>
                  <a:pt x="54787" y="296124"/>
                  <a:pt x="54935" y="295977"/>
                </a:cubicBezTo>
                <a:cubicBezTo>
                  <a:pt x="55156" y="295829"/>
                  <a:pt x="55304" y="295681"/>
                  <a:pt x="55525" y="295533"/>
                </a:cubicBezTo>
                <a:cubicBezTo>
                  <a:pt x="55747" y="295386"/>
                  <a:pt x="55895" y="295312"/>
                  <a:pt x="56116" y="295164"/>
                </a:cubicBezTo>
                <a:cubicBezTo>
                  <a:pt x="56264" y="295090"/>
                  <a:pt x="56485" y="294943"/>
                  <a:pt x="56633" y="294869"/>
                </a:cubicBezTo>
                <a:cubicBezTo>
                  <a:pt x="56855" y="294795"/>
                  <a:pt x="57002" y="294647"/>
                  <a:pt x="57224" y="294573"/>
                </a:cubicBezTo>
                <a:cubicBezTo>
                  <a:pt x="57445" y="294500"/>
                  <a:pt x="57593" y="294352"/>
                  <a:pt x="57814" y="294278"/>
                </a:cubicBezTo>
                <a:cubicBezTo>
                  <a:pt x="58036" y="294204"/>
                  <a:pt x="58184" y="294131"/>
                  <a:pt x="58405" y="294057"/>
                </a:cubicBezTo>
                <a:cubicBezTo>
                  <a:pt x="58627" y="293983"/>
                  <a:pt x="58848" y="293909"/>
                  <a:pt x="59070" y="293835"/>
                </a:cubicBezTo>
                <a:cubicBezTo>
                  <a:pt x="59291" y="293761"/>
                  <a:pt x="59439" y="293761"/>
                  <a:pt x="59660" y="293688"/>
                </a:cubicBezTo>
                <a:cubicBezTo>
                  <a:pt x="59882" y="293614"/>
                  <a:pt x="60103" y="293540"/>
                  <a:pt x="60325" y="293540"/>
                </a:cubicBezTo>
                <a:cubicBezTo>
                  <a:pt x="60547" y="293466"/>
                  <a:pt x="60768" y="293466"/>
                  <a:pt x="60990" y="293466"/>
                </a:cubicBezTo>
                <a:cubicBezTo>
                  <a:pt x="61211" y="293466"/>
                  <a:pt x="61359" y="293392"/>
                  <a:pt x="61580" y="293392"/>
                </a:cubicBezTo>
                <a:cubicBezTo>
                  <a:pt x="62023" y="293318"/>
                  <a:pt x="62466" y="293318"/>
                  <a:pt x="62836" y="293318"/>
                </a:cubicBezTo>
                <a:cubicBezTo>
                  <a:pt x="62836" y="293318"/>
                  <a:pt x="62836" y="293318"/>
                  <a:pt x="62836" y="293318"/>
                </a:cubicBezTo>
                <a:cubicBezTo>
                  <a:pt x="62836" y="293318"/>
                  <a:pt x="62836" y="293318"/>
                  <a:pt x="62836" y="293318"/>
                </a:cubicBezTo>
                <a:cubicBezTo>
                  <a:pt x="63278" y="293318"/>
                  <a:pt x="63721" y="293318"/>
                  <a:pt x="64091" y="293392"/>
                </a:cubicBezTo>
                <a:cubicBezTo>
                  <a:pt x="64312" y="293392"/>
                  <a:pt x="64460" y="293466"/>
                  <a:pt x="64681" y="293466"/>
                </a:cubicBezTo>
                <a:cubicBezTo>
                  <a:pt x="64903" y="293466"/>
                  <a:pt x="65124" y="293540"/>
                  <a:pt x="65346" y="293540"/>
                </a:cubicBezTo>
                <a:cubicBezTo>
                  <a:pt x="65567" y="293614"/>
                  <a:pt x="65789" y="293614"/>
                  <a:pt x="66010" y="293688"/>
                </a:cubicBezTo>
                <a:cubicBezTo>
                  <a:pt x="66232" y="293761"/>
                  <a:pt x="66380" y="293761"/>
                  <a:pt x="66601" y="293835"/>
                </a:cubicBezTo>
                <a:cubicBezTo>
                  <a:pt x="66823" y="293909"/>
                  <a:pt x="67044" y="293983"/>
                  <a:pt x="67266" y="294057"/>
                </a:cubicBezTo>
                <a:cubicBezTo>
                  <a:pt x="67487" y="294131"/>
                  <a:pt x="67635" y="294204"/>
                  <a:pt x="67856" y="294278"/>
                </a:cubicBezTo>
                <a:cubicBezTo>
                  <a:pt x="68078" y="294352"/>
                  <a:pt x="68226" y="294426"/>
                  <a:pt x="68447" y="294573"/>
                </a:cubicBezTo>
                <a:cubicBezTo>
                  <a:pt x="68669" y="294647"/>
                  <a:pt x="68816" y="294721"/>
                  <a:pt x="69038" y="294869"/>
                </a:cubicBezTo>
                <a:cubicBezTo>
                  <a:pt x="69259" y="294943"/>
                  <a:pt x="69407" y="295090"/>
                  <a:pt x="69554" y="295164"/>
                </a:cubicBezTo>
                <a:cubicBezTo>
                  <a:pt x="69776" y="295312"/>
                  <a:pt x="69924" y="295386"/>
                  <a:pt x="70145" y="295533"/>
                </a:cubicBezTo>
                <a:cubicBezTo>
                  <a:pt x="70367" y="295681"/>
                  <a:pt x="70515" y="295829"/>
                  <a:pt x="70736" y="295977"/>
                </a:cubicBezTo>
                <a:cubicBezTo>
                  <a:pt x="70884" y="296124"/>
                  <a:pt x="71031" y="296198"/>
                  <a:pt x="71179" y="296346"/>
                </a:cubicBezTo>
                <a:cubicBezTo>
                  <a:pt x="71548" y="296641"/>
                  <a:pt x="71843" y="296936"/>
                  <a:pt x="72139" y="297232"/>
                </a:cubicBezTo>
                <a:lnTo>
                  <a:pt x="121240" y="346333"/>
                </a:lnTo>
                <a:close/>
                <a:moveTo>
                  <a:pt x="248979" y="210842"/>
                </a:moveTo>
                <a:cubicBezTo>
                  <a:pt x="254147" y="216011"/>
                  <a:pt x="254147" y="224428"/>
                  <a:pt x="248979" y="229671"/>
                </a:cubicBezTo>
                <a:cubicBezTo>
                  <a:pt x="246395" y="232255"/>
                  <a:pt x="242998" y="233584"/>
                  <a:pt x="239602" y="233584"/>
                </a:cubicBezTo>
                <a:cubicBezTo>
                  <a:pt x="236205" y="233584"/>
                  <a:pt x="232809" y="232255"/>
                  <a:pt x="230224" y="229671"/>
                </a:cubicBezTo>
                <a:lnTo>
                  <a:pt x="203865" y="203311"/>
                </a:lnTo>
                <a:lnTo>
                  <a:pt x="203865" y="500653"/>
                </a:lnTo>
                <a:cubicBezTo>
                  <a:pt x="203865" y="507963"/>
                  <a:pt x="197884" y="513944"/>
                  <a:pt x="190574" y="513944"/>
                </a:cubicBezTo>
                <a:cubicBezTo>
                  <a:pt x="183264" y="513944"/>
                  <a:pt x="177283" y="507963"/>
                  <a:pt x="177283" y="500653"/>
                </a:cubicBezTo>
                <a:lnTo>
                  <a:pt x="177283" y="203311"/>
                </a:lnTo>
                <a:lnTo>
                  <a:pt x="150923" y="229671"/>
                </a:lnTo>
                <a:cubicBezTo>
                  <a:pt x="148339" y="232255"/>
                  <a:pt x="144942" y="233584"/>
                  <a:pt x="141546" y="233584"/>
                </a:cubicBezTo>
                <a:cubicBezTo>
                  <a:pt x="138149" y="233584"/>
                  <a:pt x="134753" y="232255"/>
                  <a:pt x="132169" y="229671"/>
                </a:cubicBezTo>
                <a:cubicBezTo>
                  <a:pt x="127000" y="224502"/>
                  <a:pt x="127000" y="216085"/>
                  <a:pt x="132169" y="210842"/>
                </a:cubicBezTo>
                <a:lnTo>
                  <a:pt x="181270" y="161740"/>
                </a:lnTo>
                <a:cubicBezTo>
                  <a:pt x="181270" y="161740"/>
                  <a:pt x="181270" y="161740"/>
                  <a:pt x="181270" y="161740"/>
                </a:cubicBezTo>
                <a:cubicBezTo>
                  <a:pt x="181566" y="161445"/>
                  <a:pt x="181935" y="161150"/>
                  <a:pt x="182230" y="160854"/>
                </a:cubicBezTo>
                <a:cubicBezTo>
                  <a:pt x="182378" y="160707"/>
                  <a:pt x="182525" y="160633"/>
                  <a:pt x="182673" y="160485"/>
                </a:cubicBezTo>
                <a:cubicBezTo>
                  <a:pt x="182895" y="160337"/>
                  <a:pt x="183042" y="160190"/>
                  <a:pt x="183264" y="160042"/>
                </a:cubicBezTo>
                <a:cubicBezTo>
                  <a:pt x="183485" y="159894"/>
                  <a:pt x="183633" y="159820"/>
                  <a:pt x="183855" y="159673"/>
                </a:cubicBezTo>
                <a:cubicBezTo>
                  <a:pt x="184002" y="159599"/>
                  <a:pt x="184224" y="159451"/>
                  <a:pt x="184371" y="159378"/>
                </a:cubicBezTo>
                <a:cubicBezTo>
                  <a:pt x="184593" y="159304"/>
                  <a:pt x="184740" y="159156"/>
                  <a:pt x="184962" y="159082"/>
                </a:cubicBezTo>
                <a:cubicBezTo>
                  <a:pt x="185184" y="159009"/>
                  <a:pt x="185331" y="158861"/>
                  <a:pt x="185553" y="158787"/>
                </a:cubicBezTo>
                <a:cubicBezTo>
                  <a:pt x="185774" y="158713"/>
                  <a:pt x="185922" y="158639"/>
                  <a:pt x="186144" y="158565"/>
                </a:cubicBezTo>
                <a:cubicBezTo>
                  <a:pt x="186365" y="158492"/>
                  <a:pt x="186586" y="158418"/>
                  <a:pt x="186808" y="158344"/>
                </a:cubicBezTo>
                <a:cubicBezTo>
                  <a:pt x="187030" y="158270"/>
                  <a:pt x="187177" y="158270"/>
                  <a:pt x="187399" y="158196"/>
                </a:cubicBezTo>
                <a:cubicBezTo>
                  <a:pt x="187620" y="158122"/>
                  <a:pt x="187842" y="158048"/>
                  <a:pt x="188063" y="158048"/>
                </a:cubicBezTo>
                <a:cubicBezTo>
                  <a:pt x="188285" y="157975"/>
                  <a:pt x="188506" y="157975"/>
                  <a:pt x="188728" y="157975"/>
                </a:cubicBezTo>
                <a:cubicBezTo>
                  <a:pt x="188949" y="157975"/>
                  <a:pt x="189171" y="157901"/>
                  <a:pt x="189319" y="157901"/>
                </a:cubicBezTo>
                <a:cubicBezTo>
                  <a:pt x="189688" y="157827"/>
                  <a:pt x="190131" y="157827"/>
                  <a:pt x="190500" y="157827"/>
                </a:cubicBezTo>
                <a:cubicBezTo>
                  <a:pt x="190500" y="157827"/>
                  <a:pt x="190574" y="157827"/>
                  <a:pt x="190574" y="157827"/>
                </a:cubicBezTo>
                <a:cubicBezTo>
                  <a:pt x="190574" y="157827"/>
                  <a:pt x="190647" y="157827"/>
                  <a:pt x="190647" y="157827"/>
                </a:cubicBezTo>
                <a:cubicBezTo>
                  <a:pt x="191017" y="157827"/>
                  <a:pt x="191460" y="157827"/>
                  <a:pt x="191829" y="157901"/>
                </a:cubicBezTo>
                <a:cubicBezTo>
                  <a:pt x="192051" y="157901"/>
                  <a:pt x="192272" y="157975"/>
                  <a:pt x="192420" y="157975"/>
                </a:cubicBezTo>
                <a:cubicBezTo>
                  <a:pt x="192641" y="157975"/>
                  <a:pt x="192863" y="158048"/>
                  <a:pt x="193084" y="158048"/>
                </a:cubicBezTo>
                <a:cubicBezTo>
                  <a:pt x="193306" y="158122"/>
                  <a:pt x="193527" y="158122"/>
                  <a:pt x="193749" y="158196"/>
                </a:cubicBezTo>
                <a:cubicBezTo>
                  <a:pt x="193970" y="158270"/>
                  <a:pt x="194118" y="158270"/>
                  <a:pt x="194339" y="158344"/>
                </a:cubicBezTo>
                <a:cubicBezTo>
                  <a:pt x="194561" y="158418"/>
                  <a:pt x="194782" y="158492"/>
                  <a:pt x="195004" y="158565"/>
                </a:cubicBezTo>
                <a:cubicBezTo>
                  <a:pt x="195226" y="158639"/>
                  <a:pt x="195373" y="158713"/>
                  <a:pt x="195595" y="158787"/>
                </a:cubicBezTo>
                <a:cubicBezTo>
                  <a:pt x="195816" y="158861"/>
                  <a:pt x="195964" y="158935"/>
                  <a:pt x="196185" y="159082"/>
                </a:cubicBezTo>
                <a:cubicBezTo>
                  <a:pt x="196407" y="159156"/>
                  <a:pt x="196554" y="159230"/>
                  <a:pt x="196776" y="159378"/>
                </a:cubicBezTo>
                <a:cubicBezTo>
                  <a:pt x="196998" y="159451"/>
                  <a:pt x="197145" y="159599"/>
                  <a:pt x="197293" y="159673"/>
                </a:cubicBezTo>
                <a:cubicBezTo>
                  <a:pt x="197515" y="159820"/>
                  <a:pt x="197662" y="159894"/>
                  <a:pt x="197884" y="160042"/>
                </a:cubicBezTo>
                <a:cubicBezTo>
                  <a:pt x="198105" y="160190"/>
                  <a:pt x="198253" y="160337"/>
                  <a:pt x="198474" y="160485"/>
                </a:cubicBezTo>
                <a:cubicBezTo>
                  <a:pt x="198622" y="160633"/>
                  <a:pt x="198770" y="160707"/>
                  <a:pt x="198917" y="160854"/>
                </a:cubicBezTo>
                <a:cubicBezTo>
                  <a:pt x="199287" y="161150"/>
                  <a:pt x="199582" y="161445"/>
                  <a:pt x="199877" y="161740"/>
                </a:cubicBezTo>
                <a:cubicBezTo>
                  <a:pt x="199877" y="161740"/>
                  <a:pt x="199877" y="161740"/>
                  <a:pt x="199877" y="161740"/>
                </a:cubicBezTo>
                <a:cubicBezTo>
                  <a:pt x="199877" y="161740"/>
                  <a:pt x="199877" y="161740"/>
                  <a:pt x="199877" y="161740"/>
                </a:cubicBezTo>
                <a:lnTo>
                  <a:pt x="248979" y="21084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79" name="Google Shape;4279;p129"/>
          <p:cNvGrpSpPr/>
          <p:nvPr/>
        </p:nvGrpSpPr>
        <p:grpSpPr>
          <a:xfrm>
            <a:off x="7516167" y="4124548"/>
            <a:ext cx="909355" cy="916087"/>
            <a:chOff x="5014564" y="2955589"/>
            <a:chExt cx="939996" cy="946954"/>
          </a:xfrm>
        </p:grpSpPr>
        <p:sp>
          <p:nvSpPr>
            <p:cNvPr id="4280" name="Google Shape;4280;p129"/>
            <p:cNvSpPr/>
            <p:nvPr/>
          </p:nvSpPr>
          <p:spPr>
            <a:xfrm>
              <a:off x="5014564" y="2955589"/>
              <a:ext cx="483059" cy="483059"/>
            </a:xfrm>
            <a:custGeom>
              <a:rect b="b" l="l" r="r" t="t"/>
              <a:pathLst>
                <a:path extrusionOk="0" h="483059" w="483059">
                  <a:moveTo>
                    <a:pt x="242383" y="482731"/>
                  </a:moveTo>
                  <a:cubicBezTo>
                    <a:pt x="242514" y="482731"/>
                    <a:pt x="242646" y="482731"/>
                    <a:pt x="242777" y="482731"/>
                  </a:cubicBezTo>
                  <a:cubicBezTo>
                    <a:pt x="246452" y="482731"/>
                    <a:pt x="249997" y="482600"/>
                    <a:pt x="253672" y="482469"/>
                  </a:cubicBezTo>
                  <a:cubicBezTo>
                    <a:pt x="381000" y="476299"/>
                    <a:pt x="482731" y="370761"/>
                    <a:pt x="482731" y="241858"/>
                  </a:cubicBezTo>
                  <a:cubicBezTo>
                    <a:pt x="482731" y="109017"/>
                    <a:pt x="374699" y="984"/>
                    <a:pt x="241858" y="984"/>
                  </a:cubicBezTo>
                  <a:cubicBezTo>
                    <a:pt x="109017" y="984"/>
                    <a:pt x="984" y="109017"/>
                    <a:pt x="984" y="241858"/>
                  </a:cubicBezTo>
                  <a:cubicBezTo>
                    <a:pt x="984" y="374699"/>
                    <a:pt x="109017" y="482731"/>
                    <a:pt x="241858" y="482731"/>
                  </a:cubicBezTo>
                  <a:cubicBezTo>
                    <a:pt x="242121" y="482731"/>
                    <a:pt x="242252" y="482731"/>
                    <a:pt x="242383" y="482731"/>
                  </a:cubicBezTo>
                  <a:close/>
                  <a:moveTo>
                    <a:pt x="241070" y="278613"/>
                  </a:moveTo>
                  <a:cubicBezTo>
                    <a:pt x="202478" y="278613"/>
                    <a:pt x="171106" y="247240"/>
                    <a:pt x="171106" y="208648"/>
                  </a:cubicBezTo>
                  <a:cubicBezTo>
                    <a:pt x="171106" y="170055"/>
                    <a:pt x="202478" y="138683"/>
                    <a:pt x="241070" y="138683"/>
                  </a:cubicBezTo>
                  <a:cubicBezTo>
                    <a:pt x="279663" y="138683"/>
                    <a:pt x="311035" y="170055"/>
                    <a:pt x="311035" y="208648"/>
                  </a:cubicBezTo>
                  <a:cubicBezTo>
                    <a:pt x="311035" y="247240"/>
                    <a:pt x="279663" y="278613"/>
                    <a:pt x="241070" y="278613"/>
                  </a:cubicBezTo>
                  <a:close/>
                  <a:moveTo>
                    <a:pt x="241070" y="364329"/>
                  </a:moveTo>
                  <a:cubicBezTo>
                    <a:pt x="282419" y="364329"/>
                    <a:pt x="321537" y="376012"/>
                    <a:pt x="347659" y="395833"/>
                  </a:cubicBezTo>
                  <a:cubicBezTo>
                    <a:pt x="320749" y="419724"/>
                    <a:pt x="287014" y="433507"/>
                    <a:pt x="251178" y="435344"/>
                  </a:cubicBezTo>
                  <a:cubicBezTo>
                    <a:pt x="248290" y="435476"/>
                    <a:pt x="245402" y="435607"/>
                    <a:pt x="242383" y="435607"/>
                  </a:cubicBezTo>
                  <a:cubicBezTo>
                    <a:pt x="202741" y="435476"/>
                    <a:pt x="165461" y="421036"/>
                    <a:pt x="136451" y="394520"/>
                  </a:cubicBezTo>
                  <a:cubicBezTo>
                    <a:pt x="162573" y="375356"/>
                    <a:pt x="200903" y="364329"/>
                    <a:pt x="241070" y="364329"/>
                  </a:cubicBezTo>
                  <a:close/>
                  <a:moveTo>
                    <a:pt x="48503" y="241858"/>
                  </a:moveTo>
                  <a:cubicBezTo>
                    <a:pt x="48503" y="135139"/>
                    <a:pt x="135401" y="48240"/>
                    <a:pt x="242121" y="48240"/>
                  </a:cubicBezTo>
                  <a:cubicBezTo>
                    <a:pt x="348840" y="48240"/>
                    <a:pt x="435738" y="135139"/>
                    <a:pt x="435738" y="241858"/>
                  </a:cubicBezTo>
                  <a:cubicBezTo>
                    <a:pt x="435738" y="290164"/>
                    <a:pt x="417886" y="334532"/>
                    <a:pt x="388482" y="368398"/>
                  </a:cubicBezTo>
                  <a:cubicBezTo>
                    <a:pt x="387958" y="367742"/>
                    <a:pt x="387301" y="367217"/>
                    <a:pt x="386645" y="366692"/>
                  </a:cubicBezTo>
                  <a:cubicBezTo>
                    <a:pt x="359604" y="342145"/>
                    <a:pt x="321537" y="325868"/>
                    <a:pt x="278875" y="319699"/>
                  </a:cubicBezTo>
                  <a:cubicBezTo>
                    <a:pt x="325081" y="303947"/>
                    <a:pt x="358291" y="260104"/>
                    <a:pt x="358291" y="208648"/>
                  </a:cubicBezTo>
                  <a:cubicBezTo>
                    <a:pt x="358291" y="143933"/>
                    <a:pt x="305653" y="91427"/>
                    <a:pt x="241070" y="91427"/>
                  </a:cubicBezTo>
                  <a:cubicBezTo>
                    <a:pt x="176488" y="91427"/>
                    <a:pt x="123850" y="144065"/>
                    <a:pt x="123850" y="208648"/>
                  </a:cubicBezTo>
                  <a:cubicBezTo>
                    <a:pt x="123850" y="260104"/>
                    <a:pt x="157191" y="303947"/>
                    <a:pt x="203397" y="319699"/>
                  </a:cubicBezTo>
                  <a:cubicBezTo>
                    <a:pt x="162179" y="325606"/>
                    <a:pt x="125031" y="341226"/>
                    <a:pt x="98121" y="364461"/>
                  </a:cubicBezTo>
                  <a:cubicBezTo>
                    <a:pt x="96940" y="365379"/>
                    <a:pt x="95890" y="366429"/>
                    <a:pt x="94971" y="367611"/>
                  </a:cubicBezTo>
                  <a:cubicBezTo>
                    <a:pt x="65961" y="333613"/>
                    <a:pt x="48503" y="289770"/>
                    <a:pt x="48503" y="24185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1" name="Google Shape;4281;p129"/>
            <p:cNvSpPr/>
            <p:nvPr/>
          </p:nvSpPr>
          <p:spPr>
            <a:xfrm>
              <a:off x="5471501" y="3141199"/>
              <a:ext cx="483059" cy="761344"/>
            </a:xfrm>
            <a:custGeom>
              <a:rect b="b" l="l" r="r" t="t"/>
              <a:pathLst>
                <a:path extrusionOk="0" h="761343" w="483059">
                  <a:moveTo>
                    <a:pt x="482863" y="520667"/>
                  </a:moveTo>
                  <a:cubicBezTo>
                    <a:pt x="482863" y="392420"/>
                    <a:pt x="382181" y="287276"/>
                    <a:pt x="255641" y="280188"/>
                  </a:cubicBezTo>
                  <a:cubicBezTo>
                    <a:pt x="255904" y="280188"/>
                    <a:pt x="256166" y="280056"/>
                    <a:pt x="256429" y="279925"/>
                  </a:cubicBezTo>
                  <a:cubicBezTo>
                    <a:pt x="256822" y="279794"/>
                    <a:pt x="257085" y="279794"/>
                    <a:pt x="257478" y="279663"/>
                  </a:cubicBezTo>
                  <a:cubicBezTo>
                    <a:pt x="257873" y="279531"/>
                    <a:pt x="258266" y="279400"/>
                    <a:pt x="258660" y="279269"/>
                  </a:cubicBezTo>
                  <a:cubicBezTo>
                    <a:pt x="259054" y="279137"/>
                    <a:pt x="259316" y="279006"/>
                    <a:pt x="259710" y="278875"/>
                  </a:cubicBezTo>
                  <a:cubicBezTo>
                    <a:pt x="260104" y="278744"/>
                    <a:pt x="260367" y="278612"/>
                    <a:pt x="260760" y="278350"/>
                  </a:cubicBezTo>
                  <a:cubicBezTo>
                    <a:pt x="261154" y="278219"/>
                    <a:pt x="261548" y="277956"/>
                    <a:pt x="261811" y="277825"/>
                  </a:cubicBezTo>
                  <a:cubicBezTo>
                    <a:pt x="262073" y="277694"/>
                    <a:pt x="262467" y="277431"/>
                    <a:pt x="262729" y="277300"/>
                  </a:cubicBezTo>
                  <a:cubicBezTo>
                    <a:pt x="263123" y="277037"/>
                    <a:pt x="263385" y="276906"/>
                    <a:pt x="263780" y="276643"/>
                  </a:cubicBezTo>
                  <a:cubicBezTo>
                    <a:pt x="264173" y="276381"/>
                    <a:pt x="264436" y="276118"/>
                    <a:pt x="264829" y="275856"/>
                  </a:cubicBezTo>
                  <a:cubicBezTo>
                    <a:pt x="265092" y="275593"/>
                    <a:pt x="265354" y="275462"/>
                    <a:pt x="265749" y="275199"/>
                  </a:cubicBezTo>
                  <a:cubicBezTo>
                    <a:pt x="266405" y="274674"/>
                    <a:pt x="266930" y="274149"/>
                    <a:pt x="267455" y="273624"/>
                  </a:cubicBezTo>
                  <a:cubicBezTo>
                    <a:pt x="267455" y="273624"/>
                    <a:pt x="267455" y="273624"/>
                    <a:pt x="267455" y="273624"/>
                  </a:cubicBezTo>
                  <a:lnTo>
                    <a:pt x="324424" y="216655"/>
                  </a:lnTo>
                  <a:cubicBezTo>
                    <a:pt x="333613" y="207466"/>
                    <a:pt x="333613" y="192502"/>
                    <a:pt x="324424" y="183182"/>
                  </a:cubicBezTo>
                  <a:cubicBezTo>
                    <a:pt x="315236" y="173993"/>
                    <a:pt x="300271" y="173993"/>
                    <a:pt x="290951" y="183182"/>
                  </a:cubicBezTo>
                  <a:lnTo>
                    <a:pt x="274281" y="199853"/>
                  </a:lnTo>
                  <a:lnTo>
                    <a:pt x="274281" y="128969"/>
                  </a:lnTo>
                  <a:cubicBezTo>
                    <a:pt x="274281" y="74887"/>
                    <a:pt x="253935" y="39314"/>
                    <a:pt x="212060" y="20018"/>
                  </a:cubicBezTo>
                  <a:cubicBezTo>
                    <a:pt x="177537" y="4135"/>
                    <a:pt x="131988" y="984"/>
                    <a:pt x="69636" y="984"/>
                  </a:cubicBezTo>
                  <a:cubicBezTo>
                    <a:pt x="56641" y="984"/>
                    <a:pt x="46009" y="11617"/>
                    <a:pt x="46009" y="24612"/>
                  </a:cubicBezTo>
                  <a:cubicBezTo>
                    <a:pt x="46009" y="37608"/>
                    <a:pt x="56641" y="48240"/>
                    <a:pt x="69636" y="48240"/>
                  </a:cubicBezTo>
                  <a:cubicBezTo>
                    <a:pt x="123981" y="48240"/>
                    <a:pt x="165724" y="50734"/>
                    <a:pt x="192370" y="62942"/>
                  </a:cubicBezTo>
                  <a:cubicBezTo>
                    <a:pt x="209566" y="70818"/>
                    <a:pt x="227025" y="84732"/>
                    <a:pt x="227025" y="128838"/>
                  </a:cubicBezTo>
                  <a:lnTo>
                    <a:pt x="227025" y="199721"/>
                  </a:lnTo>
                  <a:lnTo>
                    <a:pt x="210354" y="183051"/>
                  </a:lnTo>
                  <a:cubicBezTo>
                    <a:pt x="201165" y="173862"/>
                    <a:pt x="186201" y="173862"/>
                    <a:pt x="176881" y="183051"/>
                  </a:cubicBezTo>
                  <a:cubicBezTo>
                    <a:pt x="167693" y="192239"/>
                    <a:pt x="167693" y="207204"/>
                    <a:pt x="176881" y="216523"/>
                  </a:cubicBezTo>
                  <a:lnTo>
                    <a:pt x="233851" y="273493"/>
                  </a:lnTo>
                  <a:cubicBezTo>
                    <a:pt x="234375" y="274018"/>
                    <a:pt x="235032" y="274543"/>
                    <a:pt x="235557" y="275068"/>
                  </a:cubicBezTo>
                  <a:cubicBezTo>
                    <a:pt x="235820" y="275331"/>
                    <a:pt x="236082" y="275462"/>
                    <a:pt x="236344" y="275725"/>
                  </a:cubicBezTo>
                  <a:cubicBezTo>
                    <a:pt x="236739" y="275987"/>
                    <a:pt x="237001" y="276250"/>
                    <a:pt x="237395" y="276512"/>
                  </a:cubicBezTo>
                  <a:cubicBezTo>
                    <a:pt x="237789" y="276775"/>
                    <a:pt x="238051" y="276906"/>
                    <a:pt x="238445" y="277168"/>
                  </a:cubicBezTo>
                  <a:cubicBezTo>
                    <a:pt x="238708" y="277300"/>
                    <a:pt x="239101" y="277562"/>
                    <a:pt x="239364" y="277694"/>
                  </a:cubicBezTo>
                  <a:cubicBezTo>
                    <a:pt x="239758" y="277825"/>
                    <a:pt x="240020" y="278087"/>
                    <a:pt x="240414" y="278219"/>
                  </a:cubicBezTo>
                  <a:cubicBezTo>
                    <a:pt x="240808" y="278350"/>
                    <a:pt x="241070" y="278612"/>
                    <a:pt x="241464" y="278744"/>
                  </a:cubicBezTo>
                  <a:cubicBezTo>
                    <a:pt x="241858" y="278875"/>
                    <a:pt x="242121" y="279006"/>
                    <a:pt x="242514" y="279137"/>
                  </a:cubicBezTo>
                  <a:cubicBezTo>
                    <a:pt x="242908" y="279269"/>
                    <a:pt x="243302" y="279400"/>
                    <a:pt x="243695" y="279531"/>
                  </a:cubicBezTo>
                  <a:cubicBezTo>
                    <a:pt x="243827" y="279531"/>
                    <a:pt x="243958" y="279663"/>
                    <a:pt x="244090" y="279663"/>
                  </a:cubicBezTo>
                  <a:cubicBezTo>
                    <a:pt x="243302" y="279663"/>
                    <a:pt x="242646" y="279663"/>
                    <a:pt x="241858" y="279663"/>
                  </a:cubicBezTo>
                  <a:cubicBezTo>
                    <a:pt x="109016" y="279663"/>
                    <a:pt x="984" y="387695"/>
                    <a:pt x="984" y="520536"/>
                  </a:cubicBezTo>
                  <a:cubicBezTo>
                    <a:pt x="984" y="653377"/>
                    <a:pt x="109016" y="761409"/>
                    <a:pt x="241858" y="761409"/>
                  </a:cubicBezTo>
                  <a:cubicBezTo>
                    <a:pt x="241989" y="761409"/>
                    <a:pt x="242121" y="761409"/>
                    <a:pt x="242251" y="761409"/>
                  </a:cubicBezTo>
                  <a:cubicBezTo>
                    <a:pt x="242383" y="761409"/>
                    <a:pt x="242514" y="761409"/>
                    <a:pt x="242646" y="761409"/>
                  </a:cubicBezTo>
                  <a:cubicBezTo>
                    <a:pt x="246321" y="761409"/>
                    <a:pt x="249865" y="761278"/>
                    <a:pt x="253540" y="761147"/>
                  </a:cubicBezTo>
                  <a:cubicBezTo>
                    <a:pt x="381131" y="755109"/>
                    <a:pt x="482863" y="649571"/>
                    <a:pt x="482863" y="520667"/>
                  </a:cubicBezTo>
                  <a:close/>
                  <a:moveTo>
                    <a:pt x="48372" y="520667"/>
                  </a:moveTo>
                  <a:cubicBezTo>
                    <a:pt x="48372" y="413948"/>
                    <a:pt x="135270" y="327049"/>
                    <a:pt x="241989" y="327049"/>
                  </a:cubicBezTo>
                  <a:cubicBezTo>
                    <a:pt x="348708" y="327049"/>
                    <a:pt x="435607" y="413948"/>
                    <a:pt x="435607" y="520667"/>
                  </a:cubicBezTo>
                  <a:cubicBezTo>
                    <a:pt x="435607" y="568973"/>
                    <a:pt x="417755" y="613341"/>
                    <a:pt x="388351" y="647208"/>
                  </a:cubicBezTo>
                  <a:cubicBezTo>
                    <a:pt x="387826" y="646551"/>
                    <a:pt x="387170" y="646026"/>
                    <a:pt x="386513" y="645501"/>
                  </a:cubicBezTo>
                  <a:cubicBezTo>
                    <a:pt x="359472" y="620955"/>
                    <a:pt x="321405" y="604677"/>
                    <a:pt x="278744" y="598508"/>
                  </a:cubicBezTo>
                  <a:cubicBezTo>
                    <a:pt x="324949" y="582756"/>
                    <a:pt x="358160" y="538913"/>
                    <a:pt x="358160" y="487457"/>
                  </a:cubicBezTo>
                  <a:cubicBezTo>
                    <a:pt x="358160" y="422743"/>
                    <a:pt x="305522" y="370236"/>
                    <a:pt x="240939" y="370236"/>
                  </a:cubicBezTo>
                  <a:cubicBezTo>
                    <a:pt x="176356" y="370236"/>
                    <a:pt x="123718" y="422874"/>
                    <a:pt x="123718" y="487457"/>
                  </a:cubicBezTo>
                  <a:cubicBezTo>
                    <a:pt x="123718" y="538913"/>
                    <a:pt x="157060" y="582756"/>
                    <a:pt x="203266" y="598508"/>
                  </a:cubicBezTo>
                  <a:cubicBezTo>
                    <a:pt x="162048" y="604415"/>
                    <a:pt x="124900" y="620036"/>
                    <a:pt x="97990" y="643270"/>
                  </a:cubicBezTo>
                  <a:cubicBezTo>
                    <a:pt x="96809" y="644189"/>
                    <a:pt x="95759" y="645239"/>
                    <a:pt x="94840" y="646420"/>
                  </a:cubicBezTo>
                  <a:cubicBezTo>
                    <a:pt x="65961" y="612553"/>
                    <a:pt x="48372" y="568579"/>
                    <a:pt x="48372" y="520667"/>
                  </a:cubicBezTo>
                  <a:close/>
                  <a:moveTo>
                    <a:pt x="242383" y="714285"/>
                  </a:moveTo>
                  <a:cubicBezTo>
                    <a:pt x="202741" y="714154"/>
                    <a:pt x="165461" y="699714"/>
                    <a:pt x="136451" y="673199"/>
                  </a:cubicBezTo>
                  <a:cubicBezTo>
                    <a:pt x="162573" y="654296"/>
                    <a:pt x="200903" y="643138"/>
                    <a:pt x="241070" y="643138"/>
                  </a:cubicBezTo>
                  <a:cubicBezTo>
                    <a:pt x="282419" y="643138"/>
                    <a:pt x="321537" y="654821"/>
                    <a:pt x="347659" y="674642"/>
                  </a:cubicBezTo>
                  <a:cubicBezTo>
                    <a:pt x="320749" y="698533"/>
                    <a:pt x="287013" y="712316"/>
                    <a:pt x="251178" y="714154"/>
                  </a:cubicBezTo>
                  <a:cubicBezTo>
                    <a:pt x="248290" y="714154"/>
                    <a:pt x="245271" y="714285"/>
                    <a:pt x="242383" y="714285"/>
                  </a:cubicBezTo>
                  <a:close/>
                  <a:moveTo>
                    <a:pt x="240939" y="557553"/>
                  </a:moveTo>
                  <a:cubicBezTo>
                    <a:pt x="202347" y="557553"/>
                    <a:pt x="170974" y="526181"/>
                    <a:pt x="170974" y="487588"/>
                  </a:cubicBezTo>
                  <a:cubicBezTo>
                    <a:pt x="170974" y="448996"/>
                    <a:pt x="202347" y="417623"/>
                    <a:pt x="240939" y="417623"/>
                  </a:cubicBezTo>
                  <a:cubicBezTo>
                    <a:pt x="279532" y="417623"/>
                    <a:pt x="310904" y="448996"/>
                    <a:pt x="310904" y="487588"/>
                  </a:cubicBezTo>
                  <a:cubicBezTo>
                    <a:pt x="310904" y="526049"/>
                    <a:pt x="279532" y="557553"/>
                    <a:pt x="240939" y="55755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2" name="Google Shape;4282;p129"/>
            <p:cNvSpPr/>
            <p:nvPr/>
          </p:nvSpPr>
          <p:spPr>
            <a:xfrm>
              <a:off x="5165585" y="3443899"/>
              <a:ext cx="286160" cy="280910"/>
            </a:xfrm>
            <a:custGeom>
              <a:rect b="b" l="l" r="r" t="t"/>
              <a:pathLst>
                <a:path extrusionOk="0" h="280909" w="286160">
                  <a:moveTo>
                    <a:pt x="262926" y="233063"/>
                  </a:moveTo>
                  <a:cubicBezTo>
                    <a:pt x="208582" y="233063"/>
                    <a:pt x="166839" y="230569"/>
                    <a:pt x="140192" y="218361"/>
                  </a:cubicBezTo>
                  <a:cubicBezTo>
                    <a:pt x="122996" y="210485"/>
                    <a:pt x="105538" y="196571"/>
                    <a:pt x="105538" y="152466"/>
                  </a:cubicBezTo>
                  <a:lnTo>
                    <a:pt x="105538" y="81582"/>
                  </a:lnTo>
                  <a:lnTo>
                    <a:pt x="122209" y="98253"/>
                  </a:lnTo>
                  <a:cubicBezTo>
                    <a:pt x="126803" y="102847"/>
                    <a:pt x="132841" y="105210"/>
                    <a:pt x="138880" y="105210"/>
                  </a:cubicBezTo>
                  <a:cubicBezTo>
                    <a:pt x="144918" y="105210"/>
                    <a:pt x="150956" y="102847"/>
                    <a:pt x="155550" y="98253"/>
                  </a:cubicBezTo>
                  <a:cubicBezTo>
                    <a:pt x="164739" y="89064"/>
                    <a:pt x="164739" y="74100"/>
                    <a:pt x="155550" y="64780"/>
                  </a:cubicBezTo>
                  <a:lnTo>
                    <a:pt x="98581" y="7810"/>
                  </a:lnTo>
                  <a:cubicBezTo>
                    <a:pt x="98581" y="7810"/>
                    <a:pt x="98581" y="7810"/>
                    <a:pt x="98450" y="7810"/>
                  </a:cubicBezTo>
                  <a:cubicBezTo>
                    <a:pt x="97925" y="7285"/>
                    <a:pt x="97399" y="6760"/>
                    <a:pt x="96743" y="6366"/>
                  </a:cubicBezTo>
                  <a:cubicBezTo>
                    <a:pt x="96481" y="6104"/>
                    <a:pt x="96218" y="5972"/>
                    <a:pt x="95956" y="5710"/>
                  </a:cubicBezTo>
                  <a:cubicBezTo>
                    <a:pt x="95562" y="5447"/>
                    <a:pt x="95299" y="5185"/>
                    <a:pt x="94905" y="4922"/>
                  </a:cubicBezTo>
                  <a:cubicBezTo>
                    <a:pt x="94512" y="4660"/>
                    <a:pt x="94249" y="4529"/>
                    <a:pt x="93855" y="4266"/>
                  </a:cubicBezTo>
                  <a:cubicBezTo>
                    <a:pt x="93593" y="4135"/>
                    <a:pt x="93199" y="3872"/>
                    <a:pt x="92937" y="3741"/>
                  </a:cubicBezTo>
                  <a:cubicBezTo>
                    <a:pt x="92543" y="3610"/>
                    <a:pt x="92280" y="3347"/>
                    <a:pt x="91886" y="3216"/>
                  </a:cubicBezTo>
                  <a:cubicBezTo>
                    <a:pt x="91492" y="3085"/>
                    <a:pt x="91230" y="2822"/>
                    <a:pt x="90836" y="2691"/>
                  </a:cubicBezTo>
                  <a:cubicBezTo>
                    <a:pt x="90443" y="2560"/>
                    <a:pt x="90180" y="2428"/>
                    <a:pt x="89786" y="2297"/>
                  </a:cubicBezTo>
                  <a:cubicBezTo>
                    <a:pt x="89392" y="2166"/>
                    <a:pt x="88999" y="2034"/>
                    <a:pt x="88605" y="1903"/>
                  </a:cubicBezTo>
                  <a:cubicBezTo>
                    <a:pt x="88211" y="1772"/>
                    <a:pt x="87948" y="1772"/>
                    <a:pt x="87554" y="1641"/>
                  </a:cubicBezTo>
                  <a:cubicBezTo>
                    <a:pt x="87161" y="1509"/>
                    <a:pt x="86767" y="1378"/>
                    <a:pt x="86373" y="1378"/>
                  </a:cubicBezTo>
                  <a:cubicBezTo>
                    <a:pt x="85979" y="1247"/>
                    <a:pt x="85585" y="1247"/>
                    <a:pt x="85192" y="1247"/>
                  </a:cubicBezTo>
                  <a:cubicBezTo>
                    <a:pt x="84798" y="1247"/>
                    <a:pt x="84536" y="1116"/>
                    <a:pt x="84142" y="1116"/>
                  </a:cubicBezTo>
                  <a:cubicBezTo>
                    <a:pt x="83354" y="984"/>
                    <a:pt x="82567" y="984"/>
                    <a:pt x="81779" y="984"/>
                  </a:cubicBezTo>
                  <a:cubicBezTo>
                    <a:pt x="81779" y="984"/>
                    <a:pt x="81779" y="984"/>
                    <a:pt x="81779" y="984"/>
                  </a:cubicBezTo>
                  <a:cubicBezTo>
                    <a:pt x="81779" y="984"/>
                    <a:pt x="81779" y="984"/>
                    <a:pt x="81779" y="984"/>
                  </a:cubicBezTo>
                  <a:cubicBezTo>
                    <a:pt x="81779" y="984"/>
                    <a:pt x="81779" y="984"/>
                    <a:pt x="81779" y="984"/>
                  </a:cubicBezTo>
                  <a:cubicBezTo>
                    <a:pt x="80991" y="984"/>
                    <a:pt x="80204" y="984"/>
                    <a:pt x="79416" y="1116"/>
                  </a:cubicBezTo>
                  <a:cubicBezTo>
                    <a:pt x="79022" y="1116"/>
                    <a:pt x="78760" y="1247"/>
                    <a:pt x="78366" y="1247"/>
                  </a:cubicBezTo>
                  <a:cubicBezTo>
                    <a:pt x="77972" y="1247"/>
                    <a:pt x="77447" y="1378"/>
                    <a:pt x="77053" y="1378"/>
                  </a:cubicBezTo>
                  <a:cubicBezTo>
                    <a:pt x="76660" y="1509"/>
                    <a:pt x="76266" y="1509"/>
                    <a:pt x="75872" y="1641"/>
                  </a:cubicBezTo>
                  <a:cubicBezTo>
                    <a:pt x="75478" y="1772"/>
                    <a:pt x="75084" y="1772"/>
                    <a:pt x="74691" y="1903"/>
                  </a:cubicBezTo>
                  <a:cubicBezTo>
                    <a:pt x="74297" y="2034"/>
                    <a:pt x="74034" y="2166"/>
                    <a:pt x="73640" y="2297"/>
                  </a:cubicBezTo>
                  <a:cubicBezTo>
                    <a:pt x="73247" y="2428"/>
                    <a:pt x="72853" y="2560"/>
                    <a:pt x="72590" y="2691"/>
                  </a:cubicBezTo>
                  <a:cubicBezTo>
                    <a:pt x="72196" y="2822"/>
                    <a:pt x="71934" y="2953"/>
                    <a:pt x="71671" y="3085"/>
                  </a:cubicBezTo>
                  <a:cubicBezTo>
                    <a:pt x="71278" y="3216"/>
                    <a:pt x="70884" y="3478"/>
                    <a:pt x="70490" y="3610"/>
                  </a:cubicBezTo>
                  <a:cubicBezTo>
                    <a:pt x="70227" y="3741"/>
                    <a:pt x="69834" y="4003"/>
                    <a:pt x="69571" y="4135"/>
                  </a:cubicBezTo>
                  <a:cubicBezTo>
                    <a:pt x="69177" y="4397"/>
                    <a:pt x="68784" y="4529"/>
                    <a:pt x="68521" y="4791"/>
                  </a:cubicBezTo>
                  <a:cubicBezTo>
                    <a:pt x="68258" y="5054"/>
                    <a:pt x="67865" y="5316"/>
                    <a:pt x="67602" y="5447"/>
                  </a:cubicBezTo>
                  <a:cubicBezTo>
                    <a:pt x="67340" y="5710"/>
                    <a:pt x="67077" y="5841"/>
                    <a:pt x="66815" y="6104"/>
                  </a:cubicBezTo>
                  <a:cubicBezTo>
                    <a:pt x="66815" y="6104"/>
                    <a:pt x="66815" y="6104"/>
                    <a:pt x="66683" y="6104"/>
                  </a:cubicBezTo>
                  <a:cubicBezTo>
                    <a:pt x="66158" y="6629"/>
                    <a:pt x="65502" y="7023"/>
                    <a:pt x="64977" y="7548"/>
                  </a:cubicBezTo>
                  <a:cubicBezTo>
                    <a:pt x="64977" y="7548"/>
                    <a:pt x="64977" y="7548"/>
                    <a:pt x="64846" y="7679"/>
                  </a:cubicBezTo>
                  <a:lnTo>
                    <a:pt x="7876" y="64649"/>
                  </a:lnTo>
                  <a:cubicBezTo>
                    <a:pt x="-1313" y="73837"/>
                    <a:pt x="-1313" y="88801"/>
                    <a:pt x="7876" y="98121"/>
                  </a:cubicBezTo>
                  <a:cubicBezTo>
                    <a:pt x="12470" y="102716"/>
                    <a:pt x="18509" y="105078"/>
                    <a:pt x="24547" y="105078"/>
                  </a:cubicBezTo>
                  <a:cubicBezTo>
                    <a:pt x="30585" y="105078"/>
                    <a:pt x="36623" y="102716"/>
                    <a:pt x="41218" y="98121"/>
                  </a:cubicBezTo>
                  <a:lnTo>
                    <a:pt x="57889" y="81450"/>
                  </a:lnTo>
                  <a:lnTo>
                    <a:pt x="57889" y="152334"/>
                  </a:lnTo>
                  <a:cubicBezTo>
                    <a:pt x="57889" y="206416"/>
                    <a:pt x="78235" y="241989"/>
                    <a:pt x="120109" y="261285"/>
                  </a:cubicBezTo>
                  <a:cubicBezTo>
                    <a:pt x="154632" y="277168"/>
                    <a:pt x="200181" y="280319"/>
                    <a:pt x="262533" y="280319"/>
                  </a:cubicBezTo>
                  <a:cubicBezTo>
                    <a:pt x="275528" y="280319"/>
                    <a:pt x="286161" y="269686"/>
                    <a:pt x="286161" y="256691"/>
                  </a:cubicBezTo>
                  <a:cubicBezTo>
                    <a:pt x="286161" y="243695"/>
                    <a:pt x="275921" y="233063"/>
                    <a:pt x="262926" y="2330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83" name="Google Shape;4283;p129"/>
          <p:cNvSpPr/>
          <p:nvPr/>
        </p:nvSpPr>
        <p:spPr>
          <a:xfrm>
            <a:off x="4244719" y="2074994"/>
            <a:ext cx="713128" cy="766639"/>
          </a:xfrm>
          <a:custGeom>
            <a:rect b="b" l="l" r="r" t="t"/>
            <a:pathLst>
              <a:path extrusionOk="0" h="486587" w="452622">
                <a:moveTo>
                  <a:pt x="317463" y="34297"/>
                </a:moveTo>
                <a:lnTo>
                  <a:pt x="260018" y="34224"/>
                </a:lnTo>
                <a:cubicBezTo>
                  <a:pt x="259058" y="32008"/>
                  <a:pt x="257507" y="29793"/>
                  <a:pt x="255366" y="27652"/>
                </a:cubicBezTo>
                <a:cubicBezTo>
                  <a:pt x="238900" y="10965"/>
                  <a:pt x="205747" y="554"/>
                  <a:pt x="168829" y="554"/>
                </a:cubicBezTo>
                <a:cubicBezTo>
                  <a:pt x="131910" y="554"/>
                  <a:pt x="98757" y="10965"/>
                  <a:pt x="82292" y="27652"/>
                </a:cubicBezTo>
                <a:cubicBezTo>
                  <a:pt x="80150" y="29793"/>
                  <a:pt x="78600" y="32008"/>
                  <a:pt x="77640" y="34224"/>
                </a:cubicBezTo>
                <a:lnTo>
                  <a:pt x="20194" y="34224"/>
                </a:lnTo>
                <a:cubicBezTo>
                  <a:pt x="8824" y="34224"/>
                  <a:pt x="554" y="45373"/>
                  <a:pt x="554" y="60805"/>
                </a:cubicBezTo>
                <a:lnTo>
                  <a:pt x="554" y="471487"/>
                </a:lnTo>
                <a:cubicBezTo>
                  <a:pt x="554" y="479536"/>
                  <a:pt x="7125" y="486107"/>
                  <a:pt x="15174" y="486107"/>
                </a:cubicBezTo>
                <a:lnTo>
                  <a:pt x="322484" y="486181"/>
                </a:lnTo>
                <a:cubicBezTo>
                  <a:pt x="330532" y="486181"/>
                  <a:pt x="337104" y="479610"/>
                  <a:pt x="337104" y="471561"/>
                </a:cubicBezTo>
                <a:lnTo>
                  <a:pt x="337104" y="60805"/>
                </a:lnTo>
                <a:cubicBezTo>
                  <a:pt x="337104" y="45447"/>
                  <a:pt x="328834" y="34297"/>
                  <a:pt x="317463" y="34297"/>
                </a:cubicBezTo>
                <a:moveTo>
                  <a:pt x="103040" y="44635"/>
                </a:moveTo>
                <a:cubicBezTo>
                  <a:pt x="113525" y="35700"/>
                  <a:pt x="137153" y="27135"/>
                  <a:pt x="168829" y="27135"/>
                </a:cubicBezTo>
                <a:cubicBezTo>
                  <a:pt x="200505" y="27135"/>
                  <a:pt x="224133" y="35700"/>
                  <a:pt x="234618" y="44635"/>
                </a:cubicBezTo>
                <a:lnTo>
                  <a:pt x="234618" y="47514"/>
                </a:lnTo>
                <a:lnTo>
                  <a:pt x="103040" y="47514"/>
                </a:lnTo>
                <a:lnTo>
                  <a:pt x="103040" y="44635"/>
                </a:lnTo>
                <a:close/>
                <a:moveTo>
                  <a:pt x="310522" y="459526"/>
                </a:moveTo>
                <a:lnTo>
                  <a:pt x="27209" y="459526"/>
                </a:lnTo>
                <a:lnTo>
                  <a:pt x="27209" y="60805"/>
                </a:lnTo>
                <a:lnTo>
                  <a:pt x="76532" y="60805"/>
                </a:lnTo>
                <a:cubicBezTo>
                  <a:pt x="76754" y="66047"/>
                  <a:pt x="80446" y="74096"/>
                  <a:pt x="92703" y="74096"/>
                </a:cubicBezTo>
                <a:lnTo>
                  <a:pt x="245029" y="74096"/>
                </a:lnTo>
                <a:cubicBezTo>
                  <a:pt x="257360" y="74096"/>
                  <a:pt x="260978" y="66047"/>
                  <a:pt x="261273" y="60805"/>
                </a:cubicBezTo>
                <a:lnTo>
                  <a:pt x="310596" y="60805"/>
                </a:lnTo>
                <a:lnTo>
                  <a:pt x="310596" y="459526"/>
                </a:lnTo>
                <a:close/>
                <a:moveTo>
                  <a:pt x="268583" y="153914"/>
                </a:moveTo>
                <a:cubicBezTo>
                  <a:pt x="275893" y="153914"/>
                  <a:pt x="281874" y="159894"/>
                  <a:pt x="281874" y="167204"/>
                </a:cubicBezTo>
                <a:cubicBezTo>
                  <a:pt x="281874" y="174514"/>
                  <a:pt x="275893" y="180495"/>
                  <a:pt x="268583" y="180495"/>
                </a:cubicBezTo>
                <a:lnTo>
                  <a:pt x="162257" y="180495"/>
                </a:lnTo>
                <a:cubicBezTo>
                  <a:pt x="154947" y="180495"/>
                  <a:pt x="148967" y="174514"/>
                  <a:pt x="148967" y="167204"/>
                </a:cubicBezTo>
                <a:cubicBezTo>
                  <a:pt x="148967" y="159894"/>
                  <a:pt x="154947" y="153914"/>
                  <a:pt x="162257" y="153914"/>
                </a:cubicBezTo>
                <a:lnTo>
                  <a:pt x="268583" y="153914"/>
                </a:lnTo>
                <a:close/>
                <a:moveTo>
                  <a:pt x="281874" y="273530"/>
                </a:moveTo>
                <a:cubicBezTo>
                  <a:pt x="281874" y="280840"/>
                  <a:pt x="275893" y="286821"/>
                  <a:pt x="268583" y="286821"/>
                </a:cubicBezTo>
                <a:lnTo>
                  <a:pt x="162257" y="286821"/>
                </a:lnTo>
                <a:cubicBezTo>
                  <a:pt x="154947" y="286821"/>
                  <a:pt x="148967" y="280840"/>
                  <a:pt x="148967" y="273530"/>
                </a:cubicBezTo>
                <a:cubicBezTo>
                  <a:pt x="148967" y="266220"/>
                  <a:pt x="154947" y="260239"/>
                  <a:pt x="162257" y="260239"/>
                </a:cubicBezTo>
                <a:lnTo>
                  <a:pt x="268583" y="260239"/>
                </a:lnTo>
                <a:cubicBezTo>
                  <a:pt x="275893" y="260239"/>
                  <a:pt x="281874" y="266220"/>
                  <a:pt x="281874" y="273530"/>
                </a:cubicBezTo>
                <a:moveTo>
                  <a:pt x="281874" y="379856"/>
                </a:moveTo>
                <a:cubicBezTo>
                  <a:pt x="281874" y="387165"/>
                  <a:pt x="275893" y="393146"/>
                  <a:pt x="268583" y="393146"/>
                </a:cubicBezTo>
                <a:lnTo>
                  <a:pt x="162257" y="393146"/>
                </a:lnTo>
                <a:cubicBezTo>
                  <a:pt x="154947" y="393146"/>
                  <a:pt x="148967" y="387165"/>
                  <a:pt x="148967" y="379856"/>
                </a:cubicBezTo>
                <a:cubicBezTo>
                  <a:pt x="148967" y="372546"/>
                  <a:pt x="154947" y="366565"/>
                  <a:pt x="162257" y="366565"/>
                </a:cubicBezTo>
                <a:lnTo>
                  <a:pt x="268583" y="366565"/>
                </a:lnTo>
                <a:cubicBezTo>
                  <a:pt x="275893" y="366565"/>
                  <a:pt x="281874" y="372546"/>
                  <a:pt x="281874" y="379856"/>
                </a:cubicBezTo>
                <a:moveTo>
                  <a:pt x="69222" y="207003"/>
                </a:moveTo>
                <a:lnTo>
                  <a:pt x="122385" y="207003"/>
                </a:lnTo>
                <a:cubicBezTo>
                  <a:pt x="129695" y="207003"/>
                  <a:pt x="135676" y="201022"/>
                  <a:pt x="135676" y="193712"/>
                </a:cubicBezTo>
                <a:lnTo>
                  <a:pt x="135676" y="140549"/>
                </a:lnTo>
                <a:cubicBezTo>
                  <a:pt x="135676" y="133239"/>
                  <a:pt x="129695" y="127258"/>
                  <a:pt x="122385" y="127258"/>
                </a:cubicBezTo>
                <a:lnTo>
                  <a:pt x="69222" y="127258"/>
                </a:lnTo>
                <a:cubicBezTo>
                  <a:pt x="61913" y="127258"/>
                  <a:pt x="55932" y="133239"/>
                  <a:pt x="55932" y="140549"/>
                </a:cubicBezTo>
                <a:lnTo>
                  <a:pt x="55932" y="193712"/>
                </a:lnTo>
                <a:cubicBezTo>
                  <a:pt x="55932" y="201022"/>
                  <a:pt x="61913" y="207003"/>
                  <a:pt x="69222" y="207003"/>
                </a:cubicBezTo>
                <a:moveTo>
                  <a:pt x="82513" y="153840"/>
                </a:moveTo>
                <a:lnTo>
                  <a:pt x="109094" y="153840"/>
                </a:lnTo>
                <a:lnTo>
                  <a:pt x="109094" y="180421"/>
                </a:lnTo>
                <a:lnTo>
                  <a:pt x="82513" y="180421"/>
                </a:lnTo>
                <a:lnTo>
                  <a:pt x="82513" y="153840"/>
                </a:lnTo>
                <a:close/>
                <a:moveTo>
                  <a:pt x="122385" y="233658"/>
                </a:moveTo>
                <a:lnTo>
                  <a:pt x="69222" y="233658"/>
                </a:lnTo>
                <a:cubicBezTo>
                  <a:pt x="61913" y="233658"/>
                  <a:pt x="55932" y="239639"/>
                  <a:pt x="55932" y="246949"/>
                </a:cubicBezTo>
                <a:lnTo>
                  <a:pt x="55932" y="300111"/>
                </a:lnTo>
                <a:cubicBezTo>
                  <a:pt x="55932" y="307421"/>
                  <a:pt x="61913" y="313402"/>
                  <a:pt x="69222" y="313402"/>
                </a:cubicBezTo>
                <a:lnTo>
                  <a:pt x="122385" y="313402"/>
                </a:lnTo>
                <a:cubicBezTo>
                  <a:pt x="129695" y="313402"/>
                  <a:pt x="135676" y="307421"/>
                  <a:pt x="135676" y="300111"/>
                </a:cubicBezTo>
                <a:lnTo>
                  <a:pt x="135676" y="246949"/>
                </a:lnTo>
                <a:cubicBezTo>
                  <a:pt x="135676" y="239639"/>
                  <a:pt x="129769" y="233658"/>
                  <a:pt x="122385" y="233658"/>
                </a:cubicBezTo>
                <a:moveTo>
                  <a:pt x="109094" y="286821"/>
                </a:moveTo>
                <a:lnTo>
                  <a:pt x="82513" y="286821"/>
                </a:lnTo>
                <a:lnTo>
                  <a:pt x="82513" y="260239"/>
                </a:lnTo>
                <a:lnTo>
                  <a:pt x="109094" y="260239"/>
                </a:lnTo>
                <a:lnTo>
                  <a:pt x="109094" y="286821"/>
                </a:lnTo>
                <a:close/>
                <a:moveTo>
                  <a:pt x="122311" y="339983"/>
                </a:moveTo>
                <a:lnTo>
                  <a:pt x="69149" y="339983"/>
                </a:lnTo>
                <a:cubicBezTo>
                  <a:pt x="61839" y="339983"/>
                  <a:pt x="55858" y="345964"/>
                  <a:pt x="55858" y="353274"/>
                </a:cubicBezTo>
                <a:lnTo>
                  <a:pt x="55858" y="406437"/>
                </a:lnTo>
                <a:cubicBezTo>
                  <a:pt x="55858" y="413747"/>
                  <a:pt x="61839" y="419728"/>
                  <a:pt x="69149" y="419728"/>
                </a:cubicBezTo>
                <a:lnTo>
                  <a:pt x="122311" y="419728"/>
                </a:lnTo>
                <a:cubicBezTo>
                  <a:pt x="129621" y="419728"/>
                  <a:pt x="135602" y="413747"/>
                  <a:pt x="135602" y="406437"/>
                </a:cubicBezTo>
                <a:lnTo>
                  <a:pt x="135602" y="353274"/>
                </a:lnTo>
                <a:cubicBezTo>
                  <a:pt x="135602" y="345964"/>
                  <a:pt x="129621" y="339983"/>
                  <a:pt x="122311" y="339983"/>
                </a:cubicBezTo>
                <a:moveTo>
                  <a:pt x="109021" y="393146"/>
                </a:moveTo>
                <a:lnTo>
                  <a:pt x="82439" y="393146"/>
                </a:lnTo>
                <a:lnTo>
                  <a:pt x="82439" y="366565"/>
                </a:lnTo>
                <a:lnTo>
                  <a:pt x="109021" y="366565"/>
                </a:lnTo>
                <a:lnTo>
                  <a:pt x="109021" y="393146"/>
                </a:lnTo>
                <a:close/>
                <a:moveTo>
                  <a:pt x="450296" y="169493"/>
                </a:moveTo>
                <a:lnTo>
                  <a:pt x="423715" y="129621"/>
                </a:lnTo>
                <a:cubicBezTo>
                  <a:pt x="421204" y="125929"/>
                  <a:pt x="417069" y="123640"/>
                  <a:pt x="412565" y="123714"/>
                </a:cubicBezTo>
                <a:cubicBezTo>
                  <a:pt x="408135" y="123714"/>
                  <a:pt x="403926" y="126003"/>
                  <a:pt x="401490" y="129769"/>
                </a:cubicBezTo>
                <a:lnTo>
                  <a:pt x="375425" y="169641"/>
                </a:lnTo>
                <a:cubicBezTo>
                  <a:pt x="374022" y="171782"/>
                  <a:pt x="373284" y="174293"/>
                  <a:pt x="373284" y="176877"/>
                </a:cubicBezTo>
                <a:lnTo>
                  <a:pt x="372767" y="469199"/>
                </a:lnTo>
                <a:cubicBezTo>
                  <a:pt x="372767" y="472743"/>
                  <a:pt x="374170" y="476139"/>
                  <a:pt x="376681" y="478576"/>
                </a:cubicBezTo>
                <a:cubicBezTo>
                  <a:pt x="379191" y="481086"/>
                  <a:pt x="382588" y="482489"/>
                  <a:pt x="386058" y="482489"/>
                </a:cubicBezTo>
                <a:lnTo>
                  <a:pt x="439221" y="482489"/>
                </a:lnTo>
                <a:cubicBezTo>
                  <a:pt x="446531" y="482489"/>
                  <a:pt x="452511" y="476508"/>
                  <a:pt x="452511" y="469199"/>
                </a:cubicBezTo>
                <a:lnTo>
                  <a:pt x="452511" y="176803"/>
                </a:lnTo>
                <a:cubicBezTo>
                  <a:pt x="452511" y="174219"/>
                  <a:pt x="451773" y="171635"/>
                  <a:pt x="450296" y="169493"/>
                </a:cubicBezTo>
                <a:moveTo>
                  <a:pt x="412713" y="161076"/>
                </a:moveTo>
                <a:lnTo>
                  <a:pt x="425930" y="180864"/>
                </a:lnTo>
                <a:lnTo>
                  <a:pt x="425930" y="416110"/>
                </a:lnTo>
                <a:lnTo>
                  <a:pt x="399422" y="416110"/>
                </a:lnTo>
                <a:lnTo>
                  <a:pt x="399865" y="180864"/>
                </a:lnTo>
                <a:lnTo>
                  <a:pt x="412713" y="161076"/>
                </a:lnTo>
                <a:close/>
                <a:moveTo>
                  <a:pt x="399349" y="455982"/>
                </a:moveTo>
                <a:lnTo>
                  <a:pt x="399349" y="442691"/>
                </a:lnTo>
                <a:lnTo>
                  <a:pt x="425856" y="442691"/>
                </a:lnTo>
                <a:lnTo>
                  <a:pt x="425856" y="455982"/>
                </a:lnTo>
                <a:lnTo>
                  <a:pt x="399349" y="45598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84" name="Google Shape;4284;p129"/>
          <p:cNvGrpSpPr/>
          <p:nvPr/>
        </p:nvGrpSpPr>
        <p:grpSpPr>
          <a:xfrm>
            <a:off x="8090021" y="2074994"/>
            <a:ext cx="2698282" cy="1019809"/>
            <a:chOff x="10285375" y="8565841"/>
            <a:chExt cx="4689341" cy="1772325"/>
          </a:xfrm>
        </p:grpSpPr>
        <p:sp>
          <p:nvSpPr>
            <p:cNvPr id="4285" name="Google Shape;4285;p129"/>
            <p:cNvSpPr txBox="1"/>
            <p:nvPr/>
          </p:nvSpPr>
          <p:spPr>
            <a:xfrm>
              <a:off x="10285375" y="9214908"/>
              <a:ext cx="4689341" cy="11232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Text Text Text Text Text Text Text Text </a:t>
              </a:r>
              <a:endParaRPr/>
            </a:p>
          </p:txBody>
        </p:sp>
        <p:sp>
          <p:nvSpPr>
            <p:cNvPr id="4286" name="Google Shape;4286;p129"/>
            <p:cNvSpPr/>
            <p:nvPr/>
          </p:nvSpPr>
          <p:spPr>
            <a:xfrm>
              <a:off x="10285375" y="8565841"/>
              <a:ext cx="2981025" cy="6418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Heading</a:t>
              </a:r>
              <a:endParaRPr/>
            </a:p>
          </p:txBody>
        </p:sp>
      </p:grpSp>
      <p:grpSp>
        <p:nvGrpSpPr>
          <p:cNvPr id="4287" name="Google Shape;4287;p129"/>
          <p:cNvGrpSpPr/>
          <p:nvPr/>
        </p:nvGrpSpPr>
        <p:grpSpPr>
          <a:xfrm flipH="1">
            <a:off x="580813" y="2074996"/>
            <a:ext cx="2698282" cy="1019809"/>
            <a:chOff x="10285375" y="8565841"/>
            <a:chExt cx="4689341" cy="1772325"/>
          </a:xfrm>
        </p:grpSpPr>
        <p:sp>
          <p:nvSpPr>
            <p:cNvPr id="4288" name="Google Shape;4288;p129"/>
            <p:cNvSpPr txBox="1"/>
            <p:nvPr/>
          </p:nvSpPr>
          <p:spPr>
            <a:xfrm>
              <a:off x="10285375" y="9214908"/>
              <a:ext cx="4689341" cy="11232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Text Text Text Text Text Text Text Text </a:t>
              </a:r>
              <a:endParaRPr/>
            </a:p>
          </p:txBody>
        </p:sp>
        <p:sp>
          <p:nvSpPr>
            <p:cNvPr id="4289" name="Google Shape;4289;p129"/>
            <p:cNvSpPr/>
            <p:nvPr/>
          </p:nvSpPr>
          <p:spPr>
            <a:xfrm>
              <a:off x="10285375" y="8565841"/>
              <a:ext cx="2981025" cy="6418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Heading</a:t>
              </a:r>
              <a:endParaRPr/>
            </a:p>
          </p:txBody>
        </p:sp>
      </p:grpSp>
      <p:grpSp>
        <p:nvGrpSpPr>
          <p:cNvPr id="4290" name="Google Shape;4290;p129"/>
          <p:cNvGrpSpPr/>
          <p:nvPr/>
        </p:nvGrpSpPr>
        <p:grpSpPr>
          <a:xfrm>
            <a:off x="9262760" y="4161463"/>
            <a:ext cx="2698282" cy="1046440"/>
            <a:chOff x="10285375" y="8565841"/>
            <a:chExt cx="4689341" cy="1818607"/>
          </a:xfrm>
        </p:grpSpPr>
        <p:sp>
          <p:nvSpPr>
            <p:cNvPr id="4291" name="Google Shape;4291;p129"/>
            <p:cNvSpPr txBox="1"/>
            <p:nvPr/>
          </p:nvSpPr>
          <p:spPr>
            <a:xfrm>
              <a:off x="10285375" y="9214908"/>
              <a:ext cx="4689341" cy="11232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Text Text Text Text Text Text Text Text </a:t>
              </a:r>
              <a:endParaRPr/>
            </a:p>
          </p:txBody>
        </p:sp>
        <p:sp>
          <p:nvSpPr>
            <p:cNvPr id="4292" name="Google Shape;4292;p129"/>
            <p:cNvSpPr/>
            <p:nvPr/>
          </p:nvSpPr>
          <p:spPr>
            <a:xfrm>
              <a:off x="10285375" y="8565841"/>
              <a:ext cx="3881194" cy="18186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Heading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93" name="Google Shape;4293;p129"/>
          <p:cNvGrpSpPr/>
          <p:nvPr/>
        </p:nvGrpSpPr>
        <p:grpSpPr>
          <a:xfrm flipH="1">
            <a:off x="1741977" y="4161463"/>
            <a:ext cx="2698282" cy="1019809"/>
            <a:chOff x="10285375" y="8565841"/>
            <a:chExt cx="4689341" cy="1772325"/>
          </a:xfrm>
        </p:grpSpPr>
        <p:sp>
          <p:nvSpPr>
            <p:cNvPr id="4294" name="Google Shape;4294;p129"/>
            <p:cNvSpPr txBox="1"/>
            <p:nvPr/>
          </p:nvSpPr>
          <p:spPr>
            <a:xfrm>
              <a:off x="10285375" y="9214908"/>
              <a:ext cx="4689341" cy="11232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Text Text Text Text Text Text Text Text </a:t>
              </a:r>
              <a:endParaRPr/>
            </a:p>
          </p:txBody>
        </p:sp>
        <p:sp>
          <p:nvSpPr>
            <p:cNvPr id="4295" name="Google Shape;4295;p129"/>
            <p:cNvSpPr/>
            <p:nvPr/>
          </p:nvSpPr>
          <p:spPr>
            <a:xfrm>
              <a:off x="10285375" y="8565841"/>
              <a:ext cx="2981025" cy="6418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Heading</a:t>
              </a:r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13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sp>
        <p:nvSpPr>
          <p:cNvPr id="401" name="Google Shape;401;p13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402" name="Google Shape;402;p13"/>
          <p:cNvGraphicFramePr/>
          <p:nvPr/>
        </p:nvGraphicFramePr>
        <p:xfrm>
          <a:off x="754521" y="128230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{94C982D0-31A6-417C-924B-515481DCCFAC}</a:tableStyleId>
              </a:tblPr>
              <a:tblGrid>
                <a:gridCol w="1780500"/>
                <a:gridCol w="1780500"/>
                <a:gridCol w="1780500"/>
                <a:gridCol w="1780500"/>
                <a:gridCol w="1780500"/>
                <a:gridCol w="1780500"/>
              </a:tblGrid>
              <a:tr h="4118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5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5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5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5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5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5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14368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b="1"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…</a:t>
                      </a:r>
                      <a:endParaRPr/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…</a:t>
                      </a:r>
                      <a:endParaRPr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…</a:t>
                      </a:r>
                      <a:endParaRPr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…</a:t>
                      </a:r>
                      <a:endParaRPr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…</a:t>
                      </a:r>
                      <a:endParaRPr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4368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b="1"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…</a:t>
                      </a:r>
                      <a:endParaRPr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…</a:t>
                      </a:r>
                      <a:endParaRPr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…</a:t>
                      </a:r>
                      <a:endParaRPr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…</a:t>
                      </a:r>
                      <a:endParaRPr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…</a:t>
                      </a:r>
                      <a:endParaRPr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4368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b="1"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99" name="Shape 4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" name="Google Shape;4300;p130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Circle</a:t>
            </a:r>
            <a:endParaRPr/>
          </a:p>
        </p:txBody>
      </p:sp>
      <p:sp>
        <p:nvSpPr>
          <p:cNvPr id="4301" name="Google Shape;4301;p130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302" name="Google Shape;4302;p130"/>
          <p:cNvSpPr/>
          <p:nvPr/>
        </p:nvSpPr>
        <p:spPr>
          <a:xfrm rot="10800000">
            <a:off x="4329704" y="1788093"/>
            <a:ext cx="3535218" cy="1184613"/>
          </a:xfrm>
          <a:custGeom>
            <a:rect b="b" l="l" r="r" t="t"/>
            <a:pathLst>
              <a:path extrusionOk="0" h="18677" w="21600">
                <a:moveTo>
                  <a:pt x="0" y="18677"/>
                </a:moveTo>
                <a:cubicBezTo>
                  <a:pt x="565" y="14923"/>
                  <a:pt x="1448" y="11555"/>
                  <a:pt x="2560" y="8730"/>
                </a:cubicBezTo>
                <a:cubicBezTo>
                  <a:pt x="7135" y="-2897"/>
                  <a:pt x="14475" y="-2923"/>
                  <a:pt x="19040" y="8730"/>
                </a:cubicBezTo>
                <a:cubicBezTo>
                  <a:pt x="20185" y="11651"/>
                  <a:pt x="21048" y="15035"/>
                  <a:pt x="21600" y="18677"/>
                </a:cubicBezTo>
              </a:path>
            </a:pathLst>
          </a:custGeom>
          <a:noFill/>
          <a:ln cap="flat" cmpd="sng" w="50800">
            <a:solidFill>
              <a:schemeClr val="accent6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3" name="Google Shape;4303;p130"/>
          <p:cNvSpPr/>
          <p:nvPr/>
        </p:nvSpPr>
        <p:spPr>
          <a:xfrm rot="10800000">
            <a:off x="5981017" y="2862434"/>
            <a:ext cx="232592" cy="23258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4" name="Google Shape;4304;p130"/>
          <p:cNvSpPr/>
          <p:nvPr/>
        </p:nvSpPr>
        <p:spPr>
          <a:xfrm rot="10800000">
            <a:off x="7095646" y="2499924"/>
            <a:ext cx="232592" cy="23258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5" name="Google Shape;4305;p130"/>
          <p:cNvSpPr/>
          <p:nvPr/>
        </p:nvSpPr>
        <p:spPr>
          <a:xfrm rot="10800000">
            <a:off x="4866389" y="2499924"/>
            <a:ext cx="232592" cy="23258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6" name="Google Shape;4306;p130"/>
          <p:cNvSpPr/>
          <p:nvPr/>
        </p:nvSpPr>
        <p:spPr>
          <a:xfrm rot="10800000">
            <a:off x="4178133" y="1556314"/>
            <a:ext cx="232592" cy="23258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7" name="Google Shape;4307;p130"/>
          <p:cNvSpPr/>
          <p:nvPr/>
        </p:nvSpPr>
        <p:spPr>
          <a:xfrm rot="10800000">
            <a:off x="7783903" y="1556314"/>
            <a:ext cx="232592" cy="23258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8" name="Google Shape;4308;p130"/>
          <p:cNvSpPr/>
          <p:nvPr/>
        </p:nvSpPr>
        <p:spPr>
          <a:xfrm rot="10800000">
            <a:off x="5488095" y="3231401"/>
            <a:ext cx="1218436" cy="1369357"/>
          </a:xfrm>
          <a:custGeom>
            <a:rect b="b" l="l" r="r" t="t"/>
            <a:pathLst>
              <a:path extrusionOk="0" h="21600" w="19679">
                <a:moveTo>
                  <a:pt x="9839" y="0"/>
                </a:moveTo>
                <a:cubicBezTo>
                  <a:pt x="7321" y="0"/>
                  <a:pt x="4803" y="937"/>
                  <a:pt x="2882" y="2813"/>
                </a:cubicBezTo>
                <a:cubicBezTo>
                  <a:pt x="-961" y="6566"/>
                  <a:pt x="-961" y="12653"/>
                  <a:pt x="2882" y="16406"/>
                </a:cubicBezTo>
                <a:cubicBezTo>
                  <a:pt x="4480" y="17967"/>
                  <a:pt x="6493" y="18867"/>
                  <a:pt x="8574" y="19129"/>
                </a:cubicBezTo>
                <a:lnTo>
                  <a:pt x="9839" y="21600"/>
                </a:lnTo>
                <a:lnTo>
                  <a:pt x="11104" y="19129"/>
                </a:lnTo>
                <a:cubicBezTo>
                  <a:pt x="13185" y="18867"/>
                  <a:pt x="15198" y="17967"/>
                  <a:pt x="16796" y="16406"/>
                </a:cubicBezTo>
                <a:cubicBezTo>
                  <a:pt x="20639" y="12653"/>
                  <a:pt x="20639" y="6566"/>
                  <a:pt x="16796" y="2813"/>
                </a:cubicBezTo>
                <a:cubicBezTo>
                  <a:pt x="14875" y="937"/>
                  <a:pt x="12357" y="0"/>
                  <a:pt x="9839" y="0"/>
                </a:cubicBezTo>
                <a:close/>
                <a:moveTo>
                  <a:pt x="9839" y="2266"/>
                </a:moveTo>
                <a:cubicBezTo>
                  <a:pt x="11763" y="2266"/>
                  <a:pt x="13686" y="2983"/>
                  <a:pt x="15154" y="4417"/>
                </a:cubicBezTo>
                <a:cubicBezTo>
                  <a:pt x="18090" y="7284"/>
                  <a:pt x="18090" y="11935"/>
                  <a:pt x="15154" y="14802"/>
                </a:cubicBezTo>
                <a:cubicBezTo>
                  <a:pt x="12218" y="17670"/>
                  <a:pt x="7460" y="17670"/>
                  <a:pt x="4524" y="14802"/>
                </a:cubicBezTo>
                <a:cubicBezTo>
                  <a:pt x="1588" y="11935"/>
                  <a:pt x="1588" y="7284"/>
                  <a:pt x="4524" y="4417"/>
                </a:cubicBezTo>
                <a:cubicBezTo>
                  <a:pt x="5992" y="2983"/>
                  <a:pt x="7915" y="2266"/>
                  <a:pt x="9839" y="226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9" name="Google Shape;4309;p130"/>
          <p:cNvSpPr/>
          <p:nvPr/>
        </p:nvSpPr>
        <p:spPr>
          <a:xfrm rot="10800000">
            <a:off x="3784359" y="2826417"/>
            <a:ext cx="1218717" cy="1230460"/>
          </a:xfrm>
          <a:custGeom>
            <a:rect b="b" l="l" r="r" t="t"/>
            <a:pathLst>
              <a:path extrusionOk="0" h="21529" w="20016">
                <a:moveTo>
                  <a:pt x="10331" y="5"/>
                </a:moveTo>
                <a:cubicBezTo>
                  <a:pt x="9667" y="-17"/>
                  <a:pt x="8989" y="33"/>
                  <a:pt x="8308" y="158"/>
                </a:cubicBezTo>
                <a:cubicBezTo>
                  <a:pt x="2862" y="1158"/>
                  <a:pt x="-792" y="6675"/>
                  <a:pt x="147" y="12476"/>
                </a:cubicBezTo>
                <a:cubicBezTo>
                  <a:pt x="538" y="14890"/>
                  <a:pt x="1668" y="16959"/>
                  <a:pt x="3240" y="18497"/>
                </a:cubicBezTo>
                <a:lnTo>
                  <a:pt x="2807" y="21529"/>
                </a:lnTo>
                <a:lnTo>
                  <a:pt x="5343" y="20080"/>
                </a:lnTo>
                <a:cubicBezTo>
                  <a:pt x="7229" y="21143"/>
                  <a:pt x="9442" y="21583"/>
                  <a:pt x="11708" y="21167"/>
                </a:cubicBezTo>
                <a:cubicBezTo>
                  <a:pt x="17154" y="20166"/>
                  <a:pt x="20808" y="14650"/>
                  <a:pt x="19869" y="8848"/>
                </a:cubicBezTo>
                <a:cubicBezTo>
                  <a:pt x="19399" y="5947"/>
                  <a:pt x="17869" y="3527"/>
                  <a:pt x="15777" y="1954"/>
                </a:cubicBezTo>
                <a:cubicBezTo>
                  <a:pt x="14207" y="774"/>
                  <a:pt x="12325" y="71"/>
                  <a:pt x="10331" y="5"/>
                </a:cubicBezTo>
                <a:close/>
                <a:moveTo>
                  <a:pt x="10255" y="2519"/>
                </a:moveTo>
                <a:cubicBezTo>
                  <a:pt x="13809" y="2636"/>
                  <a:pt x="16915" y="5399"/>
                  <a:pt x="17543" y="9278"/>
                </a:cubicBezTo>
                <a:cubicBezTo>
                  <a:pt x="18260" y="13710"/>
                  <a:pt x="15469" y="17924"/>
                  <a:pt x="11308" y="18689"/>
                </a:cubicBezTo>
                <a:cubicBezTo>
                  <a:pt x="7147" y="19453"/>
                  <a:pt x="3191" y="16479"/>
                  <a:pt x="2473" y="12047"/>
                </a:cubicBezTo>
                <a:cubicBezTo>
                  <a:pt x="1756" y="7614"/>
                  <a:pt x="4547" y="3400"/>
                  <a:pt x="8708" y="2636"/>
                </a:cubicBezTo>
                <a:cubicBezTo>
                  <a:pt x="9228" y="2540"/>
                  <a:pt x="9747" y="2502"/>
                  <a:pt x="10255" y="251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0" name="Google Shape;4310;p130"/>
          <p:cNvSpPr/>
          <p:nvPr/>
        </p:nvSpPr>
        <p:spPr>
          <a:xfrm rot="10800000">
            <a:off x="7202024" y="2824336"/>
            <a:ext cx="1218666" cy="1218549"/>
          </a:xfrm>
          <a:custGeom>
            <a:rect b="b" l="l" r="r" t="t"/>
            <a:pathLst>
              <a:path extrusionOk="0" h="21268" w="20226">
                <a:moveTo>
                  <a:pt x="10512" y="9"/>
                </a:moveTo>
                <a:cubicBezTo>
                  <a:pt x="8123" y="-93"/>
                  <a:pt x="5858" y="702"/>
                  <a:pt x="4046" y="2130"/>
                </a:cubicBezTo>
                <a:cubicBezTo>
                  <a:pt x="1976" y="3763"/>
                  <a:pt x="497" y="6225"/>
                  <a:pt x="103" y="9132"/>
                </a:cubicBezTo>
                <a:cubicBezTo>
                  <a:pt x="-687" y="14945"/>
                  <a:pt x="3158" y="20331"/>
                  <a:pt x="8687" y="21162"/>
                </a:cubicBezTo>
                <a:cubicBezTo>
                  <a:pt x="10987" y="21507"/>
                  <a:pt x="13209" y="21001"/>
                  <a:pt x="15085" y="19883"/>
                </a:cubicBezTo>
                <a:lnTo>
                  <a:pt x="17685" y="21250"/>
                </a:lnTo>
                <a:lnTo>
                  <a:pt x="17163" y="18244"/>
                </a:lnTo>
                <a:cubicBezTo>
                  <a:pt x="18709" y="16662"/>
                  <a:pt x="19795" y="14560"/>
                  <a:pt x="20123" y="12142"/>
                </a:cubicBezTo>
                <a:cubicBezTo>
                  <a:pt x="20913" y="6328"/>
                  <a:pt x="17071" y="939"/>
                  <a:pt x="11543" y="108"/>
                </a:cubicBezTo>
                <a:cubicBezTo>
                  <a:pt x="11197" y="56"/>
                  <a:pt x="10853" y="24"/>
                  <a:pt x="10512" y="9"/>
                </a:cubicBezTo>
                <a:close/>
                <a:moveTo>
                  <a:pt x="10418" y="2516"/>
                </a:moveTo>
                <a:cubicBezTo>
                  <a:pt x="10679" y="2527"/>
                  <a:pt x="10942" y="2555"/>
                  <a:pt x="11206" y="2594"/>
                </a:cubicBezTo>
                <a:cubicBezTo>
                  <a:pt x="15430" y="3229"/>
                  <a:pt x="18366" y="7342"/>
                  <a:pt x="17763" y="11784"/>
                </a:cubicBezTo>
                <a:cubicBezTo>
                  <a:pt x="17159" y="16226"/>
                  <a:pt x="13244" y="19313"/>
                  <a:pt x="9020" y="18679"/>
                </a:cubicBezTo>
                <a:cubicBezTo>
                  <a:pt x="4796" y="18045"/>
                  <a:pt x="1863" y="13928"/>
                  <a:pt x="2467" y="9486"/>
                </a:cubicBezTo>
                <a:cubicBezTo>
                  <a:pt x="3032" y="5321"/>
                  <a:pt x="6505" y="2349"/>
                  <a:pt x="10418" y="251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1" name="Google Shape;4311;p130"/>
          <p:cNvSpPr/>
          <p:nvPr/>
        </p:nvSpPr>
        <p:spPr>
          <a:xfrm rot="10800000">
            <a:off x="8142400" y="1385252"/>
            <a:ext cx="1330559" cy="1218748"/>
          </a:xfrm>
          <a:custGeom>
            <a:rect b="b" l="l" r="r" t="t"/>
            <a:pathLst>
              <a:path extrusionOk="0" h="20129" w="21314">
                <a:moveTo>
                  <a:pt x="10091" y="6"/>
                </a:moveTo>
                <a:cubicBezTo>
                  <a:pt x="8517" y="-50"/>
                  <a:pt x="6911" y="286"/>
                  <a:pt x="5404" y="1062"/>
                </a:cubicBezTo>
                <a:cubicBezTo>
                  <a:pt x="2992" y="2303"/>
                  <a:pt x="1297" y="4433"/>
                  <a:pt x="505" y="6876"/>
                </a:cubicBezTo>
                <a:cubicBezTo>
                  <a:pt x="-286" y="9319"/>
                  <a:pt x="-175" y="12074"/>
                  <a:pt x="1029" y="14560"/>
                </a:cubicBezTo>
                <a:cubicBezTo>
                  <a:pt x="3436" y="19532"/>
                  <a:pt x="9302" y="21550"/>
                  <a:pt x="14124" y="19068"/>
                </a:cubicBezTo>
                <a:cubicBezTo>
                  <a:pt x="16130" y="18035"/>
                  <a:pt x="17628" y="16381"/>
                  <a:pt x="18535" y="14450"/>
                </a:cubicBezTo>
                <a:lnTo>
                  <a:pt x="21314" y="14041"/>
                </a:lnTo>
                <a:lnTo>
                  <a:pt x="19331" y="11997"/>
                </a:lnTo>
                <a:cubicBezTo>
                  <a:pt x="19733" y="9891"/>
                  <a:pt x="19498" y="7641"/>
                  <a:pt x="18496" y="5572"/>
                </a:cubicBezTo>
                <a:cubicBezTo>
                  <a:pt x="16841" y="2154"/>
                  <a:pt x="13551" y="130"/>
                  <a:pt x="10091" y="6"/>
                </a:cubicBezTo>
                <a:close/>
                <a:moveTo>
                  <a:pt x="10013" y="2379"/>
                </a:moveTo>
                <a:cubicBezTo>
                  <a:pt x="12656" y="2473"/>
                  <a:pt x="15171" y="4020"/>
                  <a:pt x="16435" y="6631"/>
                </a:cubicBezTo>
                <a:cubicBezTo>
                  <a:pt x="18275" y="10430"/>
                  <a:pt x="16778" y="15046"/>
                  <a:pt x="13094" y="16943"/>
                </a:cubicBezTo>
                <a:cubicBezTo>
                  <a:pt x="9409" y="18840"/>
                  <a:pt x="4929" y="17297"/>
                  <a:pt x="3089" y="13498"/>
                </a:cubicBezTo>
                <a:cubicBezTo>
                  <a:pt x="1250" y="9699"/>
                  <a:pt x="2746" y="5083"/>
                  <a:pt x="6431" y="3186"/>
                </a:cubicBezTo>
                <a:cubicBezTo>
                  <a:pt x="7582" y="2594"/>
                  <a:pt x="8811" y="2336"/>
                  <a:pt x="10013" y="237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2" name="Google Shape;4312;p130"/>
          <p:cNvSpPr/>
          <p:nvPr/>
        </p:nvSpPr>
        <p:spPr>
          <a:xfrm rot="10800000">
            <a:off x="2721576" y="1385378"/>
            <a:ext cx="1331665" cy="1218731"/>
          </a:xfrm>
          <a:custGeom>
            <a:rect b="b" l="l" r="r" t="t"/>
            <a:pathLst>
              <a:path extrusionOk="0" h="20133" w="21311">
                <a:moveTo>
                  <a:pt x="11277" y="4"/>
                </a:moveTo>
                <a:cubicBezTo>
                  <a:pt x="7820" y="111"/>
                  <a:pt x="4524" y="2117"/>
                  <a:pt x="2854" y="5528"/>
                </a:cubicBezTo>
                <a:cubicBezTo>
                  <a:pt x="1844" y="7592"/>
                  <a:pt x="1599" y="9842"/>
                  <a:pt x="1991" y="11950"/>
                </a:cubicBezTo>
                <a:lnTo>
                  <a:pt x="0" y="13988"/>
                </a:lnTo>
                <a:lnTo>
                  <a:pt x="2773" y="14410"/>
                </a:lnTo>
                <a:cubicBezTo>
                  <a:pt x="3670" y="16347"/>
                  <a:pt x="5161" y="18007"/>
                  <a:pt x="7160" y="19049"/>
                </a:cubicBezTo>
                <a:cubicBezTo>
                  <a:pt x="11966" y="21556"/>
                  <a:pt x="17834" y="19566"/>
                  <a:pt x="20262" y="14605"/>
                </a:cubicBezTo>
                <a:cubicBezTo>
                  <a:pt x="21477" y="12124"/>
                  <a:pt x="21600" y="9373"/>
                  <a:pt x="20821" y="6926"/>
                </a:cubicBezTo>
                <a:cubicBezTo>
                  <a:pt x="20042" y="4479"/>
                  <a:pt x="18360" y="2337"/>
                  <a:pt x="15957" y="1084"/>
                </a:cubicBezTo>
                <a:cubicBezTo>
                  <a:pt x="14455" y="300"/>
                  <a:pt x="12849" y="-44"/>
                  <a:pt x="11277" y="4"/>
                </a:cubicBezTo>
                <a:close/>
                <a:moveTo>
                  <a:pt x="11342" y="2381"/>
                </a:moveTo>
                <a:cubicBezTo>
                  <a:pt x="12543" y="2344"/>
                  <a:pt x="13770" y="2607"/>
                  <a:pt x="14917" y="3205"/>
                </a:cubicBezTo>
                <a:cubicBezTo>
                  <a:pt x="18590" y="5121"/>
                  <a:pt x="20062" y="9745"/>
                  <a:pt x="18207" y="13536"/>
                </a:cubicBezTo>
                <a:cubicBezTo>
                  <a:pt x="16352" y="17326"/>
                  <a:pt x="11871" y="18846"/>
                  <a:pt x="8199" y="16931"/>
                </a:cubicBezTo>
                <a:cubicBezTo>
                  <a:pt x="4527" y="15016"/>
                  <a:pt x="3054" y="10391"/>
                  <a:pt x="4910" y="6601"/>
                </a:cubicBezTo>
                <a:cubicBezTo>
                  <a:pt x="6185" y="3995"/>
                  <a:pt x="8701" y="2462"/>
                  <a:pt x="11342" y="238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3" name="Google Shape;4313;p130"/>
          <p:cNvSpPr txBox="1"/>
          <p:nvPr/>
        </p:nvSpPr>
        <p:spPr>
          <a:xfrm>
            <a:off x="8293973" y="1604776"/>
            <a:ext cx="1130380" cy="7797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4314" name="Google Shape;4314;p130"/>
          <p:cNvSpPr txBox="1"/>
          <p:nvPr/>
        </p:nvSpPr>
        <p:spPr>
          <a:xfrm>
            <a:off x="2776767" y="1609105"/>
            <a:ext cx="1130380" cy="7797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4315" name="Google Shape;4315;p130"/>
          <p:cNvSpPr txBox="1"/>
          <p:nvPr/>
        </p:nvSpPr>
        <p:spPr>
          <a:xfrm>
            <a:off x="3828527" y="3051797"/>
            <a:ext cx="1130380" cy="7797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4316" name="Google Shape;4316;p130"/>
          <p:cNvSpPr txBox="1"/>
          <p:nvPr/>
        </p:nvSpPr>
        <p:spPr>
          <a:xfrm>
            <a:off x="7239675" y="3043761"/>
            <a:ext cx="1130380" cy="7797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4317" name="Google Shape;4317;p130"/>
          <p:cNvSpPr txBox="1"/>
          <p:nvPr/>
        </p:nvSpPr>
        <p:spPr>
          <a:xfrm>
            <a:off x="5538620" y="3610635"/>
            <a:ext cx="1130380" cy="7797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4318" name="Google Shape;4318;p130"/>
          <p:cNvSpPr txBox="1"/>
          <p:nvPr/>
        </p:nvSpPr>
        <p:spPr>
          <a:xfrm>
            <a:off x="9624531" y="1955534"/>
            <a:ext cx="2397484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 Text </a:t>
            </a:r>
            <a:endParaRPr/>
          </a:p>
        </p:txBody>
      </p:sp>
      <p:sp>
        <p:nvSpPr>
          <p:cNvPr id="4319" name="Google Shape;4319;p130"/>
          <p:cNvSpPr/>
          <p:nvPr/>
        </p:nvSpPr>
        <p:spPr>
          <a:xfrm>
            <a:off x="9624531" y="1623690"/>
            <a:ext cx="152408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/>
          </a:p>
        </p:txBody>
      </p:sp>
      <p:sp>
        <p:nvSpPr>
          <p:cNvPr id="4320" name="Google Shape;4320;p130"/>
          <p:cNvSpPr txBox="1"/>
          <p:nvPr/>
        </p:nvSpPr>
        <p:spPr>
          <a:xfrm flipH="1">
            <a:off x="169986" y="1955534"/>
            <a:ext cx="2400016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 Text </a:t>
            </a:r>
            <a:endParaRPr/>
          </a:p>
        </p:txBody>
      </p:sp>
      <p:sp>
        <p:nvSpPr>
          <p:cNvPr id="4321" name="Google Shape;4321;p130"/>
          <p:cNvSpPr/>
          <p:nvPr/>
        </p:nvSpPr>
        <p:spPr>
          <a:xfrm flipH="1">
            <a:off x="1045917" y="1623690"/>
            <a:ext cx="152408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/>
          </a:p>
        </p:txBody>
      </p:sp>
      <p:sp>
        <p:nvSpPr>
          <p:cNvPr id="4322" name="Google Shape;4322;p130"/>
          <p:cNvSpPr txBox="1"/>
          <p:nvPr/>
        </p:nvSpPr>
        <p:spPr>
          <a:xfrm>
            <a:off x="8565999" y="3342728"/>
            <a:ext cx="2397484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 Text </a:t>
            </a:r>
            <a:endParaRPr/>
          </a:p>
        </p:txBody>
      </p:sp>
      <p:sp>
        <p:nvSpPr>
          <p:cNvPr id="4323" name="Google Shape;4323;p130"/>
          <p:cNvSpPr/>
          <p:nvPr/>
        </p:nvSpPr>
        <p:spPr>
          <a:xfrm>
            <a:off x="8565999" y="3010884"/>
            <a:ext cx="198430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/>
          </a:p>
        </p:txBody>
      </p:sp>
      <p:sp>
        <p:nvSpPr>
          <p:cNvPr id="4324" name="Google Shape;4324;p130"/>
          <p:cNvSpPr txBox="1"/>
          <p:nvPr/>
        </p:nvSpPr>
        <p:spPr>
          <a:xfrm flipH="1">
            <a:off x="1241377" y="3342728"/>
            <a:ext cx="2397484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 Text </a:t>
            </a:r>
            <a:endParaRPr/>
          </a:p>
        </p:txBody>
      </p:sp>
      <p:sp>
        <p:nvSpPr>
          <p:cNvPr id="4325" name="Google Shape;4325;p130"/>
          <p:cNvSpPr/>
          <p:nvPr/>
        </p:nvSpPr>
        <p:spPr>
          <a:xfrm flipH="1">
            <a:off x="2114775" y="3010884"/>
            <a:ext cx="152408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/>
          </a:p>
        </p:txBody>
      </p:sp>
      <p:sp>
        <p:nvSpPr>
          <p:cNvPr id="4326" name="Google Shape;4326;p130"/>
          <p:cNvSpPr txBox="1"/>
          <p:nvPr/>
        </p:nvSpPr>
        <p:spPr>
          <a:xfrm>
            <a:off x="4905067" y="5047889"/>
            <a:ext cx="2397484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 Text </a:t>
            </a:r>
            <a:endParaRPr/>
          </a:p>
        </p:txBody>
      </p:sp>
      <p:sp>
        <p:nvSpPr>
          <p:cNvPr id="4327" name="Google Shape;4327;p130"/>
          <p:cNvSpPr/>
          <p:nvPr/>
        </p:nvSpPr>
        <p:spPr>
          <a:xfrm>
            <a:off x="5111655" y="4716045"/>
            <a:ext cx="198430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/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31" name="Shape 4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2" name="Google Shape;4332;p131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Circle</a:t>
            </a:r>
            <a:endParaRPr/>
          </a:p>
        </p:txBody>
      </p:sp>
      <p:sp>
        <p:nvSpPr>
          <p:cNvPr id="4333" name="Google Shape;4333;p131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334" name="Google Shape;4334;p131"/>
          <p:cNvSpPr/>
          <p:nvPr/>
        </p:nvSpPr>
        <p:spPr>
          <a:xfrm>
            <a:off x="1297948" y="1652238"/>
            <a:ext cx="1545293" cy="154522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5" name="Google Shape;4335;p131"/>
          <p:cNvSpPr/>
          <p:nvPr/>
        </p:nvSpPr>
        <p:spPr>
          <a:xfrm>
            <a:off x="1074340" y="1428638"/>
            <a:ext cx="1992510" cy="1992426"/>
          </a:xfrm>
          <a:prstGeom prst="ellipse">
            <a:avLst/>
          </a:prstGeom>
          <a:noFill/>
          <a:ln cap="flat" cmpd="sng" w="63500">
            <a:solidFill>
              <a:schemeClr val="accent1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336" name="Google Shape;4336;p131"/>
          <p:cNvCxnSpPr/>
          <p:nvPr/>
        </p:nvCxnSpPr>
        <p:spPr>
          <a:xfrm rot="10800000">
            <a:off x="2069620" y="3419158"/>
            <a:ext cx="0" cy="261716"/>
          </a:xfrm>
          <a:prstGeom prst="straightConnector1">
            <a:avLst/>
          </a:prstGeom>
          <a:noFill/>
          <a:ln cap="flat" cmpd="sng" w="63500">
            <a:solidFill>
              <a:schemeClr val="accent1"/>
            </a:solidFill>
            <a:prstDash val="solid"/>
            <a:miter lim="400000"/>
            <a:headEnd len="med" w="med" type="none"/>
            <a:tailEnd len="med" w="med" type="none"/>
          </a:ln>
        </p:spPr>
      </p:cxnSp>
      <p:cxnSp>
        <p:nvCxnSpPr>
          <p:cNvPr id="4337" name="Google Shape;4337;p131"/>
          <p:cNvCxnSpPr/>
          <p:nvPr/>
        </p:nvCxnSpPr>
        <p:spPr>
          <a:xfrm>
            <a:off x="904101" y="4862155"/>
            <a:ext cx="2332988" cy="1"/>
          </a:xfrm>
          <a:prstGeom prst="straightConnector1">
            <a:avLst/>
          </a:prstGeom>
          <a:noFill/>
          <a:ln cap="flat" cmpd="sng" w="63500">
            <a:solidFill>
              <a:schemeClr val="accent1"/>
            </a:solidFill>
            <a:prstDash val="solid"/>
            <a:miter lim="400000"/>
            <a:headEnd len="med" w="med" type="none"/>
            <a:tailEnd len="med" w="med" type="none"/>
          </a:ln>
        </p:spPr>
      </p:cxnSp>
      <p:sp>
        <p:nvSpPr>
          <p:cNvPr id="4338" name="Google Shape;4338;p131"/>
          <p:cNvSpPr/>
          <p:nvPr/>
        </p:nvSpPr>
        <p:spPr>
          <a:xfrm>
            <a:off x="1608020" y="3682619"/>
            <a:ext cx="935357" cy="935317"/>
          </a:xfrm>
          <a:prstGeom prst="ellipse">
            <a:avLst/>
          </a:prstGeom>
          <a:noFill/>
          <a:ln cap="flat" cmpd="sng" w="63500">
            <a:solidFill>
              <a:schemeClr val="accent1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9" name="Google Shape;4339;p131"/>
          <p:cNvSpPr/>
          <p:nvPr/>
        </p:nvSpPr>
        <p:spPr>
          <a:xfrm flipH="1">
            <a:off x="1238182" y="2275327"/>
            <a:ext cx="169250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 b="1" sz="4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0" name="Google Shape;4340;p131"/>
          <p:cNvSpPr txBox="1"/>
          <p:nvPr/>
        </p:nvSpPr>
        <p:spPr>
          <a:xfrm>
            <a:off x="1501631" y="3867353"/>
            <a:ext cx="1148135" cy="595035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4341" name="Google Shape;4341;p131"/>
          <p:cNvSpPr txBox="1"/>
          <p:nvPr/>
        </p:nvSpPr>
        <p:spPr>
          <a:xfrm flipH="1">
            <a:off x="960189" y="4975743"/>
            <a:ext cx="2218862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 Text </a:t>
            </a:r>
            <a:endParaRPr/>
          </a:p>
        </p:txBody>
      </p:sp>
      <p:cxnSp>
        <p:nvCxnSpPr>
          <p:cNvPr id="4342" name="Google Shape;4342;p131"/>
          <p:cNvCxnSpPr/>
          <p:nvPr/>
        </p:nvCxnSpPr>
        <p:spPr>
          <a:xfrm rot="10800000">
            <a:off x="2069620" y="4606261"/>
            <a:ext cx="0" cy="261716"/>
          </a:xfrm>
          <a:prstGeom prst="straightConnector1">
            <a:avLst/>
          </a:prstGeom>
          <a:noFill/>
          <a:ln cap="flat" cmpd="sng" w="63500">
            <a:solidFill>
              <a:schemeClr val="accent1"/>
            </a:solidFill>
            <a:prstDash val="solid"/>
            <a:miter lim="400000"/>
            <a:headEnd len="med" w="med" type="none"/>
            <a:tailEnd len="med" w="med" type="none"/>
          </a:ln>
        </p:spPr>
      </p:cxnSp>
      <p:sp>
        <p:nvSpPr>
          <p:cNvPr id="4343" name="Google Shape;4343;p131"/>
          <p:cNvSpPr/>
          <p:nvPr/>
        </p:nvSpPr>
        <p:spPr>
          <a:xfrm>
            <a:off x="3922297" y="1652238"/>
            <a:ext cx="1545293" cy="154522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4" name="Google Shape;4344;p131"/>
          <p:cNvSpPr/>
          <p:nvPr/>
        </p:nvSpPr>
        <p:spPr>
          <a:xfrm>
            <a:off x="3698689" y="1428638"/>
            <a:ext cx="1992510" cy="1992426"/>
          </a:xfrm>
          <a:prstGeom prst="ellipse">
            <a:avLst/>
          </a:prstGeom>
          <a:noFill/>
          <a:ln cap="flat" cmpd="sng" w="63500">
            <a:solidFill>
              <a:schemeClr val="accent2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345" name="Google Shape;4345;p131"/>
          <p:cNvCxnSpPr/>
          <p:nvPr/>
        </p:nvCxnSpPr>
        <p:spPr>
          <a:xfrm rot="10800000">
            <a:off x="4693969" y="3419158"/>
            <a:ext cx="0" cy="261716"/>
          </a:xfrm>
          <a:prstGeom prst="straightConnector1">
            <a:avLst/>
          </a:prstGeom>
          <a:noFill/>
          <a:ln cap="flat" cmpd="sng" w="63500">
            <a:solidFill>
              <a:schemeClr val="accent2"/>
            </a:solidFill>
            <a:prstDash val="solid"/>
            <a:miter lim="400000"/>
            <a:headEnd len="med" w="med" type="none"/>
            <a:tailEnd len="med" w="med" type="none"/>
          </a:ln>
        </p:spPr>
      </p:cxnSp>
      <p:cxnSp>
        <p:nvCxnSpPr>
          <p:cNvPr id="4346" name="Google Shape;4346;p131"/>
          <p:cNvCxnSpPr/>
          <p:nvPr/>
        </p:nvCxnSpPr>
        <p:spPr>
          <a:xfrm>
            <a:off x="3528450" y="4862155"/>
            <a:ext cx="2332988" cy="1"/>
          </a:xfrm>
          <a:prstGeom prst="straightConnector1">
            <a:avLst/>
          </a:prstGeom>
          <a:noFill/>
          <a:ln cap="flat" cmpd="sng" w="63500">
            <a:solidFill>
              <a:schemeClr val="accent2"/>
            </a:solidFill>
            <a:prstDash val="solid"/>
            <a:miter lim="400000"/>
            <a:headEnd len="med" w="med" type="none"/>
            <a:tailEnd len="med" w="med" type="none"/>
          </a:ln>
        </p:spPr>
      </p:cxnSp>
      <p:sp>
        <p:nvSpPr>
          <p:cNvPr id="4347" name="Google Shape;4347;p131"/>
          <p:cNvSpPr/>
          <p:nvPr/>
        </p:nvSpPr>
        <p:spPr>
          <a:xfrm>
            <a:off x="4232369" y="3682619"/>
            <a:ext cx="935357" cy="935317"/>
          </a:xfrm>
          <a:prstGeom prst="ellipse">
            <a:avLst/>
          </a:prstGeom>
          <a:noFill/>
          <a:ln cap="flat" cmpd="sng" w="63500">
            <a:solidFill>
              <a:schemeClr val="accent2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8" name="Google Shape;4348;p131"/>
          <p:cNvSpPr/>
          <p:nvPr/>
        </p:nvSpPr>
        <p:spPr>
          <a:xfrm flipH="1">
            <a:off x="3862531" y="2275327"/>
            <a:ext cx="169250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 b="1" sz="4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9" name="Google Shape;4349;p131"/>
          <p:cNvSpPr txBox="1"/>
          <p:nvPr/>
        </p:nvSpPr>
        <p:spPr>
          <a:xfrm>
            <a:off x="4125980" y="3867353"/>
            <a:ext cx="1148135" cy="595035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4350" name="Google Shape;4350;p131"/>
          <p:cNvSpPr txBox="1"/>
          <p:nvPr/>
        </p:nvSpPr>
        <p:spPr>
          <a:xfrm flipH="1">
            <a:off x="3584538" y="4975744"/>
            <a:ext cx="2218862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 Text </a:t>
            </a:r>
            <a:endParaRPr/>
          </a:p>
        </p:txBody>
      </p:sp>
      <p:cxnSp>
        <p:nvCxnSpPr>
          <p:cNvPr id="4351" name="Google Shape;4351;p131"/>
          <p:cNvCxnSpPr/>
          <p:nvPr/>
        </p:nvCxnSpPr>
        <p:spPr>
          <a:xfrm rot="10800000">
            <a:off x="4693969" y="4606261"/>
            <a:ext cx="0" cy="261716"/>
          </a:xfrm>
          <a:prstGeom prst="straightConnector1">
            <a:avLst/>
          </a:prstGeom>
          <a:noFill/>
          <a:ln cap="flat" cmpd="sng" w="63500">
            <a:solidFill>
              <a:schemeClr val="accent2"/>
            </a:solidFill>
            <a:prstDash val="solid"/>
            <a:miter lim="400000"/>
            <a:headEnd len="med" w="med" type="none"/>
            <a:tailEnd len="med" w="med" type="none"/>
          </a:ln>
        </p:spPr>
      </p:cxnSp>
      <p:sp>
        <p:nvSpPr>
          <p:cNvPr id="4352" name="Google Shape;4352;p131"/>
          <p:cNvSpPr/>
          <p:nvPr/>
        </p:nvSpPr>
        <p:spPr>
          <a:xfrm>
            <a:off x="6487633" y="1652238"/>
            <a:ext cx="1545293" cy="154522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3" name="Google Shape;4353;p131"/>
          <p:cNvSpPr/>
          <p:nvPr/>
        </p:nvSpPr>
        <p:spPr>
          <a:xfrm>
            <a:off x="6264025" y="1428638"/>
            <a:ext cx="1992510" cy="1992426"/>
          </a:xfrm>
          <a:prstGeom prst="ellipse">
            <a:avLst/>
          </a:prstGeom>
          <a:noFill/>
          <a:ln cap="flat" cmpd="sng" w="63500">
            <a:solidFill>
              <a:schemeClr val="accent3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354" name="Google Shape;4354;p131"/>
          <p:cNvCxnSpPr/>
          <p:nvPr/>
        </p:nvCxnSpPr>
        <p:spPr>
          <a:xfrm rot="10800000">
            <a:off x="7259306" y="3419158"/>
            <a:ext cx="0" cy="261716"/>
          </a:xfrm>
          <a:prstGeom prst="straightConnector1">
            <a:avLst/>
          </a:prstGeom>
          <a:noFill/>
          <a:ln cap="flat" cmpd="sng" w="63500">
            <a:solidFill>
              <a:schemeClr val="accent3"/>
            </a:solidFill>
            <a:prstDash val="solid"/>
            <a:miter lim="400000"/>
            <a:headEnd len="med" w="med" type="none"/>
            <a:tailEnd len="med" w="med" type="none"/>
          </a:ln>
        </p:spPr>
      </p:cxnSp>
      <p:cxnSp>
        <p:nvCxnSpPr>
          <p:cNvPr id="4355" name="Google Shape;4355;p131"/>
          <p:cNvCxnSpPr/>
          <p:nvPr/>
        </p:nvCxnSpPr>
        <p:spPr>
          <a:xfrm>
            <a:off x="6093786" y="4862155"/>
            <a:ext cx="2332988" cy="1"/>
          </a:xfrm>
          <a:prstGeom prst="straightConnector1">
            <a:avLst/>
          </a:prstGeom>
          <a:noFill/>
          <a:ln cap="flat" cmpd="sng" w="63500">
            <a:solidFill>
              <a:schemeClr val="accent3"/>
            </a:solidFill>
            <a:prstDash val="solid"/>
            <a:miter lim="400000"/>
            <a:headEnd len="med" w="med" type="none"/>
            <a:tailEnd len="med" w="med" type="none"/>
          </a:ln>
        </p:spPr>
      </p:cxnSp>
      <p:sp>
        <p:nvSpPr>
          <p:cNvPr id="4356" name="Google Shape;4356;p131"/>
          <p:cNvSpPr/>
          <p:nvPr/>
        </p:nvSpPr>
        <p:spPr>
          <a:xfrm>
            <a:off x="6797706" y="3682619"/>
            <a:ext cx="935357" cy="935317"/>
          </a:xfrm>
          <a:prstGeom prst="ellipse">
            <a:avLst/>
          </a:prstGeom>
          <a:noFill/>
          <a:ln cap="flat" cmpd="sng" w="63500">
            <a:solidFill>
              <a:schemeClr val="accent3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7" name="Google Shape;4357;p131"/>
          <p:cNvSpPr/>
          <p:nvPr/>
        </p:nvSpPr>
        <p:spPr>
          <a:xfrm flipH="1">
            <a:off x="6427867" y="2275327"/>
            <a:ext cx="169250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 b="1" sz="4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8" name="Google Shape;4358;p131"/>
          <p:cNvSpPr txBox="1"/>
          <p:nvPr/>
        </p:nvSpPr>
        <p:spPr>
          <a:xfrm>
            <a:off x="6691317" y="3867353"/>
            <a:ext cx="1148135" cy="595035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4359" name="Google Shape;4359;p131"/>
          <p:cNvSpPr txBox="1"/>
          <p:nvPr/>
        </p:nvSpPr>
        <p:spPr>
          <a:xfrm flipH="1">
            <a:off x="6149875" y="4975743"/>
            <a:ext cx="2218862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 Text </a:t>
            </a:r>
            <a:endParaRPr/>
          </a:p>
        </p:txBody>
      </p:sp>
      <p:cxnSp>
        <p:nvCxnSpPr>
          <p:cNvPr id="4360" name="Google Shape;4360;p131"/>
          <p:cNvCxnSpPr/>
          <p:nvPr/>
        </p:nvCxnSpPr>
        <p:spPr>
          <a:xfrm rot="10800000">
            <a:off x="7259306" y="4606261"/>
            <a:ext cx="0" cy="261716"/>
          </a:xfrm>
          <a:prstGeom prst="straightConnector1">
            <a:avLst/>
          </a:prstGeom>
          <a:noFill/>
          <a:ln cap="flat" cmpd="sng" w="63500">
            <a:solidFill>
              <a:schemeClr val="accent3"/>
            </a:solidFill>
            <a:prstDash val="solid"/>
            <a:miter lim="400000"/>
            <a:headEnd len="med" w="med" type="none"/>
            <a:tailEnd len="med" w="med" type="none"/>
          </a:ln>
        </p:spPr>
      </p:cxnSp>
      <p:sp>
        <p:nvSpPr>
          <p:cNvPr id="4361" name="Google Shape;4361;p131"/>
          <p:cNvSpPr/>
          <p:nvPr/>
        </p:nvSpPr>
        <p:spPr>
          <a:xfrm>
            <a:off x="9111982" y="1652238"/>
            <a:ext cx="1545293" cy="1545226"/>
          </a:xfrm>
          <a:prstGeom prst="ellipse">
            <a:avLst/>
          </a:prstGeom>
          <a:solidFill>
            <a:schemeClr val="accent4"/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2" name="Google Shape;4362;p131"/>
          <p:cNvSpPr/>
          <p:nvPr/>
        </p:nvSpPr>
        <p:spPr>
          <a:xfrm>
            <a:off x="8888374" y="1428638"/>
            <a:ext cx="1992510" cy="1992426"/>
          </a:xfrm>
          <a:prstGeom prst="ellipse">
            <a:avLst/>
          </a:prstGeom>
          <a:noFill/>
          <a:ln cap="flat" cmpd="sng" w="63500">
            <a:solidFill>
              <a:schemeClr val="accent4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363" name="Google Shape;4363;p131"/>
          <p:cNvCxnSpPr/>
          <p:nvPr/>
        </p:nvCxnSpPr>
        <p:spPr>
          <a:xfrm rot="10800000">
            <a:off x="9883654" y="3419158"/>
            <a:ext cx="0" cy="261716"/>
          </a:xfrm>
          <a:prstGeom prst="straightConnector1">
            <a:avLst/>
          </a:prstGeom>
          <a:noFill/>
          <a:ln cap="flat" cmpd="sng" w="63500">
            <a:solidFill>
              <a:schemeClr val="accent4"/>
            </a:solidFill>
            <a:prstDash val="solid"/>
            <a:miter lim="400000"/>
            <a:headEnd len="med" w="med" type="none"/>
            <a:tailEnd len="med" w="med" type="none"/>
          </a:ln>
        </p:spPr>
      </p:cxnSp>
      <p:cxnSp>
        <p:nvCxnSpPr>
          <p:cNvPr id="4364" name="Google Shape;4364;p131"/>
          <p:cNvCxnSpPr/>
          <p:nvPr/>
        </p:nvCxnSpPr>
        <p:spPr>
          <a:xfrm>
            <a:off x="8718135" y="4862155"/>
            <a:ext cx="2332988" cy="1"/>
          </a:xfrm>
          <a:prstGeom prst="straightConnector1">
            <a:avLst/>
          </a:prstGeom>
          <a:noFill/>
          <a:ln cap="flat" cmpd="sng" w="63500">
            <a:solidFill>
              <a:schemeClr val="accent4"/>
            </a:solidFill>
            <a:prstDash val="solid"/>
            <a:miter lim="400000"/>
            <a:headEnd len="med" w="med" type="none"/>
            <a:tailEnd len="med" w="med" type="none"/>
          </a:ln>
        </p:spPr>
      </p:cxnSp>
      <p:sp>
        <p:nvSpPr>
          <p:cNvPr id="4365" name="Google Shape;4365;p131"/>
          <p:cNvSpPr/>
          <p:nvPr/>
        </p:nvSpPr>
        <p:spPr>
          <a:xfrm>
            <a:off x="9422055" y="3682619"/>
            <a:ext cx="935357" cy="935317"/>
          </a:xfrm>
          <a:prstGeom prst="ellipse">
            <a:avLst/>
          </a:prstGeom>
          <a:noFill/>
          <a:ln cap="flat" cmpd="sng" w="63500">
            <a:solidFill>
              <a:schemeClr val="accent4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6" name="Google Shape;4366;p131"/>
          <p:cNvSpPr/>
          <p:nvPr/>
        </p:nvSpPr>
        <p:spPr>
          <a:xfrm flipH="1">
            <a:off x="9052216" y="2275327"/>
            <a:ext cx="169250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 b="1" sz="4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7" name="Google Shape;4367;p131"/>
          <p:cNvSpPr txBox="1"/>
          <p:nvPr/>
        </p:nvSpPr>
        <p:spPr>
          <a:xfrm>
            <a:off x="9315666" y="3867353"/>
            <a:ext cx="1148135" cy="595035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4368" name="Google Shape;4368;p131"/>
          <p:cNvSpPr txBox="1"/>
          <p:nvPr/>
        </p:nvSpPr>
        <p:spPr>
          <a:xfrm flipH="1">
            <a:off x="8774224" y="4975743"/>
            <a:ext cx="2218862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 Text </a:t>
            </a:r>
            <a:endParaRPr/>
          </a:p>
        </p:txBody>
      </p:sp>
      <p:cxnSp>
        <p:nvCxnSpPr>
          <p:cNvPr id="4369" name="Google Shape;4369;p131"/>
          <p:cNvCxnSpPr/>
          <p:nvPr/>
        </p:nvCxnSpPr>
        <p:spPr>
          <a:xfrm rot="10800000">
            <a:off x="9883654" y="4606261"/>
            <a:ext cx="0" cy="261716"/>
          </a:xfrm>
          <a:prstGeom prst="straightConnector1">
            <a:avLst/>
          </a:prstGeom>
          <a:noFill/>
          <a:ln cap="flat" cmpd="sng" w="63500">
            <a:solidFill>
              <a:schemeClr val="accent4"/>
            </a:solidFill>
            <a:prstDash val="solid"/>
            <a:miter lim="400000"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73" name="Shape 4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4" name="Google Shape;4374;p132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Circular layouts</a:t>
            </a:r>
            <a:endParaRPr/>
          </a:p>
        </p:txBody>
      </p:sp>
      <p:sp>
        <p:nvSpPr>
          <p:cNvPr id="4375" name="Google Shape;4375;p132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76" name="Google Shape;4376;p132"/>
          <p:cNvGrpSpPr/>
          <p:nvPr/>
        </p:nvGrpSpPr>
        <p:grpSpPr>
          <a:xfrm>
            <a:off x="4178592" y="1846175"/>
            <a:ext cx="3655696" cy="3651800"/>
            <a:chOff x="6633029" y="3238291"/>
            <a:chExt cx="6012393" cy="6005986"/>
          </a:xfrm>
        </p:grpSpPr>
        <p:grpSp>
          <p:nvGrpSpPr>
            <p:cNvPr id="4377" name="Google Shape;4377;p132"/>
            <p:cNvGrpSpPr/>
            <p:nvPr/>
          </p:nvGrpSpPr>
          <p:grpSpPr>
            <a:xfrm>
              <a:off x="6633029" y="3238291"/>
              <a:ext cx="6012393" cy="6005986"/>
              <a:chOff x="6553213" y="3112635"/>
              <a:chExt cx="6343563" cy="6336804"/>
            </a:xfrm>
          </p:grpSpPr>
          <p:sp>
            <p:nvSpPr>
              <p:cNvPr id="4378" name="Google Shape;4378;p132"/>
              <p:cNvSpPr/>
              <p:nvPr/>
            </p:nvSpPr>
            <p:spPr>
              <a:xfrm>
                <a:off x="9731756" y="6149161"/>
                <a:ext cx="3382" cy="338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79" name="Google Shape;4379;p132"/>
              <p:cNvSpPr/>
              <p:nvPr/>
            </p:nvSpPr>
            <p:spPr>
              <a:xfrm>
                <a:off x="9731756" y="6149160"/>
                <a:ext cx="0" cy="0"/>
              </a:xfrm>
              <a:custGeom>
                <a:rect b="b" l="l" r="r" t="t"/>
                <a:pathLst>
                  <a:path extrusionOk="0" h="120000" w="12000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80" name="Google Shape;4380;p132"/>
              <p:cNvSpPr/>
              <p:nvPr/>
            </p:nvSpPr>
            <p:spPr>
              <a:xfrm>
                <a:off x="9731757" y="6423058"/>
                <a:ext cx="2170878" cy="2170878"/>
              </a:xfrm>
              <a:custGeom>
                <a:rect b="b" l="l" r="r" t="t"/>
                <a:pathLst>
                  <a:path extrusionOk="0" h="642" w="642">
                    <a:moveTo>
                      <a:pt x="0" y="0"/>
                    </a:moveTo>
                    <a:lnTo>
                      <a:pt x="0" y="2"/>
                    </a:lnTo>
                    <a:lnTo>
                      <a:pt x="640" y="641"/>
                    </a:lnTo>
                    <a:lnTo>
                      <a:pt x="642" y="6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81" name="Google Shape;4381;p132"/>
              <p:cNvSpPr/>
              <p:nvPr/>
            </p:nvSpPr>
            <p:spPr>
              <a:xfrm>
                <a:off x="9731757" y="6423058"/>
                <a:ext cx="2170878" cy="2170878"/>
              </a:xfrm>
              <a:custGeom>
                <a:rect b="b" l="l" r="r" t="t"/>
                <a:pathLst>
                  <a:path extrusionOk="0" h="642" w="642">
                    <a:moveTo>
                      <a:pt x="0" y="0"/>
                    </a:moveTo>
                    <a:lnTo>
                      <a:pt x="0" y="2"/>
                    </a:lnTo>
                    <a:lnTo>
                      <a:pt x="640" y="641"/>
                    </a:lnTo>
                    <a:lnTo>
                      <a:pt x="642" y="64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82" name="Google Shape;4382;p132"/>
              <p:cNvSpPr/>
              <p:nvPr/>
            </p:nvSpPr>
            <p:spPr>
              <a:xfrm>
                <a:off x="9731756" y="6429821"/>
                <a:ext cx="2164115" cy="2160735"/>
              </a:xfrm>
              <a:custGeom>
                <a:rect b="b" l="l" r="r" t="t"/>
                <a:pathLst>
                  <a:path extrusionOk="0" h="639" w="640">
                    <a:moveTo>
                      <a:pt x="0" y="0"/>
                    </a:moveTo>
                    <a:lnTo>
                      <a:pt x="0" y="100"/>
                    </a:lnTo>
                    <a:lnTo>
                      <a:pt x="640" y="63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83" name="Google Shape;4383;p132"/>
              <p:cNvSpPr/>
              <p:nvPr/>
            </p:nvSpPr>
            <p:spPr>
              <a:xfrm>
                <a:off x="7425621" y="6287800"/>
                <a:ext cx="2167498" cy="2167498"/>
              </a:xfrm>
              <a:custGeom>
                <a:rect b="b" l="l" r="r" t="t"/>
                <a:pathLst>
                  <a:path extrusionOk="0" h="641" w="641">
                    <a:moveTo>
                      <a:pt x="641" y="0"/>
                    </a:moveTo>
                    <a:lnTo>
                      <a:pt x="641" y="0"/>
                    </a:lnTo>
                    <a:lnTo>
                      <a:pt x="0" y="640"/>
                    </a:lnTo>
                    <a:lnTo>
                      <a:pt x="0" y="641"/>
                    </a:lnTo>
                    <a:lnTo>
                      <a:pt x="64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84" name="Google Shape;4384;p132"/>
              <p:cNvSpPr/>
              <p:nvPr/>
            </p:nvSpPr>
            <p:spPr>
              <a:xfrm>
                <a:off x="7425621" y="6287800"/>
                <a:ext cx="2167498" cy="2167498"/>
              </a:xfrm>
              <a:custGeom>
                <a:rect b="b" l="l" r="r" t="t"/>
                <a:pathLst>
                  <a:path extrusionOk="0" h="641" w="641">
                    <a:moveTo>
                      <a:pt x="641" y="0"/>
                    </a:moveTo>
                    <a:lnTo>
                      <a:pt x="641" y="0"/>
                    </a:lnTo>
                    <a:lnTo>
                      <a:pt x="0" y="640"/>
                    </a:lnTo>
                    <a:lnTo>
                      <a:pt x="0" y="641"/>
                    </a:lnTo>
                    <a:lnTo>
                      <a:pt x="64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85" name="Google Shape;4385;p132"/>
              <p:cNvSpPr/>
              <p:nvPr/>
            </p:nvSpPr>
            <p:spPr>
              <a:xfrm>
                <a:off x="7425621" y="6287800"/>
                <a:ext cx="2167498" cy="2164115"/>
              </a:xfrm>
              <a:custGeom>
                <a:rect b="b" l="l" r="r" t="t"/>
                <a:pathLst>
                  <a:path extrusionOk="0" h="640" w="641">
                    <a:moveTo>
                      <a:pt x="641" y="0"/>
                    </a:moveTo>
                    <a:lnTo>
                      <a:pt x="540" y="0"/>
                    </a:lnTo>
                    <a:lnTo>
                      <a:pt x="0" y="640"/>
                    </a:lnTo>
                    <a:lnTo>
                      <a:pt x="64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86" name="Google Shape;4386;p132"/>
              <p:cNvSpPr/>
              <p:nvPr/>
            </p:nvSpPr>
            <p:spPr>
              <a:xfrm>
                <a:off x="12041274" y="8455296"/>
                <a:ext cx="3382" cy="338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87" name="Google Shape;4387;p132"/>
              <p:cNvSpPr/>
              <p:nvPr/>
            </p:nvSpPr>
            <p:spPr>
              <a:xfrm>
                <a:off x="12041274" y="8455296"/>
                <a:ext cx="0" cy="0"/>
              </a:xfrm>
              <a:custGeom>
                <a:rect b="b" l="l" r="r" t="t"/>
                <a:pathLst>
                  <a:path extrusionOk="0" h="120000" w="12000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88" name="Google Shape;4388;p132"/>
              <p:cNvSpPr/>
              <p:nvPr/>
            </p:nvSpPr>
            <p:spPr>
              <a:xfrm>
                <a:off x="9873776" y="6287800"/>
                <a:ext cx="2167498" cy="2167498"/>
              </a:xfrm>
              <a:custGeom>
                <a:rect b="b" l="l" r="r" t="t"/>
                <a:pathLst>
                  <a:path extrusionOk="0" h="641" w="641">
                    <a:moveTo>
                      <a:pt x="100" y="0"/>
                    </a:moveTo>
                    <a:lnTo>
                      <a:pt x="0" y="0"/>
                    </a:lnTo>
                    <a:lnTo>
                      <a:pt x="641" y="641"/>
                    </a:lnTo>
                    <a:lnTo>
                      <a:pt x="641" y="641"/>
                    </a:lnTo>
                    <a:lnTo>
                      <a:pt x="10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89" name="Google Shape;4389;p132"/>
              <p:cNvSpPr/>
              <p:nvPr/>
            </p:nvSpPr>
            <p:spPr>
              <a:xfrm>
                <a:off x="9731757" y="3981665"/>
                <a:ext cx="2170878" cy="2167498"/>
              </a:xfrm>
              <a:custGeom>
                <a:rect b="b" l="l" r="r" t="t"/>
                <a:pathLst>
                  <a:path extrusionOk="0" h="641" w="642">
                    <a:moveTo>
                      <a:pt x="642" y="0"/>
                    </a:moveTo>
                    <a:lnTo>
                      <a:pt x="640" y="2"/>
                    </a:lnTo>
                    <a:lnTo>
                      <a:pt x="0" y="641"/>
                    </a:lnTo>
                    <a:lnTo>
                      <a:pt x="0" y="641"/>
                    </a:lnTo>
                    <a:lnTo>
                      <a:pt x="642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90" name="Google Shape;4390;p132"/>
              <p:cNvSpPr/>
              <p:nvPr/>
            </p:nvSpPr>
            <p:spPr>
              <a:xfrm>
                <a:off x="9731756" y="6423058"/>
                <a:ext cx="3382" cy="6763"/>
              </a:xfrm>
              <a:prstGeom prst="rect">
                <a:avLst/>
              </a:prstGeom>
              <a:solidFill>
                <a:srgbClr val="8C8C8C"/>
              </a:solidFill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91" name="Google Shape;4391;p132"/>
              <p:cNvSpPr/>
              <p:nvPr/>
            </p:nvSpPr>
            <p:spPr>
              <a:xfrm>
                <a:off x="9731756" y="6423058"/>
                <a:ext cx="0" cy="6763"/>
              </a:xfrm>
              <a:custGeom>
                <a:rect b="b" l="l" r="r" t="t"/>
                <a:pathLst>
                  <a:path extrusionOk="0" h="2" w="120000">
                    <a:moveTo>
                      <a:pt x="0" y="0"/>
                    </a:move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92" name="Google Shape;4392;p132"/>
              <p:cNvSpPr/>
              <p:nvPr/>
            </p:nvSpPr>
            <p:spPr>
              <a:xfrm>
                <a:off x="7564260" y="6429820"/>
                <a:ext cx="2167498" cy="2164115"/>
              </a:xfrm>
              <a:custGeom>
                <a:rect b="b" l="l" r="r" t="t"/>
                <a:pathLst>
                  <a:path extrusionOk="0" h="640" w="641">
                    <a:moveTo>
                      <a:pt x="641" y="0"/>
                    </a:moveTo>
                    <a:lnTo>
                      <a:pt x="0" y="640"/>
                    </a:lnTo>
                    <a:lnTo>
                      <a:pt x="641" y="100"/>
                    </a:lnTo>
                    <a:lnTo>
                      <a:pt x="641" y="0"/>
                    </a:lnTo>
                    <a:lnTo>
                      <a:pt x="64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93" name="Google Shape;4393;p132"/>
              <p:cNvSpPr/>
              <p:nvPr/>
            </p:nvSpPr>
            <p:spPr>
              <a:xfrm>
                <a:off x="7425621" y="4120302"/>
                <a:ext cx="2167498" cy="2167498"/>
              </a:xfrm>
              <a:custGeom>
                <a:rect b="b" l="l" r="r" t="t"/>
                <a:pathLst>
                  <a:path extrusionOk="0" h="641" w="641">
                    <a:moveTo>
                      <a:pt x="0" y="0"/>
                    </a:moveTo>
                    <a:lnTo>
                      <a:pt x="0" y="2"/>
                    </a:lnTo>
                    <a:lnTo>
                      <a:pt x="641" y="641"/>
                    </a:lnTo>
                    <a:lnTo>
                      <a:pt x="641" y="641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94" name="Google Shape;4394;p132"/>
              <p:cNvSpPr/>
              <p:nvPr/>
            </p:nvSpPr>
            <p:spPr>
              <a:xfrm>
                <a:off x="12041274" y="4120302"/>
                <a:ext cx="3382" cy="3382"/>
              </a:xfrm>
              <a:prstGeom prst="rect">
                <a:avLst/>
              </a:prstGeom>
              <a:solidFill>
                <a:srgbClr val="8C8C8C"/>
              </a:solidFill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95" name="Google Shape;4395;p132"/>
              <p:cNvSpPr/>
              <p:nvPr/>
            </p:nvSpPr>
            <p:spPr>
              <a:xfrm>
                <a:off x="12041274" y="4120302"/>
                <a:ext cx="0" cy="0"/>
              </a:xfrm>
              <a:custGeom>
                <a:rect b="b" l="l" r="r" t="t"/>
                <a:pathLst>
                  <a:path extrusionOk="0" h="120000" w="12000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396" name="Google Shape;4396;p132"/>
              <p:cNvGrpSpPr/>
              <p:nvPr/>
            </p:nvGrpSpPr>
            <p:grpSpPr>
              <a:xfrm>
                <a:off x="7564264" y="3112635"/>
                <a:ext cx="4338376" cy="3023001"/>
                <a:chOff x="3551239" y="1463675"/>
                <a:chExt cx="2036763" cy="1419226"/>
              </a:xfrm>
            </p:grpSpPr>
            <p:sp>
              <p:nvSpPr>
                <p:cNvPr id="4397" name="Google Shape;4397;p132"/>
                <p:cNvSpPr/>
                <p:nvPr/>
              </p:nvSpPr>
              <p:spPr>
                <a:xfrm>
                  <a:off x="3551239" y="1463675"/>
                  <a:ext cx="2036763" cy="1419225"/>
                </a:xfrm>
                <a:custGeom>
                  <a:rect b="b" l="l" r="r" t="t"/>
                  <a:pathLst>
                    <a:path extrusionOk="0" h="677" w="971">
                      <a:moveTo>
                        <a:pt x="485" y="0"/>
                      </a:moveTo>
                      <a:cubicBezTo>
                        <a:pt x="298" y="0"/>
                        <a:pt x="127" y="73"/>
                        <a:pt x="0" y="192"/>
                      </a:cubicBezTo>
                      <a:cubicBezTo>
                        <a:pt x="485" y="677"/>
                        <a:pt x="485" y="677"/>
                        <a:pt x="485" y="677"/>
                      </a:cubicBezTo>
                      <a:cubicBezTo>
                        <a:pt x="971" y="192"/>
                        <a:pt x="971" y="192"/>
                        <a:pt x="971" y="192"/>
                      </a:cubicBezTo>
                      <a:cubicBezTo>
                        <a:pt x="844" y="73"/>
                        <a:pt x="673" y="0"/>
                        <a:pt x="485" y="0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t" bIns="97375" lIns="194750" spcFirstLastPara="1" rIns="194750" wrap="square" tIns="9737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6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98" name="Google Shape;4398;p132"/>
                <p:cNvSpPr/>
                <p:nvPr/>
              </p:nvSpPr>
              <p:spPr>
                <a:xfrm>
                  <a:off x="4568825" y="1868488"/>
                  <a:ext cx="1016000" cy="1014413"/>
                </a:xfrm>
                <a:custGeom>
                  <a:rect b="b" l="l" r="r" t="t"/>
                  <a:pathLst>
                    <a:path extrusionOk="0" h="639" w="640">
                      <a:moveTo>
                        <a:pt x="640" y="0"/>
                      </a:moveTo>
                      <a:lnTo>
                        <a:pt x="0" y="538"/>
                      </a:lnTo>
                      <a:lnTo>
                        <a:pt x="0" y="639"/>
                      </a:lnTo>
                      <a:lnTo>
                        <a:pt x="640" y="0"/>
                      </a:lnTo>
                    </a:path>
                  </a:pathLst>
                </a:custGeom>
                <a:solidFill>
                  <a:schemeClr val="dk1">
                    <a:alpha val="40000"/>
                  </a:schemeClr>
                </a:solidFill>
                <a:ln>
                  <a:noFill/>
                </a:ln>
              </p:spPr>
              <p:txBody>
                <a:bodyPr anchorCtr="0" anchor="t" bIns="97375" lIns="194750" spcFirstLastPara="1" rIns="194750" wrap="square" tIns="9737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6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4399" name="Google Shape;4399;p132"/>
              <p:cNvSpPr/>
              <p:nvPr/>
            </p:nvSpPr>
            <p:spPr>
              <a:xfrm>
                <a:off x="7564261" y="6423057"/>
                <a:ext cx="4338375" cy="3026382"/>
              </a:xfrm>
              <a:custGeom>
                <a:rect b="b" l="l" r="r" t="t"/>
                <a:pathLst>
                  <a:path extrusionOk="0" h="678" w="971">
                    <a:moveTo>
                      <a:pt x="485" y="0"/>
                    </a:moveTo>
                    <a:cubicBezTo>
                      <a:pt x="0" y="486"/>
                      <a:pt x="0" y="486"/>
                      <a:pt x="0" y="486"/>
                    </a:cubicBezTo>
                    <a:cubicBezTo>
                      <a:pt x="127" y="605"/>
                      <a:pt x="298" y="678"/>
                      <a:pt x="485" y="678"/>
                    </a:cubicBezTo>
                    <a:cubicBezTo>
                      <a:pt x="673" y="678"/>
                      <a:pt x="844" y="605"/>
                      <a:pt x="971" y="486"/>
                    </a:cubicBezTo>
                    <a:cubicBezTo>
                      <a:pt x="485" y="0"/>
                      <a:pt x="485" y="0"/>
                      <a:pt x="485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00" name="Google Shape;4400;p132"/>
              <p:cNvSpPr/>
              <p:nvPr/>
            </p:nvSpPr>
            <p:spPr>
              <a:xfrm>
                <a:off x="6553213" y="4120303"/>
                <a:ext cx="3022998" cy="4334993"/>
              </a:xfrm>
              <a:custGeom>
                <a:rect b="b" l="l" r="r" t="t"/>
                <a:pathLst>
                  <a:path extrusionOk="0" h="971" w="677">
                    <a:moveTo>
                      <a:pt x="192" y="0"/>
                    </a:moveTo>
                    <a:cubicBezTo>
                      <a:pt x="73" y="127"/>
                      <a:pt x="0" y="298"/>
                      <a:pt x="0" y="485"/>
                    </a:cubicBezTo>
                    <a:cubicBezTo>
                      <a:pt x="0" y="673"/>
                      <a:pt x="73" y="844"/>
                      <a:pt x="192" y="971"/>
                    </a:cubicBezTo>
                    <a:cubicBezTo>
                      <a:pt x="677" y="485"/>
                      <a:pt x="677" y="485"/>
                      <a:pt x="677" y="485"/>
                    </a:cubicBezTo>
                    <a:cubicBezTo>
                      <a:pt x="192" y="0"/>
                      <a:pt x="192" y="0"/>
                      <a:pt x="192" y="0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01" name="Google Shape;4401;p132"/>
              <p:cNvSpPr/>
              <p:nvPr/>
            </p:nvSpPr>
            <p:spPr>
              <a:xfrm>
                <a:off x="9873778" y="4120302"/>
                <a:ext cx="3022998" cy="4334994"/>
              </a:xfrm>
              <a:custGeom>
                <a:rect b="b" l="l" r="r" t="t"/>
                <a:pathLst>
                  <a:path extrusionOk="0" h="971" w="677">
                    <a:moveTo>
                      <a:pt x="485" y="0"/>
                    </a:moveTo>
                    <a:cubicBezTo>
                      <a:pt x="0" y="485"/>
                      <a:pt x="0" y="485"/>
                      <a:pt x="0" y="485"/>
                    </a:cubicBezTo>
                    <a:cubicBezTo>
                      <a:pt x="485" y="971"/>
                      <a:pt x="485" y="971"/>
                      <a:pt x="485" y="971"/>
                    </a:cubicBezTo>
                    <a:cubicBezTo>
                      <a:pt x="604" y="844"/>
                      <a:pt x="677" y="673"/>
                      <a:pt x="677" y="485"/>
                    </a:cubicBezTo>
                    <a:cubicBezTo>
                      <a:pt x="677" y="298"/>
                      <a:pt x="604" y="127"/>
                      <a:pt x="485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402" name="Google Shape;4402;p132"/>
            <p:cNvSpPr/>
            <p:nvPr/>
          </p:nvSpPr>
          <p:spPr>
            <a:xfrm>
              <a:off x="8881753" y="3692386"/>
              <a:ext cx="1492625" cy="14444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/>
            </a:p>
          </p:txBody>
        </p:sp>
        <p:sp>
          <p:nvSpPr>
            <p:cNvPr id="4403" name="Google Shape;4403;p132"/>
            <p:cNvSpPr/>
            <p:nvPr/>
          </p:nvSpPr>
          <p:spPr>
            <a:xfrm>
              <a:off x="10762697" y="5506037"/>
              <a:ext cx="1492625" cy="14444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/>
            </a:p>
          </p:txBody>
        </p:sp>
        <p:sp>
          <p:nvSpPr>
            <p:cNvPr id="4404" name="Google Shape;4404;p132"/>
            <p:cNvSpPr/>
            <p:nvPr/>
          </p:nvSpPr>
          <p:spPr>
            <a:xfrm>
              <a:off x="8881753" y="7472809"/>
              <a:ext cx="1492625" cy="14444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  <a:endParaRPr/>
            </a:p>
          </p:txBody>
        </p:sp>
        <p:sp>
          <p:nvSpPr>
            <p:cNvPr id="4405" name="Google Shape;4405;p132"/>
            <p:cNvSpPr/>
            <p:nvPr/>
          </p:nvSpPr>
          <p:spPr>
            <a:xfrm>
              <a:off x="6934537" y="5506037"/>
              <a:ext cx="1492625" cy="14444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04</a:t>
              </a:r>
              <a:endParaRPr/>
            </a:p>
          </p:txBody>
        </p:sp>
      </p:grpSp>
      <p:sp>
        <p:nvSpPr>
          <p:cNvPr id="4406" name="Google Shape;4406;p132"/>
          <p:cNvSpPr txBox="1"/>
          <p:nvPr/>
        </p:nvSpPr>
        <p:spPr>
          <a:xfrm>
            <a:off x="4330554" y="941325"/>
            <a:ext cx="3072630" cy="807319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4407" name="Google Shape;4407;p132"/>
          <p:cNvSpPr txBox="1"/>
          <p:nvPr/>
        </p:nvSpPr>
        <p:spPr>
          <a:xfrm>
            <a:off x="8088303" y="3188892"/>
            <a:ext cx="3072630" cy="807319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4408" name="Google Shape;4408;p132"/>
          <p:cNvSpPr txBox="1"/>
          <p:nvPr/>
        </p:nvSpPr>
        <p:spPr>
          <a:xfrm>
            <a:off x="862666" y="3188892"/>
            <a:ext cx="3072630" cy="807319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1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4409" name="Google Shape;4409;p132"/>
          <p:cNvSpPr txBox="1"/>
          <p:nvPr/>
        </p:nvSpPr>
        <p:spPr>
          <a:xfrm>
            <a:off x="4474202" y="5591630"/>
            <a:ext cx="3072630" cy="807319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1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13" name="Shape 4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4" name="Google Shape;4414;p133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Semi-Circle</a:t>
            </a:r>
            <a:endParaRPr/>
          </a:p>
        </p:txBody>
      </p:sp>
      <p:sp>
        <p:nvSpPr>
          <p:cNvPr id="4415" name="Google Shape;4415;p133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6" name="Google Shape;4416;p133"/>
          <p:cNvSpPr txBox="1"/>
          <p:nvPr/>
        </p:nvSpPr>
        <p:spPr>
          <a:xfrm>
            <a:off x="8580335" y="3688466"/>
            <a:ext cx="2245419" cy="934918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4417" name="Google Shape;4417;p133"/>
          <p:cNvSpPr txBox="1"/>
          <p:nvPr/>
        </p:nvSpPr>
        <p:spPr>
          <a:xfrm>
            <a:off x="7926007" y="1794863"/>
            <a:ext cx="2245419" cy="934918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4418" name="Google Shape;4418;p133"/>
          <p:cNvSpPr txBox="1"/>
          <p:nvPr/>
        </p:nvSpPr>
        <p:spPr>
          <a:xfrm>
            <a:off x="2364049" y="1812988"/>
            <a:ext cx="2003026" cy="934918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4419" name="Google Shape;4419;p133"/>
          <p:cNvSpPr txBox="1"/>
          <p:nvPr/>
        </p:nvSpPr>
        <p:spPr>
          <a:xfrm>
            <a:off x="1659351" y="3706590"/>
            <a:ext cx="2003026" cy="934918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4420" name="Google Shape;4420;p133"/>
          <p:cNvSpPr/>
          <p:nvPr/>
        </p:nvSpPr>
        <p:spPr>
          <a:xfrm flipH="1" rot="2364690">
            <a:off x="3780371" y="1982705"/>
            <a:ext cx="4660642" cy="4660639"/>
          </a:xfrm>
          <a:prstGeom prst="blockArc">
            <a:avLst>
              <a:gd fmla="val 15011212" name="adj1"/>
              <a:gd fmla="val 18376964" name="adj2"/>
              <a:gd fmla="val 21530" name="adj3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1" name="Google Shape;4421;p133"/>
          <p:cNvSpPr/>
          <p:nvPr/>
        </p:nvSpPr>
        <p:spPr>
          <a:xfrm rot="-2364690">
            <a:off x="3786877" y="1982705"/>
            <a:ext cx="4660642" cy="4660639"/>
          </a:xfrm>
          <a:prstGeom prst="blockArc">
            <a:avLst>
              <a:gd fmla="val 15011212" name="adj1"/>
              <a:gd fmla="val 18376964" name="adj2"/>
              <a:gd fmla="val 21530" name="adj3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2" name="Google Shape;4422;p133"/>
          <p:cNvSpPr/>
          <p:nvPr/>
        </p:nvSpPr>
        <p:spPr>
          <a:xfrm flipH="1" rot="6037468">
            <a:off x="3780373" y="1982704"/>
            <a:ext cx="4660639" cy="4660642"/>
          </a:xfrm>
          <a:prstGeom prst="blockArc">
            <a:avLst>
              <a:gd fmla="val 15011212" name="adj1"/>
              <a:gd fmla="val 18376964" name="adj2"/>
              <a:gd fmla="val 21530" name="adj3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3" name="Google Shape;4423;p133"/>
          <p:cNvSpPr/>
          <p:nvPr/>
        </p:nvSpPr>
        <p:spPr>
          <a:xfrm rot="-6037468">
            <a:off x="3786881" y="1982704"/>
            <a:ext cx="4660639" cy="4660642"/>
          </a:xfrm>
          <a:prstGeom prst="blockArc">
            <a:avLst>
              <a:gd fmla="val 15011212" name="adj1"/>
              <a:gd fmla="val 18376964" name="adj2"/>
              <a:gd fmla="val 21530" name="adj3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4" name="Google Shape;4424;p133"/>
          <p:cNvSpPr/>
          <p:nvPr/>
        </p:nvSpPr>
        <p:spPr>
          <a:xfrm flipH="1" rot="10800000">
            <a:off x="5091026" y="3342192"/>
            <a:ext cx="2045840" cy="2054668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5" name="Google Shape;4425;p133"/>
          <p:cNvSpPr txBox="1"/>
          <p:nvPr/>
        </p:nvSpPr>
        <p:spPr>
          <a:xfrm>
            <a:off x="4703114" y="4163169"/>
            <a:ext cx="2820728" cy="1192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Arial"/>
              <a:buNone/>
            </a:pPr>
            <a:r>
              <a:rPr b="1"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/>
          </a:p>
        </p:txBody>
      </p:sp>
      <p:sp>
        <p:nvSpPr>
          <p:cNvPr id="4426" name="Google Shape;4426;p133"/>
          <p:cNvSpPr/>
          <p:nvPr/>
        </p:nvSpPr>
        <p:spPr>
          <a:xfrm>
            <a:off x="4134190" y="4210724"/>
            <a:ext cx="534360" cy="534360"/>
          </a:xfrm>
          <a:prstGeom prst="star4">
            <a:avLst>
              <a:gd fmla="val 125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7" name="Google Shape;4427;p133"/>
          <p:cNvSpPr/>
          <p:nvPr/>
        </p:nvSpPr>
        <p:spPr>
          <a:xfrm>
            <a:off x="4868111" y="2536711"/>
            <a:ext cx="534360" cy="534360"/>
          </a:xfrm>
          <a:prstGeom prst="star4">
            <a:avLst>
              <a:gd fmla="val 125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8" name="Google Shape;4428;p133"/>
          <p:cNvSpPr/>
          <p:nvPr/>
        </p:nvSpPr>
        <p:spPr>
          <a:xfrm>
            <a:off x="6755610" y="2554123"/>
            <a:ext cx="534360" cy="534360"/>
          </a:xfrm>
          <a:prstGeom prst="star4">
            <a:avLst>
              <a:gd fmla="val 125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9" name="Google Shape;4429;p133"/>
          <p:cNvSpPr/>
          <p:nvPr/>
        </p:nvSpPr>
        <p:spPr>
          <a:xfrm>
            <a:off x="7628818" y="4089024"/>
            <a:ext cx="534360" cy="534360"/>
          </a:xfrm>
          <a:prstGeom prst="star4">
            <a:avLst>
              <a:gd fmla="val 125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33" name="Shape 4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4" name="Google Shape;4434;p134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Circular layouts</a:t>
            </a:r>
            <a:endParaRPr/>
          </a:p>
        </p:txBody>
      </p:sp>
      <p:sp>
        <p:nvSpPr>
          <p:cNvPr id="4435" name="Google Shape;4435;p134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36" name="Google Shape;4436;p134"/>
          <p:cNvGrpSpPr/>
          <p:nvPr/>
        </p:nvGrpSpPr>
        <p:grpSpPr>
          <a:xfrm>
            <a:off x="3737856" y="1461667"/>
            <a:ext cx="4438496" cy="4273716"/>
            <a:chOff x="3876752" y="2028826"/>
            <a:chExt cx="4438496" cy="4273716"/>
          </a:xfrm>
        </p:grpSpPr>
        <p:sp>
          <p:nvSpPr>
            <p:cNvPr id="4437" name="Google Shape;4437;p134"/>
            <p:cNvSpPr/>
            <p:nvPr/>
          </p:nvSpPr>
          <p:spPr>
            <a:xfrm>
              <a:off x="4390747" y="4722764"/>
              <a:ext cx="2347748" cy="1579778"/>
            </a:xfrm>
            <a:custGeom>
              <a:rect b="b" l="l" r="r" t="t"/>
              <a:pathLst>
                <a:path extrusionOk="0" h="510" w="758">
                  <a:moveTo>
                    <a:pt x="550" y="94"/>
                  </a:moveTo>
                  <a:cubicBezTo>
                    <a:pt x="550" y="94"/>
                    <a:pt x="550" y="94"/>
                    <a:pt x="550" y="94"/>
                  </a:cubicBezTo>
                  <a:cubicBezTo>
                    <a:pt x="468" y="94"/>
                    <a:pt x="394" y="57"/>
                    <a:pt x="344" y="0"/>
                  </a:cubicBezTo>
                  <a:cubicBezTo>
                    <a:pt x="355" y="38"/>
                    <a:pt x="355" y="78"/>
                    <a:pt x="345" y="117"/>
                  </a:cubicBezTo>
                  <a:cubicBezTo>
                    <a:pt x="330" y="174"/>
                    <a:pt x="294" y="222"/>
                    <a:pt x="243" y="251"/>
                  </a:cubicBezTo>
                  <a:cubicBezTo>
                    <a:pt x="209" y="271"/>
                    <a:pt x="171" y="281"/>
                    <a:pt x="133" y="281"/>
                  </a:cubicBezTo>
                  <a:cubicBezTo>
                    <a:pt x="84" y="281"/>
                    <a:pt x="38" y="265"/>
                    <a:pt x="0" y="236"/>
                  </a:cubicBezTo>
                  <a:cubicBezTo>
                    <a:pt x="126" y="402"/>
                    <a:pt x="324" y="509"/>
                    <a:pt x="547" y="510"/>
                  </a:cubicBezTo>
                  <a:cubicBezTo>
                    <a:pt x="550" y="510"/>
                    <a:pt x="550" y="510"/>
                    <a:pt x="550" y="510"/>
                  </a:cubicBezTo>
                  <a:cubicBezTo>
                    <a:pt x="665" y="510"/>
                    <a:pt x="758" y="417"/>
                    <a:pt x="758" y="302"/>
                  </a:cubicBezTo>
                  <a:cubicBezTo>
                    <a:pt x="758" y="187"/>
                    <a:pt x="665" y="94"/>
                    <a:pt x="550" y="9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73025" lIns="146075" spcFirstLastPara="1" rIns="146075" wrap="square" tIns="730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87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8" name="Google Shape;4438;p134"/>
            <p:cNvSpPr/>
            <p:nvPr/>
          </p:nvSpPr>
          <p:spPr>
            <a:xfrm>
              <a:off x="6652324" y="2681902"/>
              <a:ext cx="1662924" cy="2303907"/>
            </a:xfrm>
            <a:custGeom>
              <a:rect b="b" l="l" r="r" t="t"/>
              <a:pathLst>
                <a:path extrusionOk="0" h="744" w="537">
                  <a:moveTo>
                    <a:pt x="57" y="342"/>
                  </a:moveTo>
                  <a:cubicBezTo>
                    <a:pt x="98" y="413"/>
                    <a:pt x="104" y="494"/>
                    <a:pt x="80" y="566"/>
                  </a:cubicBezTo>
                  <a:cubicBezTo>
                    <a:pt x="121" y="523"/>
                    <a:pt x="178" y="498"/>
                    <a:pt x="239" y="498"/>
                  </a:cubicBezTo>
                  <a:cubicBezTo>
                    <a:pt x="277" y="498"/>
                    <a:pt x="315" y="508"/>
                    <a:pt x="348" y="527"/>
                  </a:cubicBezTo>
                  <a:cubicBezTo>
                    <a:pt x="399" y="556"/>
                    <a:pt x="435" y="604"/>
                    <a:pt x="451" y="660"/>
                  </a:cubicBezTo>
                  <a:cubicBezTo>
                    <a:pt x="458" y="688"/>
                    <a:pt x="460" y="717"/>
                    <a:pt x="457" y="744"/>
                  </a:cubicBezTo>
                  <a:cubicBezTo>
                    <a:pt x="537" y="553"/>
                    <a:pt x="530" y="329"/>
                    <a:pt x="419" y="136"/>
                  </a:cubicBezTo>
                  <a:cubicBezTo>
                    <a:pt x="417" y="133"/>
                    <a:pt x="417" y="133"/>
                    <a:pt x="417" y="133"/>
                  </a:cubicBezTo>
                  <a:cubicBezTo>
                    <a:pt x="359" y="34"/>
                    <a:pt x="232" y="0"/>
                    <a:pt x="133" y="58"/>
                  </a:cubicBezTo>
                  <a:cubicBezTo>
                    <a:pt x="34" y="115"/>
                    <a:pt x="0" y="242"/>
                    <a:pt x="57" y="341"/>
                  </a:cubicBezTo>
                  <a:cubicBezTo>
                    <a:pt x="57" y="342"/>
                    <a:pt x="57" y="342"/>
                    <a:pt x="57" y="34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73025" lIns="146075" spcFirstLastPara="1" rIns="146075" wrap="square" tIns="730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7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9" name="Google Shape;4439;p134"/>
            <p:cNvSpPr/>
            <p:nvPr/>
          </p:nvSpPr>
          <p:spPr>
            <a:xfrm>
              <a:off x="3876752" y="3348583"/>
              <a:ext cx="1662924" cy="2300883"/>
            </a:xfrm>
            <a:custGeom>
              <a:rect b="b" l="l" r="r" t="t"/>
              <a:pathLst>
                <a:path extrusionOk="0" h="743" w="537">
                  <a:moveTo>
                    <a:pt x="479" y="401"/>
                  </a:moveTo>
                  <a:cubicBezTo>
                    <a:pt x="438" y="329"/>
                    <a:pt x="432" y="246"/>
                    <a:pt x="458" y="173"/>
                  </a:cubicBezTo>
                  <a:cubicBezTo>
                    <a:pt x="417" y="217"/>
                    <a:pt x="359" y="243"/>
                    <a:pt x="297" y="243"/>
                  </a:cubicBezTo>
                  <a:cubicBezTo>
                    <a:pt x="259" y="243"/>
                    <a:pt x="221" y="233"/>
                    <a:pt x="188" y="214"/>
                  </a:cubicBezTo>
                  <a:cubicBezTo>
                    <a:pt x="110" y="169"/>
                    <a:pt x="70" y="84"/>
                    <a:pt x="79" y="0"/>
                  </a:cubicBezTo>
                  <a:cubicBezTo>
                    <a:pt x="0" y="191"/>
                    <a:pt x="7" y="415"/>
                    <a:pt x="118" y="607"/>
                  </a:cubicBezTo>
                  <a:cubicBezTo>
                    <a:pt x="120" y="610"/>
                    <a:pt x="120" y="610"/>
                    <a:pt x="120" y="610"/>
                  </a:cubicBezTo>
                  <a:cubicBezTo>
                    <a:pt x="177" y="709"/>
                    <a:pt x="305" y="743"/>
                    <a:pt x="404" y="685"/>
                  </a:cubicBezTo>
                  <a:cubicBezTo>
                    <a:pt x="503" y="628"/>
                    <a:pt x="537" y="501"/>
                    <a:pt x="479" y="402"/>
                  </a:cubicBezTo>
                  <a:cubicBezTo>
                    <a:pt x="479" y="401"/>
                    <a:pt x="479" y="401"/>
                    <a:pt x="479" y="40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73025" lIns="146075" spcFirstLastPara="1" rIns="146075" wrap="square" tIns="730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7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0" name="Google Shape;4440;p134"/>
            <p:cNvSpPr/>
            <p:nvPr/>
          </p:nvSpPr>
          <p:spPr>
            <a:xfrm>
              <a:off x="6265317" y="4172486"/>
              <a:ext cx="1860964" cy="2114938"/>
            </a:xfrm>
            <a:custGeom>
              <a:rect b="b" l="l" r="r" t="t"/>
              <a:pathLst>
                <a:path extrusionOk="0" h="683" w="601">
                  <a:moveTo>
                    <a:pt x="467" y="57"/>
                  </a:moveTo>
                  <a:cubicBezTo>
                    <a:pt x="367" y="0"/>
                    <a:pt x="240" y="35"/>
                    <a:pt x="183" y="134"/>
                  </a:cubicBezTo>
                  <a:cubicBezTo>
                    <a:pt x="183" y="134"/>
                    <a:pt x="183" y="134"/>
                    <a:pt x="183" y="134"/>
                  </a:cubicBezTo>
                  <a:cubicBezTo>
                    <a:pt x="142" y="205"/>
                    <a:pt x="74" y="251"/>
                    <a:pt x="0" y="266"/>
                  </a:cubicBezTo>
                  <a:cubicBezTo>
                    <a:pt x="94" y="291"/>
                    <a:pt x="164" y="377"/>
                    <a:pt x="164" y="479"/>
                  </a:cubicBezTo>
                  <a:cubicBezTo>
                    <a:pt x="164" y="571"/>
                    <a:pt x="107" y="651"/>
                    <a:pt x="26" y="683"/>
                  </a:cubicBezTo>
                  <a:cubicBezTo>
                    <a:pt x="234" y="658"/>
                    <a:pt x="429" y="539"/>
                    <a:pt x="542" y="343"/>
                  </a:cubicBezTo>
                  <a:cubicBezTo>
                    <a:pt x="544" y="340"/>
                    <a:pt x="544" y="340"/>
                    <a:pt x="544" y="340"/>
                  </a:cubicBezTo>
                  <a:cubicBezTo>
                    <a:pt x="601" y="241"/>
                    <a:pt x="566" y="114"/>
                    <a:pt x="467" y="5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73025" lIns="146075" spcFirstLastPara="1" rIns="146075" wrap="square" tIns="730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7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1" name="Google Shape;4441;p134"/>
            <p:cNvSpPr/>
            <p:nvPr/>
          </p:nvSpPr>
          <p:spPr>
            <a:xfrm>
              <a:off x="5453507" y="2028826"/>
              <a:ext cx="2344724" cy="1576754"/>
            </a:xfrm>
            <a:custGeom>
              <a:rect b="b" l="l" r="r" t="t"/>
              <a:pathLst>
                <a:path extrusionOk="0" h="509" w="757">
                  <a:moveTo>
                    <a:pt x="412" y="392"/>
                  </a:moveTo>
                  <a:cubicBezTo>
                    <a:pt x="427" y="335"/>
                    <a:pt x="463" y="287"/>
                    <a:pt x="514" y="258"/>
                  </a:cubicBezTo>
                  <a:cubicBezTo>
                    <a:pt x="547" y="239"/>
                    <a:pt x="585" y="228"/>
                    <a:pt x="624" y="228"/>
                  </a:cubicBezTo>
                  <a:cubicBezTo>
                    <a:pt x="673" y="228"/>
                    <a:pt x="719" y="244"/>
                    <a:pt x="757" y="273"/>
                  </a:cubicBezTo>
                  <a:cubicBezTo>
                    <a:pt x="632" y="108"/>
                    <a:pt x="434" y="1"/>
                    <a:pt x="211" y="0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93" y="0"/>
                    <a:pt x="0" y="93"/>
                    <a:pt x="0" y="208"/>
                  </a:cubicBezTo>
                  <a:cubicBezTo>
                    <a:pt x="0" y="323"/>
                    <a:pt x="93" y="416"/>
                    <a:pt x="207" y="416"/>
                  </a:cubicBezTo>
                  <a:cubicBezTo>
                    <a:pt x="208" y="416"/>
                    <a:pt x="208" y="416"/>
                    <a:pt x="208" y="416"/>
                  </a:cubicBezTo>
                  <a:cubicBezTo>
                    <a:pt x="290" y="416"/>
                    <a:pt x="363" y="452"/>
                    <a:pt x="413" y="509"/>
                  </a:cubicBezTo>
                  <a:cubicBezTo>
                    <a:pt x="402" y="471"/>
                    <a:pt x="401" y="431"/>
                    <a:pt x="412" y="39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73025" lIns="146075" spcFirstLastPara="1" rIns="146075" wrap="square" tIns="730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7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2" name="Google Shape;4442;p134"/>
            <p:cNvSpPr/>
            <p:nvPr/>
          </p:nvSpPr>
          <p:spPr>
            <a:xfrm>
              <a:off x="4065721" y="2043943"/>
              <a:ext cx="1863988" cy="2111914"/>
            </a:xfrm>
            <a:custGeom>
              <a:rect b="b" l="l" r="r" t="t"/>
              <a:pathLst>
                <a:path extrusionOk="0" h="682" w="602">
                  <a:moveTo>
                    <a:pt x="435" y="203"/>
                  </a:moveTo>
                  <a:cubicBezTo>
                    <a:pt x="435" y="112"/>
                    <a:pt x="491" y="34"/>
                    <a:pt x="570" y="0"/>
                  </a:cubicBezTo>
                  <a:cubicBezTo>
                    <a:pt x="364" y="26"/>
                    <a:pt x="171" y="145"/>
                    <a:pt x="59" y="338"/>
                  </a:cubicBezTo>
                  <a:cubicBezTo>
                    <a:pt x="57" y="342"/>
                    <a:pt x="57" y="342"/>
                    <a:pt x="57" y="342"/>
                  </a:cubicBezTo>
                  <a:cubicBezTo>
                    <a:pt x="0" y="441"/>
                    <a:pt x="35" y="568"/>
                    <a:pt x="134" y="625"/>
                  </a:cubicBezTo>
                  <a:cubicBezTo>
                    <a:pt x="233" y="682"/>
                    <a:pt x="360" y="648"/>
                    <a:pt x="418" y="548"/>
                  </a:cubicBezTo>
                  <a:cubicBezTo>
                    <a:pt x="418" y="548"/>
                    <a:pt x="418" y="548"/>
                    <a:pt x="418" y="548"/>
                  </a:cubicBezTo>
                  <a:cubicBezTo>
                    <a:pt x="459" y="477"/>
                    <a:pt x="527" y="431"/>
                    <a:pt x="602" y="416"/>
                  </a:cubicBezTo>
                  <a:cubicBezTo>
                    <a:pt x="506" y="393"/>
                    <a:pt x="435" y="306"/>
                    <a:pt x="435" y="2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73025" lIns="146075" spcFirstLastPara="1" rIns="146075" wrap="square" tIns="730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7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43" name="Google Shape;4443;p134"/>
          <p:cNvSpPr txBox="1"/>
          <p:nvPr/>
        </p:nvSpPr>
        <p:spPr>
          <a:xfrm>
            <a:off x="7735674" y="1488592"/>
            <a:ext cx="2997798" cy="757177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4444" name="Google Shape;4444;p134"/>
          <p:cNvSpPr txBox="1"/>
          <p:nvPr/>
        </p:nvSpPr>
        <p:spPr>
          <a:xfrm>
            <a:off x="717434" y="3215814"/>
            <a:ext cx="2908435" cy="757177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4445" name="Google Shape;4445;p134"/>
          <p:cNvSpPr txBox="1"/>
          <p:nvPr/>
        </p:nvSpPr>
        <p:spPr>
          <a:xfrm>
            <a:off x="7712927" y="5086953"/>
            <a:ext cx="2997798" cy="757177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4446" name="Google Shape;4446;p134"/>
          <p:cNvSpPr txBox="1"/>
          <p:nvPr/>
        </p:nvSpPr>
        <p:spPr>
          <a:xfrm>
            <a:off x="1630283" y="5086953"/>
            <a:ext cx="2786410" cy="757177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4447" name="Google Shape;4447;p134"/>
          <p:cNvSpPr txBox="1"/>
          <p:nvPr/>
        </p:nvSpPr>
        <p:spPr>
          <a:xfrm>
            <a:off x="1179644" y="1488592"/>
            <a:ext cx="2786410" cy="757177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4448" name="Google Shape;4448;p134"/>
          <p:cNvSpPr txBox="1"/>
          <p:nvPr/>
        </p:nvSpPr>
        <p:spPr>
          <a:xfrm>
            <a:off x="8247884" y="3120633"/>
            <a:ext cx="2997798" cy="757177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4449" name="Google Shape;4449;p134"/>
          <p:cNvSpPr/>
          <p:nvPr/>
        </p:nvSpPr>
        <p:spPr>
          <a:xfrm>
            <a:off x="4483075" y="2297407"/>
            <a:ext cx="635000" cy="635000"/>
          </a:xfrm>
          <a:prstGeom prst="star4">
            <a:avLst>
              <a:gd fmla="val 125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0" name="Google Shape;4450;p134"/>
          <p:cNvSpPr/>
          <p:nvPr/>
        </p:nvSpPr>
        <p:spPr>
          <a:xfrm>
            <a:off x="5790813" y="1797243"/>
            <a:ext cx="635000" cy="635000"/>
          </a:xfrm>
          <a:prstGeom prst="star4">
            <a:avLst>
              <a:gd fmla="val 125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1" name="Google Shape;4451;p134"/>
          <p:cNvSpPr/>
          <p:nvPr/>
        </p:nvSpPr>
        <p:spPr>
          <a:xfrm>
            <a:off x="7079352" y="2614907"/>
            <a:ext cx="635000" cy="635000"/>
          </a:xfrm>
          <a:prstGeom prst="star4">
            <a:avLst>
              <a:gd fmla="val 125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2" name="Google Shape;4452;p134"/>
          <p:cNvSpPr/>
          <p:nvPr/>
        </p:nvSpPr>
        <p:spPr>
          <a:xfrm>
            <a:off x="6761852" y="4175953"/>
            <a:ext cx="635000" cy="635000"/>
          </a:xfrm>
          <a:prstGeom prst="star4">
            <a:avLst>
              <a:gd fmla="val 125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3" name="Google Shape;4453;p134"/>
          <p:cNvSpPr/>
          <p:nvPr/>
        </p:nvSpPr>
        <p:spPr>
          <a:xfrm>
            <a:off x="5394469" y="4689965"/>
            <a:ext cx="635000" cy="635000"/>
          </a:xfrm>
          <a:prstGeom prst="star4">
            <a:avLst>
              <a:gd fmla="val 125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4" name="Google Shape;4454;p134"/>
          <p:cNvSpPr/>
          <p:nvPr/>
        </p:nvSpPr>
        <p:spPr>
          <a:xfrm>
            <a:off x="4257010" y="3872198"/>
            <a:ext cx="635000" cy="635000"/>
          </a:xfrm>
          <a:prstGeom prst="star4">
            <a:avLst>
              <a:gd fmla="val 125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58" name="Shape 4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9" name="Google Shape;4459;p135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Circular layouts</a:t>
            </a:r>
            <a:endParaRPr/>
          </a:p>
        </p:txBody>
      </p:sp>
      <p:sp>
        <p:nvSpPr>
          <p:cNvPr id="4460" name="Google Shape;4460;p135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1" name="Google Shape;4461;p135"/>
          <p:cNvSpPr/>
          <p:nvPr/>
        </p:nvSpPr>
        <p:spPr>
          <a:xfrm>
            <a:off x="4045122" y="1411330"/>
            <a:ext cx="3010736" cy="1682695"/>
          </a:xfrm>
          <a:custGeom>
            <a:rect b="b" l="l" r="r" t="t"/>
            <a:pathLst>
              <a:path extrusionOk="0" h="21600" w="21077">
                <a:moveTo>
                  <a:pt x="5358" y="0"/>
                </a:moveTo>
                <a:cubicBezTo>
                  <a:pt x="3987" y="0"/>
                  <a:pt x="2615" y="961"/>
                  <a:pt x="1569" y="2879"/>
                </a:cubicBezTo>
                <a:cubicBezTo>
                  <a:pt x="-523" y="6715"/>
                  <a:pt x="-523" y="12932"/>
                  <a:pt x="1569" y="16768"/>
                </a:cubicBezTo>
                <a:cubicBezTo>
                  <a:pt x="2343" y="18188"/>
                  <a:pt x="3297" y="19081"/>
                  <a:pt x="4295" y="19450"/>
                </a:cubicBezTo>
                <a:cubicBezTo>
                  <a:pt x="4722" y="17509"/>
                  <a:pt x="5374" y="15769"/>
                  <a:pt x="6186" y="14298"/>
                </a:cubicBezTo>
                <a:cubicBezTo>
                  <a:pt x="9651" y="8018"/>
                  <a:pt x="15222" y="7992"/>
                  <a:pt x="18667" y="14298"/>
                </a:cubicBezTo>
                <a:cubicBezTo>
                  <a:pt x="19232" y="15331"/>
                  <a:pt x="19692" y="16479"/>
                  <a:pt x="20069" y="17690"/>
                </a:cubicBezTo>
                <a:lnTo>
                  <a:pt x="18925" y="17659"/>
                </a:lnTo>
                <a:lnTo>
                  <a:pt x="21077" y="21600"/>
                </a:lnTo>
                <a:lnTo>
                  <a:pt x="21027" y="16027"/>
                </a:lnTo>
                <a:lnTo>
                  <a:pt x="20273" y="17497"/>
                </a:lnTo>
                <a:cubicBezTo>
                  <a:pt x="19857" y="15913"/>
                  <a:pt x="19307" y="14418"/>
                  <a:pt x="18590" y="13104"/>
                </a:cubicBezTo>
                <a:cubicBezTo>
                  <a:pt x="16867" y="9944"/>
                  <a:pt x="14610" y="8364"/>
                  <a:pt x="12351" y="8364"/>
                </a:cubicBezTo>
                <a:cubicBezTo>
                  <a:pt x="11788" y="8364"/>
                  <a:pt x="11226" y="8462"/>
                  <a:pt x="10671" y="8658"/>
                </a:cubicBezTo>
                <a:cubicBezTo>
                  <a:pt x="10534" y="6546"/>
                  <a:pt x="10030" y="4500"/>
                  <a:pt x="9146" y="2879"/>
                </a:cubicBezTo>
                <a:cubicBezTo>
                  <a:pt x="8100" y="961"/>
                  <a:pt x="6729" y="0"/>
                  <a:pt x="535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2" name="Google Shape;4462;p135"/>
          <p:cNvSpPr/>
          <p:nvPr/>
        </p:nvSpPr>
        <p:spPr>
          <a:xfrm>
            <a:off x="6395522" y="1410316"/>
            <a:ext cx="1681968" cy="3011035"/>
          </a:xfrm>
          <a:custGeom>
            <a:rect b="b" l="l" r="r" t="t"/>
            <a:pathLst>
              <a:path extrusionOk="0" h="21076" w="21599">
                <a:moveTo>
                  <a:pt x="21599" y="5355"/>
                </a:moveTo>
                <a:cubicBezTo>
                  <a:pt x="21598" y="3984"/>
                  <a:pt x="20636" y="2613"/>
                  <a:pt x="18717" y="1567"/>
                </a:cubicBezTo>
                <a:cubicBezTo>
                  <a:pt x="14878" y="-524"/>
                  <a:pt x="8659" y="-523"/>
                  <a:pt x="4822" y="1570"/>
                </a:cubicBezTo>
                <a:cubicBezTo>
                  <a:pt x="3403" y="2344"/>
                  <a:pt x="2510" y="3298"/>
                  <a:pt x="2141" y="4296"/>
                </a:cubicBezTo>
                <a:cubicBezTo>
                  <a:pt x="4083" y="4722"/>
                  <a:pt x="5824" y="5374"/>
                  <a:pt x="7296" y="6185"/>
                </a:cubicBezTo>
                <a:cubicBezTo>
                  <a:pt x="13581" y="9649"/>
                  <a:pt x="13610" y="15219"/>
                  <a:pt x="7304" y="18665"/>
                </a:cubicBezTo>
                <a:cubicBezTo>
                  <a:pt x="6270" y="19230"/>
                  <a:pt x="5122" y="19690"/>
                  <a:pt x="3911" y="20068"/>
                </a:cubicBezTo>
                <a:lnTo>
                  <a:pt x="3941" y="18924"/>
                </a:lnTo>
                <a:lnTo>
                  <a:pt x="0" y="21076"/>
                </a:lnTo>
                <a:lnTo>
                  <a:pt x="5576" y="21025"/>
                </a:lnTo>
                <a:lnTo>
                  <a:pt x="4104" y="20271"/>
                </a:lnTo>
                <a:cubicBezTo>
                  <a:pt x="5689" y="19856"/>
                  <a:pt x="7183" y="19305"/>
                  <a:pt x="8498" y="18588"/>
                </a:cubicBezTo>
                <a:cubicBezTo>
                  <a:pt x="11658" y="16864"/>
                  <a:pt x="13237" y="14607"/>
                  <a:pt x="13236" y="12349"/>
                </a:cubicBezTo>
                <a:cubicBezTo>
                  <a:pt x="13235" y="11786"/>
                  <a:pt x="13137" y="11224"/>
                  <a:pt x="12940" y="10669"/>
                </a:cubicBezTo>
                <a:cubicBezTo>
                  <a:pt x="15053" y="10532"/>
                  <a:pt x="17101" y="10028"/>
                  <a:pt x="18721" y="9144"/>
                </a:cubicBezTo>
                <a:cubicBezTo>
                  <a:pt x="20640" y="8097"/>
                  <a:pt x="21600" y="6726"/>
                  <a:pt x="21599" y="53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3" name="Google Shape;4463;p135"/>
          <p:cNvSpPr/>
          <p:nvPr/>
        </p:nvSpPr>
        <p:spPr>
          <a:xfrm>
            <a:off x="5067481" y="3763974"/>
            <a:ext cx="3010735" cy="1682695"/>
          </a:xfrm>
          <a:custGeom>
            <a:rect b="b" l="l" r="r" t="t"/>
            <a:pathLst>
              <a:path extrusionOk="0" h="21600" w="21077">
                <a:moveTo>
                  <a:pt x="15719" y="21600"/>
                </a:moveTo>
                <a:cubicBezTo>
                  <a:pt x="17090" y="21600"/>
                  <a:pt x="18462" y="20639"/>
                  <a:pt x="19508" y="18721"/>
                </a:cubicBezTo>
                <a:cubicBezTo>
                  <a:pt x="21600" y="14885"/>
                  <a:pt x="21600" y="8668"/>
                  <a:pt x="19508" y="4832"/>
                </a:cubicBezTo>
                <a:cubicBezTo>
                  <a:pt x="18734" y="3412"/>
                  <a:pt x="17780" y="2519"/>
                  <a:pt x="16782" y="2150"/>
                </a:cubicBezTo>
                <a:cubicBezTo>
                  <a:pt x="16355" y="4091"/>
                  <a:pt x="15703" y="5831"/>
                  <a:pt x="14891" y="7302"/>
                </a:cubicBezTo>
                <a:cubicBezTo>
                  <a:pt x="11426" y="13582"/>
                  <a:pt x="5855" y="13608"/>
                  <a:pt x="2410" y="7302"/>
                </a:cubicBezTo>
                <a:cubicBezTo>
                  <a:pt x="1845" y="6269"/>
                  <a:pt x="1385" y="5121"/>
                  <a:pt x="1008" y="3910"/>
                </a:cubicBezTo>
                <a:lnTo>
                  <a:pt x="2152" y="3941"/>
                </a:lnTo>
                <a:lnTo>
                  <a:pt x="0" y="0"/>
                </a:lnTo>
                <a:lnTo>
                  <a:pt x="50" y="5573"/>
                </a:lnTo>
                <a:lnTo>
                  <a:pt x="804" y="4103"/>
                </a:lnTo>
                <a:cubicBezTo>
                  <a:pt x="1220" y="5687"/>
                  <a:pt x="1770" y="7182"/>
                  <a:pt x="2487" y="8496"/>
                </a:cubicBezTo>
                <a:cubicBezTo>
                  <a:pt x="4210" y="11656"/>
                  <a:pt x="6467" y="13236"/>
                  <a:pt x="8726" y="13236"/>
                </a:cubicBezTo>
                <a:cubicBezTo>
                  <a:pt x="9289" y="13236"/>
                  <a:pt x="9851" y="13138"/>
                  <a:pt x="10406" y="12942"/>
                </a:cubicBezTo>
                <a:cubicBezTo>
                  <a:pt x="10543" y="15054"/>
                  <a:pt x="11047" y="17100"/>
                  <a:pt x="11931" y="18721"/>
                </a:cubicBezTo>
                <a:cubicBezTo>
                  <a:pt x="12977" y="20639"/>
                  <a:pt x="14348" y="21600"/>
                  <a:pt x="15719" y="216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4" name="Google Shape;4464;p135"/>
          <p:cNvSpPr/>
          <p:nvPr/>
        </p:nvSpPr>
        <p:spPr>
          <a:xfrm>
            <a:off x="4045847" y="2436650"/>
            <a:ext cx="1681968" cy="3011034"/>
          </a:xfrm>
          <a:custGeom>
            <a:rect b="b" l="l" r="r" t="t"/>
            <a:pathLst>
              <a:path extrusionOk="0" h="21076" w="21599">
                <a:moveTo>
                  <a:pt x="0" y="15721"/>
                </a:moveTo>
                <a:cubicBezTo>
                  <a:pt x="1" y="17092"/>
                  <a:pt x="963" y="18463"/>
                  <a:pt x="2882" y="19509"/>
                </a:cubicBezTo>
                <a:cubicBezTo>
                  <a:pt x="6721" y="21600"/>
                  <a:pt x="12940" y="21599"/>
                  <a:pt x="16777" y="19506"/>
                </a:cubicBezTo>
                <a:cubicBezTo>
                  <a:pt x="18196" y="18732"/>
                  <a:pt x="19089" y="17778"/>
                  <a:pt x="19458" y="16780"/>
                </a:cubicBezTo>
                <a:cubicBezTo>
                  <a:pt x="17516" y="16354"/>
                  <a:pt x="15775" y="15702"/>
                  <a:pt x="14303" y="14891"/>
                </a:cubicBezTo>
                <a:cubicBezTo>
                  <a:pt x="8018" y="11427"/>
                  <a:pt x="7989" y="5857"/>
                  <a:pt x="14295" y="2411"/>
                </a:cubicBezTo>
                <a:cubicBezTo>
                  <a:pt x="15329" y="1846"/>
                  <a:pt x="16477" y="1386"/>
                  <a:pt x="17688" y="1008"/>
                </a:cubicBezTo>
                <a:lnTo>
                  <a:pt x="17658" y="2152"/>
                </a:lnTo>
                <a:lnTo>
                  <a:pt x="21599" y="0"/>
                </a:lnTo>
                <a:lnTo>
                  <a:pt x="16023" y="51"/>
                </a:lnTo>
                <a:lnTo>
                  <a:pt x="17495" y="805"/>
                </a:lnTo>
                <a:cubicBezTo>
                  <a:pt x="15910" y="1220"/>
                  <a:pt x="14416" y="1771"/>
                  <a:pt x="13101" y="2488"/>
                </a:cubicBezTo>
                <a:cubicBezTo>
                  <a:pt x="9941" y="4212"/>
                  <a:pt x="8362" y="6469"/>
                  <a:pt x="8363" y="8727"/>
                </a:cubicBezTo>
                <a:cubicBezTo>
                  <a:pt x="8364" y="9290"/>
                  <a:pt x="8462" y="9852"/>
                  <a:pt x="8659" y="10407"/>
                </a:cubicBezTo>
                <a:cubicBezTo>
                  <a:pt x="6546" y="10544"/>
                  <a:pt x="4498" y="11048"/>
                  <a:pt x="2878" y="11932"/>
                </a:cubicBezTo>
                <a:cubicBezTo>
                  <a:pt x="959" y="12979"/>
                  <a:pt x="-1" y="14350"/>
                  <a:pt x="0" y="1572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5" name="Google Shape;4465;p135"/>
          <p:cNvSpPr txBox="1"/>
          <p:nvPr/>
        </p:nvSpPr>
        <p:spPr>
          <a:xfrm>
            <a:off x="4970151" y="3281270"/>
            <a:ext cx="2182159" cy="4336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Arial"/>
              <a:buNone/>
            </a:pPr>
            <a:r>
              <a:rPr b="1"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6" name="Google Shape;4466;p135"/>
          <p:cNvSpPr txBox="1"/>
          <p:nvPr/>
        </p:nvSpPr>
        <p:spPr>
          <a:xfrm>
            <a:off x="8307178" y="1742548"/>
            <a:ext cx="2733999" cy="770962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4467" name="Google Shape;4467;p135"/>
          <p:cNvSpPr txBox="1"/>
          <p:nvPr/>
        </p:nvSpPr>
        <p:spPr>
          <a:xfrm>
            <a:off x="1163017" y="1742548"/>
            <a:ext cx="2588480" cy="934918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4468" name="Google Shape;4468;p135"/>
          <p:cNvSpPr txBox="1"/>
          <p:nvPr/>
        </p:nvSpPr>
        <p:spPr>
          <a:xfrm>
            <a:off x="1129545" y="4329258"/>
            <a:ext cx="2588480" cy="934918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4469" name="Google Shape;4469;p135"/>
          <p:cNvSpPr txBox="1"/>
          <p:nvPr/>
        </p:nvSpPr>
        <p:spPr>
          <a:xfrm>
            <a:off x="8328456" y="4329258"/>
            <a:ext cx="2733999" cy="770962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4470" name="Google Shape;4470;p135"/>
          <p:cNvSpPr/>
          <p:nvPr/>
        </p:nvSpPr>
        <p:spPr>
          <a:xfrm>
            <a:off x="4514199" y="1875460"/>
            <a:ext cx="324682" cy="324682"/>
          </a:xfrm>
          <a:prstGeom prst="star4">
            <a:avLst>
              <a:gd fmla="val 125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1" name="Google Shape;4471;p135"/>
          <p:cNvSpPr/>
          <p:nvPr/>
        </p:nvSpPr>
        <p:spPr>
          <a:xfrm>
            <a:off x="7202480" y="1871622"/>
            <a:ext cx="324682" cy="324682"/>
          </a:xfrm>
          <a:prstGeom prst="star4">
            <a:avLst>
              <a:gd fmla="val 125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2" name="Google Shape;4472;p135"/>
          <p:cNvSpPr/>
          <p:nvPr/>
        </p:nvSpPr>
        <p:spPr>
          <a:xfrm>
            <a:off x="4514199" y="4607278"/>
            <a:ext cx="324682" cy="324682"/>
          </a:xfrm>
          <a:prstGeom prst="star4">
            <a:avLst>
              <a:gd fmla="val 125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3" name="Google Shape;4473;p135"/>
          <p:cNvSpPr/>
          <p:nvPr/>
        </p:nvSpPr>
        <p:spPr>
          <a:xfrm>
            <a:off x="7202480" y="4607278"/>
            <a:ext cx="324682" cy="324682"/>
          </a:xfrm>
          <a:prstGeom prst="star4">
            <a:avLst>
              <a:gd fmla="val 125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77" name="Shape 4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8" name="Google Shape;4478;p136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Circular layouts</a:t>
            </a:r>
            <a:endParaRPr/>
          </a:p>
        </p:txBody>
      </p:sp>
      <p:sp>
        <p:nvSpPr>
          <p:cNvPr id="4479" name="Google Shape;4479;p136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0" name="Google Shape;4480;p136"/>
          <p:cNvSpPr txBox="1"/>
          <p:nvPr/>
        </p:nvSpPr>
        <p:spPr>
          <a:xfrm>
            <a:off x="8580335" y="3688466"/>
            <a:ext cx="2245419" cy="934918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4481" name="Google Shape;4481;p136"/>
          <p:cNvSpPr txBox="1"/>
          <p:nvPr/>
        </p:nvSpPr>
        <p:spPr>
          <a:xfrm>
            <a:off x="7926007" y="1794863"/>
            <a:ext cx="2245419" cy="934918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4482" name="Google Shape;4482;p136"/>
          <p:cNvSpPr txBox="1"/>
          <p:nvPr/>
        </p:nvSpPr>
        <p:spPr>
          <a:xfrm>
            <a:off x="2364049" y="1812988"/>
            <a:ext cx="2003026" cy="934918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4483" name="Google Shape;4483;p136"/>
          <p:cNvSpPr txBox="1"/>
          <p:nvPr/>
        </p:nvSpPr>
        <p:spPr>
          <a:xfrm>
            <a:off x="1659351" y="3706590"/>
            <a:ext cx="2003026" cy="934918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4484" name="Google Shape;4484;p136"/>
          <p:cNvSpPr/>
          <p:nvPr/>
        </p:nvSpPr>
        <p:spPr>
          <a:xfrm flipH="1" rot="2364690">
            <a:off x="3780371" y="1982705"/>
            <a:ext cx="4660642" cy="4660639"/>
          </a:xfrm>
          <a:prstGeom prst="blockArc">
            <a:avLst>
              <a:gd fmla="val 15011212" name="adj1"/>
              <a:gd fmla="val 18376964" name="adj2"/>
              <a:gd fmla="val 21530" name="adj3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5" name="Google Shape;4485;p136"/>
          <p:cNvSpPr/>
          <p:nvPr/>
        </p:nvSpPr>
        <p:spPr>
          <a:xfrm rot="-2364690">
            <a:off x="3786877" y="1982705"/>
            <a:ext cx="4660642" cy="4660639"/>
          </a:xfrm>
          <a:prstGeom prst="blockArc">
            <a:avLst>
              <a:gd fmla="val 15011212" name="adj1"/>
              <a:gd fmla="val 18376964" name="adj2"/>
              <a:gd fmla="val 21530" name="adj3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6" name="Google Shape;4486;p136"/>
          <p:cNvSpPr/>
          <p:nvPr/>
        </p:nvSpPr>
        <p:spPr>
          <a:xfrm flipH="1" rot="6037468">
            <a:off x="3780373" y="1982704"/>
            <a:ext cx="4660639" cy="4660642"/>
          </a:xfrm>
          <a:prstGeom prst="blockArc">
            <a:avLst>
              <a:gd fmla="val 15011212" name="adj1"/>
              <a:gd fmla="val 18376964" name="adj2"/>
              <a:gd fmla="val 21530" name="adj3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7" name="Google Shape;4487;p136"/>
          <p:cNvSpPr/>
          <p:nvPr/>
        </p:nvSpPr>
        <p:spPr>
          <a:xfrm rot="-6037468">
            <a:off x="3786881" y="1982704"/>
            <a:ext cx="4660639" cy="4660642"/>
          </a:xfrm>
          <a:prstGeom prst="blockArc">
            <a:avLst>
              <a:gd fmla="val 15011212" name="adj1"/>
              <a:gd fmla="val 18376964" name="adj2"/>
              <a:gd fmla="val 21530" name="adj3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8" name="Google Shape;4488;p136"/>
          <p:cNvSpPr/>
          <p:nvPr/>
        </p:nvSpPr>
        <p:spPr>
          <a:xfrm flipH="1" rot="10800000">
            <a:off x="5091026" y="3342192"/>
            <a:ext cx="2045840" cy="2054668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9" name="Google Shape;4489;p136"/>
          <p:cNvSpPr txBox="1"/>
          <p:nvPr/>
        </p:nvSpPr>
        <p:spPr>
          <a:xfrm>
            <a:off x="4703114" y="4163169"/>
            <a:ext cx="2820728" cy="1192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Arial"/>
              <a:buNone/>
            </a:pPr>
            <a:r>
              <a:rPr b="1"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/>
          </a:p>
        </p:txBody>
      </p:sp>
      <p:sp>
        <p:nvSpPr>
          <p:cNvPr id="4490" name="Google Shape;4490;p136"/>
          <p:cNvSpPr/>
          <p:nvPr/>
        </p:nvSpPr>
        <p:spPr>
          <a:xfrm>
            <a:off x="4134190" y="4210724"/>
            <a:ext cx="534360" cy="534360"/>
          </a:xfrm>
          <a:prstGeom prst="star4">
            <a:avLst>
              <a:gd fmla="val 125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1" name="Google Shape;4491;p136"/>
          <p:cNvSpPr/>
          <p:nvPr/>
        </p:nvSpPr>
        <p:spPr>
          <a:xfrm>
            <a:off x="4868111" y="2536711"/>
            <a:ext cx="534360" cy="534360"/>
          </a:xfrm>
          <a:prstGeom prst="star4">
            <a:avLst>
              <a:gd fmla="val 125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2" name="Google Shape;4492;p136"/>
          <p:cNvSpPr/>
          <p:nvPr/>
        </p:nvSpPr>
        <p:spPr>
          <a:xfrm>
            <a:off x="6755610" y="2554123"/>
            <a:ext cx="534360" cy="534360"/>
          </a:xfrm>
          <a:prstGeom prst="star4">
            <a:avLst>
              <a:gd fmla="val 125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3" name="Google Shape;4493;p136"/>
          <p:cNvSpPr/>
          <p:nvPr/>
        </p:nvSpPr>
        <p:spPr>
          <a:xfrm>
            <a:off x="7628818" y="4089024"/>
            <a:ext cx="534360" cy="534360"/>
          </a:xfrm>
          <a:prstGeom prst="star4">
            <a:avLst>
              <a:gd fmla="val 125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97" name="Shape 4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8" name="Google Shape;4498;p137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Circle</a:t>
            </a:r>
            <a:endParaRPr/>
          </a:p>
        </p:txBody>
      </p:sp>
      <p:sp>
        <p:nvSpPr>
          <p:cNvPr id="4499" name="Google Shape;4499;p137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4500" name="Google Shape;4500;p137"/>
          <p:cNvGrpSpPr/>
          <p:nvPr/>
        </p:nvGrpSpPr>
        <p:grpSpPr>
          <a:xfrm>
            <a:off x="4351023" y="2049958"/>
            <a:ext cx="3443890" cy="3442292"/>
            <a:chOff x="4374055" y="2438400"/>
            <a:chExt cx="3443890" cy="3442292"/>
          </a:xfrm>
        </p:grpSpPr>
        <p:sp>
          <p:nvSpPr>
            <p:cNvPr id="4501" name="Google Shape;4501;p137"/>
            <p:cNvSpPr/>
            <p:nvPr/>
          </p:nvSpPr>
          <p:spPr>
            <a:xfrm>
              <a:off x="5181467" y="2452790"/>
              <a:ext cx="1829067" cy="709883"/>
            </a:xfrm>
            <a:custGeom>
              <a:rect b="b" l="l" r="r" t="t"/>
              <a:pathLst>
                <a:path extrusionOk="0" h="507" w="1308">
                  <a:moveTo>
                    <a:pt x="489" y="418"/>
                  </a:moveTo>
                  <a:cubicBezTo>
                    <a:pt x="533" y="400"/>
                    <a:pt x="584" y="387"/>
                    <a:pt x="652" y="386"/>
                  </a:cubicBezTo>
                  <a:cubicBezTo>
                    <a:pt x="722" y="386"/>
                    <a:pt x="775" y="400"/>
                    <a:pt x="820" y="419"/>
                  </a:cubicBezTo>
                  <a:cubicBezTo>
                    <a:pt x="896" y="454"/>
                    <a:pt x="950" y="502"/>
                    <a:pt x="1039" y="507"/>
                  </a:cubicBezTo>
                  <a:cubicBezTo>
                    <a:pt x="1041" y="507"/>
                    <a:pt x="1043" y="507"/>
                    <a:pt x="1044" y="507"/>
                  </a:cubicBezTo>
                  <a:cubicBezTo>
                    <a:pt x="1046" y="507"/>
                    <a:pt x="1046" y="507"/>
                    <a:pt x="1046" y="507"/>
                  </a:cubicBezTo>
                  <a:cubicBezTo>
                    <a:pt x="1049" y="507"/>
                    <a:pt x="1052" y="507"/>
                    <a:pt x="1054" y="507"/>
                  </a:cubicBezTo>
                  <a:cubicBezTo>
                    <a:pt x="1055" y="507"/>
                    <a:pt x="1055" y="507"/>
                    <a:pt x="1055" y="507"/>
                  </a:cubicBezTo>
                  <a:cubicBezTo>
                    <a:pt x="1055" y="507"/>
                    <a:pt x="1055" y="507"/>
                    <a:pt x="1055" y="507"/>
                  </a:cubicBezTo>
                  <a:cubicBezTo>
                    <a:pt x="1057" y="507"/>
                    <a:pt x="1059" y="507"/>
                    <a:pt x="1061" y="507"/>
                  </a:cubicBezTo>
                  <a:cubicBezTo>
                    <a:pt x="1061" y="507"/>
                    <a:pt x="1061" y="507"/>
                    <a:pt x="1061" y="507"/>
                  </a:cubicBezTo>
                  <a:cubicBezTo>
                    <a:pt x="1063" y="507"/>
                    <a:pt x="1065" y="507"/>
                    <a:pt x="1067" y="507"/>
                  </a:cubicBezTo>
                  <a:cubicBezTo>
                    <a:pt x="1067" y="507"/>
                    <a:pt x="1067" y="507"/>
                    <a:pt x="1067" y="507"/>
                  </a:cubicBezTo>
                  <a:cubicBezTo>
                    <a:pt x="1069" y="507"/>
                    <a:pt x="1072" y="507"/>
                    <a:pt x="1074" y="507"/>
                  </a:cubicBezTo>
                  <a:cubicBezTo>
                    <a:pt x="1074" y="507"/>
                    <a:pt x="1074" y="507"/>
                    <a:pt x="1074" y="507"/>
                  </a:cubicBezTo>
                  <a:cubicBezTo>
                    <a:pt x="1076" y="507"/>
                    <a:pt x="1078" y="506"/>
                    <a:pt x="1080" y="506"/>
                  </a:cubicBezTo>
                  <a:cubicBezTo>
                    <a:pt x="1080" y="506"/>
                    <a:pt x="1080" y="506"/>
                    <a:pt x="1080" y="506"/>
                  </a:cubicBezTo>
                  <a:cubicBezTo>
                    <a:pt x="1082" y="506"/>
                    <a:pt x="1084" y="506"/>
                    <a:pt x="1086" y="506"/>
                  </a:cubicBezTo>
                  <a:cubicBezTo>
                    <a:pt x="1086" y="506"/>
                    <a:pt x="1086" y="506"/>
                    <a:pt x="1086" y="506"/>
                  </a:cubicBezTo>
                  <a:cubicBezTo>
                    <a:pt x="1088" y="505"/>
                    <a:pt x="1091" y="505"/>
                    <a:pt x="1093" y="505"/>
                  </a:cubicBezTo>
                  <a:cubicBezTo>
                    <a:pt x="1093" y="505"/>
                    <a:pt x="1093" y="505"/>
                    <a:pt x="1093" y="505"/>
                  </a:cubicBezTo>
                  <a:cubicBezTo>
                    <a:pt x="1095" y="504"/>
                    <a:pt x="1097" y="504"/>
                    <a:pt x="1099" y="504"/>
                  </a:cubicBezTo>
                  <a:cubicBezTo>
                    <a:pt x="1099" y="504"/>
                    <a:pt x="1099" y="504"/>
                    <a:pt x="1099" y="504"/>
                  </a:cubicBezTo>
                  <a:cubicBezTo>
                    <a:pt x="1101" y="503"/>
                    <a:pt x="1103" y="503"/>
                    <a:pt x="1105" y="503"/>
                  </a:cubicBezTo>
                  <a:cubicBezTo>
                    <a:pt x="1105" y="503"/>
                    <a:pt x="1105" y="503"/>
                    <a:pt x="1105" y="503"/>
                  </a:cubicBezTo>
                  <a:cubicBezTo>
                    <a:pt x="1107" y="502"/>
                    <a:pt x="1109" y="502"/>
                    <a:pt x="1111" y="501"/>
                  </a:cubicBezTo>
                  <a:cubicBezTo>
                    <a:pt x="1111" y="501"/>
                    <a:pt x="1111" y="501"/>
                    <a:pt x="1111" y="501"/>
                  </a:cubicBezTo>
                  <a:cubicBezTo>
                    <a:pt x="1113" y="501"/>
                    <a:pt x="1115" y="500"/>
                    <a:pt x="1117" y="500"/>
                  </a:cubicBezTo>
                  <a:cubicBezTo>
                    <a:pt x="1117" y="500"/>
                    <a:pt x="1117" y="500"/>
                    <a:pt x="1117" y="500"/>
                  </a:cubicBezTo>
                  <a:cubicBezTo>
                    <a:pt x="1119" y="499"/>
                    <a:pt x="1121" y="499"/>
                    <a:pt x="1123" y="498"/>
                  </a:cubicBezTo>
                  <a:cubicBezTo>
                    <a:pt x="1123" y="498"/>
                    <a:pt x="1123" y="498"/>
                    <a:pt x="1123" y="498"/>
                  </a:cubicBezTo>
                  <a:cubicBezTo>
                    <a:pt x="1127" y="497"/>
                    <a:pt x="1131" y="496"/>
                    <a:pt x="1135" y="495"/>
                  </a:cubicBezTo>
                  <a:cubicBezTo>
                    <a:pt x="1135" y="495"/>
                    <a:pt x="1135" y="495"/>
                    <a:pt x="1135" y="495"/>
                  </a:cubicBezTo>
                  <a:cubicBezTo>
                    <a:pt x="1213" y="468"/>
                    <a:pt x="1275" y="406"/>
                    <a:pt x="1299" y="324"/>
                  </a:cubicBezTo>
                  <a:cubicBezTo>
                    <a:pt x="1299" y="324"/>
                    <a:pt x="1299" y="324"/>
                    <a:pt x="1299" y="324"/>
                  </a:cubicBezTo>
                  <a:cubicBezTo>
                    <a:pt x="1300" y="318"/>
                    <a:pt x="1302" y="312"/>
                    <a:pt x="1303" y="306"/>
                  </a:cubicBezTo>
                  <a:cubicBezTo>
                    <a:pt x="1303" y="306"/>
                    <a:pt x="1303" y="306"/>
                    <a:pt x="1303" y="306"/>
                  </a:cubicBezTo>
                  <a:cubicBezTo>
                    <a:pt x="1304" y="304"/>
                    <a:pt x="1304" y="302"/>
                    <a:pt x="1304" y="300"/>
                  </a:cubicBezTo>
                  <a:cubicBezTo>
                    <a:pt x="1304" y="300"/>
                    <a:pt x="1304" y="300"/>
                    <a:pt x="1304" y="300"/>
                  </a:cubicBezTo>
                  <a:cubicBezTo>
                    <a:pt x="1305" y="297"/>
                    <a:pt x="1305" y="295"/>
                    <a:pt x="1305" y="293"/>
                  </a:cubicBezTo>
                  <a:cubicBezTo>
                    <a:pt x="1305" y="293"/>
                    <a:pt x="1305" y="293"/>
                    <a:pt x="1305" y="293"/>
                  </a:cubicBezTo>
                  <a:cubicBezTo>
                    <a:pt x="1306" y="289"/>
                    <a:pt x="1307" y="285"/>
                    <a:pt x="1307" y="280"/>
                  </a:cubicBezTo>
                  <a:cubicBezTo>
                    <a:pt x="1307" y="280"/>
                    <a:pt x="1307" y="280"/>
                    <a:pt x="1307" y="280"/>
                  </a:cubicBezTo>
                  <a:cubicBezTo>
                    <a:pt x="1307" y="278"/>
                    <a:pt x="1307" y="276"/>
                    <a:pt x="1308" y="274"/>
                  </a:cubicBezTo>
                  <a:cubicBezTo>
                    <a:pt x="1308" y="274"/>
                    <a:pt x="1308" y="274"/>
                    <a:pt x="1308" y="274"/>
                  </a:cubicBezTo>
                  <a:cubicBezTo>
                    <a:pt x="1308" y="269"/>
                    <a:pt x="1308" y="265"/>
                    <a:pt x="1308" y="260"/>
                  </a:cubicBezTo>
                  <a:cubicBezTo>
                    <a:pt x="1308" y="260"/>
                    <a:pt x="1308" y="260"/>
                    <a:pt x="1308" y="260"/>
                  </a:cubicBezTo>
                  <a:cubicBezTo>
                    <a:pt x="1308" y="258"/>
                    <a:pt x="1308" y="256"/>
                    <a:pt x="1308" y="254"/>
                  </a:cubicBezTo>
                  <a:cubicBezTo>
                    <a:pt x="1308" y="254"/>
                    <a:pt x="1308" y="254"/>
                    <a:pt x="1308" y="254"/>
                  </a:cubicBezTo>
                  <a:cubicBezTo>
                    <a:pt x="1308" y="251"/>
                    <a:pt x="1308" y="249"/>
                    <a:pt x="1308" y="247"/>
                  </a:cubicBezTo>
                  <a:cubicBezTo>
                    <a:pt x="1308" y="247"/>
                    <a:pt x="1308" y="247"/>
                    <a:pt x="1308" y="247"/>
                  </a:cubicBezTo>
                  <a:cubicBezTo>
                    <a:pt x="1308" y="243"/>
                    <a:pt x="1308" y="238"/>
                    <a:pt x="1308" y="234"/>
                  </a:cubicBezTo>
                  <a:cubicBezTo>
                    <a:pt x="1308" y="234"/>
                    <a:pt x="1308" y="234"/>
                    <a:pt x="1308" y="234"/>
                  </a:cubicBezTo>
                  <a:cubicBezTo>
                    <a:pt x="1307" y="231"/>
                    <a:pt x="1307" y="229"/>
                    <a:pt x="1307" y="227"/>
                  </a:cubicBezTo>
                  <a:cubicBezTo>
                    <a:pt x="1307" y="227"/>
                    <a:pt x="1307" y="227"/>
                    <a:pt x="1307" y="227"/>
                  </a:cubicBezTo>
                  <a:cubicBezTo>
                    <a:pt x="1307" y="223"/>
                    <a:pt x="1306" y="218"/>
                    <a:pt x="1305" y="214"/>
                  </a:cubicBezTo>
                  <a:cubicBezTo>
                    <a:pt x="1305" y="214"/>
                    <a:pt x="1305" y="214"/>
                    <a:pt x="1305" y="214"/>
                  </a:cubicBezTo>
                  <a:cubicBezTo>
                    <a:pt x="1305" y="212"/>
                    <a:pt x="1305" y="210"/>
                    <a:pt x="1304" y="208"/>
                  </a:cubicBezTo>
                  <a:cubicBezTo>
                    <a:pt x="1304" y="208"/>
                    <a:pt x="1304" y="208"/>
                    <a:pt x="1304" y="208"/>
                  </a:cubicBezTo>
                  <a:cubicBezTo>
                    <a:pt x="1304" y="206"/>
                    <a:pt x="1304" y="204"/>
                    <a:pt x="1303" y="201"/>
                  </a:cubicBezTo>
                  <a:cubicBezTo>
                    <a:pt x="1303" y="201"/>
                    <a:pt x="1303" y="201"/>
                    <a:pt x="1303" y="201"/>
                  </a:cubicBezTo>
                  <a:cubicBezTo>
                    <a:pt x="1302" y="195"/>
                    <a:pt x="1300" y="189"/>
                    <a:pt x="1299" y="183"/>
                  </a:cubicBezTo>
                  <a:cubicBezTo>
                    <a:pt x="1299" y="183"/>
                    <a:pt x="1299" y="183"/>
                    <a:pt x="1299" y="183"/>
                  </a:cubicBezTo>
                  <a:cubicBezTo>
                    <a:pt x="1275" y="102"/>
                    <a:pt x="1213" y="39"/>
                    <a:pt x="1135" y="13"/>
                  </a:cubicBezTo>
                  <a:cubicBezTo>
                    <a:pt x="1135" y="13"/>
                    <a:pt x="1135" y="13"/>
                    <a:pt x="1135" y="13"/>
                  </a:cubicBezTo>
                  <a:cubicBezTo>
                    <a:pt x="1131" y="11"/>
                    <a:pt x="1127" y="10"/>
                    <a:pt x="1123" y="9"/>
                  </a:cubicBezTo>
                  <a:cubicBezTo>
                    <a:pt x="1123" y="9"/>
                    <a:pt x="1123" y="9"/>
                    <a:pt x="1123" y="9"/>
                  </a:cubicBezTo>
                  <a:cubicBezTo>
                    <a:pt x="1121" y="9"/>
                    <a:pt x="1119" y="8"/>
                    <a:pt x="1117" y="7"/>
                  </a:cubicBezTo>
                  <a:cubicBezTo>
                    <a:pt x="1117" y="7"/>
                    <a:pt x="1117" y="7"/>
                    <a:pt x="1117" y="7"/>
                  </a:cubicBezTo>
                  <a:cubicBezTo>
                    <a:pt x="1115" y="7"/>
                    <a:pt x="1113" y="7"/>
                    <a:pt x="1111" y="6"/>
                  </a:cubicBezTo>
                  <a:cubicBezTo>
                    <a:pt x="1111" y="6"/>
                    <a:pt x="1111" y="6"/>
                    <a:pt x="1111" y="6"/>
                  </a:cubicBezTo>
                  <a:cubicBezTo>
                    <a:pt x="1109" y="6"/>
                    <a:pt x="1107" y="5"/>
                    <a:pt x="1105" y="5"/>
                  </a:cubicBezTo>
                  <a:cubicBezTo>
                    <a:pt x="1105" y="5"/>
                    <a:pt x="1105" y="5"/>
                    <a:pt x="1105" y="5"/>
                  </a:cubicBezTo>
                  <a:cubicBezTo>
                    <a:pt x="1103" y="4"/>
                    <a:pt x="1101" y="4"/>
                    <a:pt x="1099" y="4"/>
                  </a:cubicBezTo>
                  <a:cubicBezTo>
                    <a:pt x="1099" y="4"/>
                    <a:pt x="1099" y="4"/>
                    <a:pt x="1099" y="4"/>
                  </a:cubicBezTo>
                  <a:cubicBezTo>
                    <a:pt x="1097" y="3"/>
                    <a:pt x="1095" y="3"/>
                    <a:pt x="1093" y="3"/>
                  </a:cubicBezTo>
                  <a:cubicBezTo>
                    <a:pt x="1093" y="3"/>
                    <a:pt x="1093" y="3"/>
                    <a:pt x="1093" y="3"/>
                  </a:cubicBezTo>
                  <a:cubicBezTo>
                    <a:pt x="1091" y="2"/>
                    <a:pt x="1088" y="2"/>
                    <a:pt x="1086" y="2"/>
                  </a:cubicBezTo>
                  <a:cubicBezTo>
                    <a:pt x="1086" y="2"/>
                    <a:pt x="1086" y="2"/>
                    <a:pt x="1086" y="2"/>
                  </a:cubicBezTo>
                  <a:cubicBezTo>
                    <a:pt x="1084" y="1"/>
                    <a:pt x="1082" y="1"/>
                    <a:pt x="1080" y="1"/>
                  </a:cubicBezTo>
                  <a:cubicBezTo>
                    <a:pt x="1080" y="1"/>
                    <a:pt x="1080" y="1"/>
                    <a:pt x="1080" y="1"/>
                  </a:cubicBezTo>
                  <a:cubicBezTo>
                    <a:pt x="1078" y="1"/>
                    <a:pt x="1076" y="1"/>
                    <a:pt x="1074" y="1"/>
                  </a:cubicBezTo>
                  <a:cubicBezTo>
                    <a:pt x="1074" y="1"/>
                    <a:pt x="1074" y="1"/>
                    <a:pt x="1074" y="1"/>
                  </a:cubicBezTo>
                  <a:cubicBezTo>
                    <a:pt x="1072" y="0"/>
                    <a:pt x="1069" y="0"/>
                    <a:pt x="1067" y="0"/>
                  </a:cubicBezTo>
                  <a:cubicBezTo>
                    <a:pt x="1067" y="0"/>
                    <a:pt x="1067" y="0"/>
                    <a:pt x="1067" y="0"/>
                  </a:cubicBezTo>
                  <a:cubicBezTo>
                    <a:pt x="1065" y="0"/>
                    <a:pt x="1063" y="0"/>
                    <a:pt x="1061" y="0"/>
                  </a:cubicBezTo>
                  <a:cubicBezTo>
                    <a:pt x="1061" y="0"/>
                    <a:pt x="1061" y="0"/>
                    <a:pt x="1061" y="0"/>
                  </a:cubicBezTo>
                  <a:cubicBezTo>
                    <a:pt x="1059" y="0"/>
                    <a:pt x="1057" y="0"/>
                    <a:pt x="1055" y="0"/>
                  </a:cubicBezTo>
                  <a:cubicBezTo>
                    <a:pt x="1055" y="0"/>
                    <a:pt x="1055" y="0"/>
                    <a:pt x="1055" y="0"/>
                  </a:cubicBezTo>
                  <a:cubicBezTo>
                    <a:pt x="1053" y="0"/>
                    <a:pt x="1053" y="0"/>
                    <a:pt x="1053" y="0"/>
                  </a:cubicBezTo>
                  <a:cubicBezTo>
                    <a:pt x="1052" y="0"/>
                    <a:pt x="1051" y="0"/>
                    <a:pt x="1051" y="0"/>
                  </a:cubicBezTo>
                  <a:cubicBezTo>
                    <a:pt x="1050" y="0"/>
                    <a:pt x="1048" y="0"/>
                    <a:pt x="1047" y="0"/>
                  </a:cubicBezTo>
                  <a:cubicBezTo>
                    <a:pt x="1047" y="0"/>
                    <a:pt x="1047" y="0"/>
                    <a:pt x="1047" y="0"/>
                  </a:cubicBezTo>
                  <a:cubicBezTo>
                    <a:pt x="953" y="2"/>
                    <a:pt x="898" y="53"/>
                    <a:pt x="820" y="88"/>
                  </a:cubicBezTo>
                  <a:cubicBezTo>
                    <a:pt x="775" y="107"/>
                    <a:pt x="723" y="121"/>
                    <a:pt x="653" y="122"/>
                  </a:cubicBezTo>
                  <a:cubicBezTo>
                    <a:pt x="585" y="121"/>
                    <a:pt x="533" y="107"/>
                    <a:pt x="489" y="89"/>
                  </a:cubicBezTo>
                  <a:cubicBezTo>
                    <a:pt x="412" y="54"/>
                    <a:pt x="359" y="5"/>
                    <a:pt x="268" y="0"/>
                  </a:cubicBezTo>
                  <a:cubicBezTo>
                    <a:pt x="267" y="0"/>
                    <a:pt x="265" y="0"/>
                    <a:pt x="264" y="0"/>
                  </a:cubicBezTo>
                  <a:cubicBezTo>
                    <a:pt x="262" y="0"/>
                    <a:pt x="262" y="0"/>
                    <a:pt x="262" y="0"/>
                  </a:cubicBezTo>
                  <a:cubicBezTo>
                    <a:pt x="259" y="0"/>
                    <a:pt x="256" y="0"/>
                    <a:pt x="254" y="0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251" y="0"/>
                    <a:pt x="249" y="0"/>
                    <a:pt x="247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245" y="0"/>
                    <a:pt x="243" y="0"/>
                    <a:pt x="241" y="0"/>
                  </a:cubicBezTo>
                  <a:cubicBezTo>
                    <a:pt x="241" y="0"/>
                    <a:pt x="241" y="0"/>
                    <a:pt x="241" y="0"/>
                  </a:cubicBezTo>
                  <a:cubicBezTo>
                    <a:pt x="239" y="0"/>
                    <a:pt x="236" y="0"/>
                    <a:pt x="234" y="1"/>
                  </a:cubicBezTo>
                  <a:cubicBezTo>
                    <a:pt x="234" y="1"/>
                    <a:pt x="234" y="1"/>
                    <a:pt x="234" y="1"/>
                  </a:cubicBezTo>
                  <a:cubicBezTo>
                    <a:pt x="232" y="1"/>
                    <a:pt x="230" y="1"/>
                    <a:pt x="228" y="1"/>
                  </a:cubicBezTo>
                  <a:cubicBezTo>
                    <a:pt x="228" y="1"/>
                    <a:pt x="228" y="1"/>
                    <a:pt x="228" y="1"/>
                  </a:cubicBezTo>
                  <a:cubicBezTo>
                    <a:pt x="226" y="1"/>
                    <a:pt x="224" y="1"/>
                    <a:pt x="222" y="2"/>
                  </a:cubicBezTo>
                  <a:cubicBezTo>
                    <a:pt x="222" y="2"/>
                    <a:pt x="222" y="2"/>
                    <a:pt x="222" y="2"/>
                  </a:cubicBezTo>
                  <a:cubicBezTo>
                    <a:pt x="220" y="2"/>
                    <a:pt x="218" y="2"/>
                    <a:pt x="215" y="3"/>
                  </a:cubicBezTo>
                  <a:cubicBezTo>
                    <a:pt x="215" y="3"/>
                    <a:pt x="215" y="3"/>
                    <a:pt x="215" y="3"/>
                  </a:cubicBezTo>
                  <a:cubicBezTo>
                    <a:pt x="213" y="3"/>
                    <a:pt x="211" y="3"/>
                    <a:pt x="209" y="4"/>
                  </a:cubicBezTo>
                  <a:cubicBezTo>
                    <a:pt x="209" y="4"/>
                    <a:pt x="209" y="4"/>
                    <a:pt x="209" y="4"/>
                  </a:cubicBezTo>
                  <a:cubicBezTo>
                    <a:pt x="207" y="4"/>
                    <a:pt x="205" y="4"/>
                    <a:pt x="203" y="5"/>
                  </a:cubicBezTo>
                  <a:cubicBezTo>
                    <a:pt x="203" y="5"/>
                    <a:pt x="203" y="5"/>
                    <a:pt x="203" y="5"/>
                  </a:cubicBezTo>
                  <a:cubicBezTo>
                    <a:pt x="201" y="5"/>
                    <a:pt x="199" y="6"/>
                    <a:pt x="197" y="6"/>
                  </a:cubicBezTo>
                  <a:cubicBezTo>
                    <a:pt x="197" y="6"/>
                    <a:pt x="197" y="6"/>
                    <a:pt x="197" y="6"/>
                  </a:cubicBezTo>
                  <a:cubicBezTo>
                    <a:pt x="195" y="7"/>
                    <a:pt x="193" y="7"/>
                    <a:pt x="191" y="7"/>
                  </a:cubicBezTo>
                  <a:cubicBezTo>
                    <a:pt x="191" y="7"/>
                    <a:pt x="191" y="7"/>
                    <a:pt x="191" y="7"/>
                  </a:cubicBezTo>
                  <a:cubicBezTo>
                    <a:pt x="189" y="8"/>
                    <a:pt x="187" y="9"/>
                    <a:pt x="185" y="9"/>
                  </a:cubicBezTo>
                  <a:cubicBezTo>
                    <a:pt x="185" y="9"/>
                    <a:pt x="185" y="9"/>
                    <a:pt x="185" y="9"/>
                  </a:cubicBezTo>
                  <a:cubicBezTo>
                    <a:pt x="181" y="10"/>
                    <a:pt x="177" y="11"/>
                    <a:pt x="173" y="13"/>
                  </a:cubicBezTo>
                  <a:cubicBezTo>
                    <a:pt x="173" y="13"/>
                    <a:pt x="173" y="13"/>
                    <a:pt x="173" y="13"/>
                  </a:cubicBezTo>
                  <a:cubicBezTo>
                    <a:pt x="95" y="39"/>
                    <a:pt x="33" y="102"/>
                    <a:pt x="9" y="183"/>
                  </a:cubicBezTo>
                  <a:cubicBezTo>
                    <a:pt x="9" y="183"/>
                    <a:pt x="9" y="183"/>
                    <a:pt x="9" y="183"/>
                  </a:cubicBezTo>
                  <a:cubicBezTo>
                    <a:pt x="8" y="189"/>
                    <a:pt x="6" y="195"/>
                    <a:pt x="5" y="201"/>
                  </a:cubicBezTo>
                  <a:cubicBezTo>
                    <a:pt x="5" y="201"/>
                    <a:pt x="5" y="201"/>
                    <a:pt x="5" y="201"/>
                  </a:cubicBezTo>
                  <a:cubicBezTo>
                    <a:pt x="4" y="204"/>
                    <a:pt x="4" y="206"/>
                    <a:pt x="4" y="208"/>
                  </a:cubicBezTo>
                  <a:cubicBezTo>
                    <a:pt x="4" y="208"/>
                    <a:pt x="4" y="208"/>
                    <a:pt x="4" y="208"/>
                  </a:cubicBezTo>
                  <a:cubicBezTo>
                    <a:pt x="3" y="210"/>
                    <a:pt x="3" y="212"/>
                    <a:pt x="3" y="214"/>
                  </a:cubicBezTo>
                  <a:cubicBezTo>
                    <a:pt x="3" y="214"/>
                    <a:pt x="3" y="214"/>
                    <a:pt x="3" y="214"/>
                  </a:cubicBezTo>
                  <a:cubicBezTo>
                    <a:pt x="2" y="218"/>
                    <a:pt x="1" y="223"/>
                    <a:pt x="1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1" y="229"/>
                    <a:pt x="1" y="231"/>
                    <a:pt x="0" y="234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0" y="238"/>
                    <a:pt x="0" y="243"/>
                    <a:pt x="0" y="247"/>
                  </a:cubicBezTo>
                  <a:cubicBezTo>
                    <a:pt x="0" y="247"/>
                    <a:pt x="0" y="247"/>
                    <a:pt x="0" y="247"/>
                  </a:cubicBezTo>
                  <a:cubicBezTo>
                    <a:pt x="0" y="249"/>
                    <a:pt x="0" y="251"/>
                    <a:pt x="0" y="254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0" y="256"/>
                    <a:pt x="0" y="258"/>
                    <a:pt x="0" y="260"/>
                  </a:cubicBezTo>
                  <a:cubicBezTo>
                    <a:pt x="0" y="260"/>
                    <a:pt x="0" y="260"/>
                    <a:pt x="0" y="260"/>
                  </a:cubicBezTo>
                  <a:cubicBezTo>
                    <a:pt x="0" y="265"/>
                    <a:pt x="0" y="269"/>
                    <a:pt x="0" y="274"/>
                  </a:cubicBezTo>
                  <a:cubicBezTo>
                    <a:pt x="0" y="274"/>
                    <a:pt x="0" y="274"/>
                    <a:pt x="0" y="274"/>
                  </a:cubicBezTo>
                  <a:cubicBezTo>
                    <a:pt x="1" y="276"/>
                    <a:pt x="1" y="278"/>
                    <a:pt x="1" y="280"/>
                  </a:cubicBezTo>
                  <a:cubicBezTo>
                    <a:pt x="1" y="280"/>
                    <a:pt x="1" y="280"/>
                    <a:pt x="1" y="280"/>
                  </a:cubicBezTo>
                  <a:cubicBezTo>
                    <a:pt x="1" y="285"/>
                    <a:pt x="2" y="289"/>
                    <a:pt x="3" y="293"/>
                  </a:cubicBezTo>
                  <a:cubicBezTo>
                    <a:pt x="3" y="293"/>
                    <a:pt x="3" y="293"/>
                    <a:pt x="3" y="293"/>
                  </a:cubicBezTo>
                  <a:cubicBezTo>
                    <a:pt x="3" y="295"/>
                    <a:pt x="3" y="297"/>
                    <a:pt x="4" y="300"/>
                  </a:cubicBezTo>
                  <a:cubicBezTo>
                    <a:pt x="4" y="300"/>
                    <a:pt x="4" y="300"/>
                    <a:pt x="4" y="300"/>
                  </a:cubicBezTo>
                  <a:cubicBezTo>
                    <a:pt x="4" y="302"/>
                    <a:pt x="4" y="304"/>
                    <a:pt x="5" y="306"/>
                  </a:cubicBezTo>
                  <a:cubicBezTo>
                    <a:pt x="5" y="306"/>
                    <a:pt x="5" y="306"/>
                    <a:pt x="5" y="306"/>
                  </a:cubicBezTo>
                  <a:cubicBezTo>
                    <a:pt x="6" y="312"/>
                    <a:pt x="8" y="318"/>
                    <a:pt x="9" y="324"/>
                  </a:cubicBezTo>
                  <a:cubicBezTo>
                    <a:pt x="9" y="324"/>
                    <a:pt x="9" y="324"/>
                    <a:pt x="9" y="324"/>
                  </a:cubicBezTo>
                  <a:cubicBezTo>
                    <a:pt x="33" y="406"/>
                    <a:pt x="95" y="468"/>
                    <a:pt x="173" y="495"/>
                  </a:cubicBezTo>
                  <a:cubicBezTo>
                    <a:pt x="173" y="495"/>
                    <a:pt x="173" y="495"/>
                    <a:pt x="173" y="495"/>
                  </a:cubicBezTo>
                  <a:cubicBezTo>
                    <a:pt x="177" y="496"/>
                    <a:pt x="181" y="497"/>
                    <a:pt x="185" y="498"/>
                  </a:cubicBezTo>
                  <a:cubicBezTo>
                    <a:pt x="185" y="498"/>
                    <a:pt x="185" y="498"/>
                    <a:pt x="185" y="498"/>
                  </a:cubicBezTo>
                  <a:cubicBezTo>
                    <a:pt x="187" y="499"/>
                    <a:pt x="189" y="499"/>
                    <a:pt x="191" y="500"/>
                  </a:cubicBezTo>
                  <a:cubicBezTo>
                    <a:pt x="191" y="500"/>
                    <a:pt x="191" y="500"/>
                    <a:pt x="191" y="500"/>
                  </a:cubicBezTo>
                  <a:cubicBezTo>
                    <a:pt x="193" y="500"/>
                    <a:pt x="195" y="501"/>
                    <a:pt x="197" y="501"/>
                  </a:cubicBezTo>
                  <a:cubicBezTo>
                    <a:pt x="197" y="501"/>
                    <a:pt x="197" y="501"/>
                    <a:pt x="197" y="501"/>
                  </a:cubicBezTo>
                  <a:cubicBezTo>
                    <a:pt x="199" y="502"/>
                    <a:pt x="201" y="502"/>
                    <a:pt x="203" y="503"/>
                  </a:cubicBezTo>
                  <a:cubicBezTo>
                    <a:pt x="203" y="503"/>
                    <a:pt x="203" y="503"/>
                    <a:pt x="203" y="503"/>
                  </a:cubicBezTo>
                  <a:cubicBezTo>
                    <a:pt x="205" y="503"/>
                    <a:pt x="207" y="503"/>
                    <a:pt x="209" y="504"/>
                  </a:cubicBezTo>
                  <a:cubicBezTo>
                    <a:pt x="209" y="504"/>
                    <a:pt x="209" y="504"/>
                    <a:pt x="209" y="504"/>
                  </a:cubicBezTo>
                  <a:cubicBezTo>
                    <a:pt x="211" y="504"/>
                    <a:pt x="213" y="504"/>
                    <a:pt x="215" y="505"/>
                  </a:cubicBezTo>
                  <a:cubicBezTo>
                    <a:pt x="215" y="505"/>
                    <a:pt x="215" y="505"/>
                    <a:pt x="215" y="505"/>
                  </a:cubicBezTo>
                  <a:cubicBezTo>
                    <a:pt x="218" y="505"/>
                    <a:pt x="220" y="505"/>
                    <a:pt x="222" y="506"/>
                  </a:cubicBezTo>
                  <a:cubicBezTo>
                    <a:pt x="222" y="506"/>
                    <a:pt x="222" y="506"/>
                    <a:pt x="222" y="506"/>
                  </a:cubicBezTo>
                  <a:cubicBezTo>
                    <a:pt x="224" y="506"/>
                    <a:pt x="226" y="506"/>
                    <a:pt x="228" y="506"/>
                  </a:cubicBezTo>
                  <a:cubicBezTo>
                    <a:pt x="228" y="506"/>
                    <a:pt x="228" y="506"/>
                    <a:pt x="228" y="506"/>
                  </a:cubicBezTo>
                  <a:cubicBezTo>
                    <a:pt x="230" y="506"/>
                    <a:pt x="232" y="507"/>
                    <a:pt x="234" y="507"/>
                  </a:cubicBezTo>
                  <a:cubicBezTo>
                    <a:pt x="234" y="507"/>
                    <a:pt x="234" y="507"/>
                    <a:pt x="234" y="507"/>
                  </a:cubicBezTo>
                  <a:cubicBezTo>
                    <a:pt x="236" y="507"/>
                    <a:pt x="239" y="507"/>
                    <a:pt x="241" y="507"/>
                  </a:cubicBezTo>
                  <a:cubicBezTo>
                    <a:pt x="241" y="507"/>
                    <a:pt x="241" y="507"/>
                    <a:pt x="241" y="507"/>
                  </a:cubicBezTo>
                  <a:cubicBezTo>
                    <a:pt x="243" y="507"/>
                    <a:pt x="245" y="507"/>
                    <a:pt x="247" y="507"/>
                  </a:cubicBezTo>
                  <a:cubicBezTo>
                    <a:pt x="247" y="507"/>
                    <a:pt x="247" y="507"/>
                    <a:pt x="247" y="507"/>
                  </a:cubicBezTo>
                  <a:cubicBezTo>
                    <a:pt x="249" y="507"/>
                    <a:pt x="251" y="507"/>
                    <a:pt x="254" y="507"/>
                  </a:cubicBezTo>
                  <a:cubicBezTo>
                    <a:pt x="254" y="507"/>
                    <a:pt x="254" y="507"/>
                    <a:pt x="254" y="507"/>
                  </a:cubicBezTo>
                  <a:cubicBezTo>
                    <a:pt x="254" y="507"/>
                    <a:pt x="254" y="507"/>
                    <a:pt x="254" y="507"/>
                  </a:cubicBezTo>
                  <a:cubicBezTo>
                    <a:pt x="256" y="507"/>
                    <a:pt x="259" y="507"/>
                    <a:pt x="262" y="507"/>
                  </a:cubicBezTo>
                  <a:cubicBezTo>
                    <a:pt x="262" y="507"/>
                    <a:pt x="263" y="507"/>
                    <a:pt x="264" y="507"/>
                  </a:cubicBezTo>
                  <a:cubicBezTo>
                    <a:pt x="265" y="507"/>
                    <a:pt x="267" y="507"/>
                    <a:pt x="268" y="507"/>
                  </a:cubicBezTo>
                  <a:cubicBezTo>
                    <a:pt x="359" y="502"/>
                    <a:pt x="412" y="453"/>
                    <a:pt x="489" y="418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  <a:effectLst>
              <a:outerShdw blurRad="1397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2" name="Google Shape;4502;p137"/>
            <p:cNvSpPr/>
            <p:nvPr/>
          </p:nvSpPr>
          <p:spPr>
            <a:xfrm>
              <a:off x="7110461" y="4382583"/>
              <a:ext cx="676308" cy="674708"/>
            </a:xfrm>
            <a:custGeom>
              <a:rect b="b" l="l" r="r" t="t"/>
              <a:pathLst>
                <a:path extrusionOk="0" h="483" w="483">
                  <a:moveTo>
                    <a:pt x="86" y="86"/>
                  </a:moveTo>
                  <a:cubicBezTo>
                    <a:pt x="172" y="0"/>
                    <a:pt x="311" y="0"/>
                    <a:pt x="397" y="86"/>
                  </a:cubicBezTo>
                  <a:cubicBezTo>
                    <a:pt x="483" y="172"/>
                    <a:pt x="483" y="311"/>
                    <a:pt x="397" y="397"/>
                  </a:cubicBezTo>
                  <a:cubicBezTo>
                    <a:pt x="311" y="483"/>
                    <a:pt x="172" y="483"/>
                    <a:pt x="86" y="397"/>
                  </a:cubicBezTo>
                  <a:cubicBezTo>
                    <a:pt x="0" y="311"/>
                    <a:pt x="0" y="172"/>
                    <a:pt x="86" y="86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3" name="Google Shape;4503;p137"/>
            <p:cNvSpPr/>
            <p:nvPr/>
          </p:nvSpPr>
          <p:spPr>
            <a:xfrm>
              <a:off x="4390043" y="3242615"/>
              <a:ext cx="708285" cy="1832265"/>
            </a:xfrm>
            <a:custGeom>
              <a:rect b="b" l="l" r="r" t="t"/>
              <a:pathLst>
                <a:path extrusionOk="0" h="1309" w="507">
                  <a:moveTo>
                    <a:pt x="89" y="819"/>
                  </a:moveTo>
                  <a:cubicBezTo>
                    <a:pt x="107" y="775"/>
                    <a:pt x="120" y="724"/>
                    <a:pt x="121" y="656"/>
                  </a:cubicBezTo>
                  <a:cubicBezTo>
                    <a:pt x="121" y="586"/>
                    <a:pt x="107" y="533"/>
                    <a:pt x="88" y="488"/>
                  </a:cubicBezTo>
                  <a:cubicBezTo>
                    <a:pt x="53" y="412"/>
                    <a:pt x="5" y="358"/>
                    <a:pt x="0" y="269"/>
                  </a:cubicBezTo>
                  <a:cubicBezTo>
                    <a:pt x="0" y="267"/>
                    <a:pt x="0" y="266"/>
                    <a:pt x="0" y="264"/>
                  </a:cubicBezTo>
                  <a:cubicBezTo>
                    <a:pt x="0" y="262"/>
                    <a:pt x="0" y="262"/>
                    <a:pt x="0" y="262"/>
                  </a:cubicBezTo>
                  <a:cubicBezTo>
                    <a:pt x="0" y="259"/>
                    <a:pt x="0" y="257"/>
                    <a:pt x="0" y="254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0" y="251"/>
                    <a:pt x="0" y="249"/>
                    <a:pt x="0" y="247"/>
                  </a:cubicBezTo>
                  <a:cubicBezTo>
                    <a:pt x="0" y="247"/>
                    <a:pt x="0" y="247"/>
                    <a:pt x="0" y="247"/>
                  </a:cubicBezTo>
                  <a:cubicBezTo>
                    <a:pt x="0" y="245"/>
                    <a:pt x="0" y="243"/>
                    <a:pt x="0" y="241"/>
                  </a:cubicBezTo>
                  <a:cubicBezTo>
                    <a:pt x="0" y="241"/>
                    <a:pt x="0" y="241"/>
                    <a:pt x="0" y="241"/>
                  </a:cubicBezTo>
                  <a:cubicBezTo>
                    <a:pt x="0" y="239"/>
                    <a:pt x="0" y="237"/>
                    <a:pt x="0" y="234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0" y="232"/>
                    <a:pt x="1" y="230"/>
                    <a:pt x="1" y="228"/>
                  </a:cubicBezTo>
                  <a:cubicBezTo>
                    <a:pt x="1" y="228"/>
                    <a:pt x="1" y="228"/>
                    <a:pt x="1" y="228"/>
                  </a:cubicBezTo>
                  <a:cubicBezTo>
                    <a:pt x="1" y="226"/>
                    <a:pt x="1" y="224"/>
                    <a:pt x="1" y="222"/>
                  </a:cubicBezTo>
                  <a:cubicBezTo>
                    <a:pt x="1" y="222"/>
                    <a:pt x="1" y="222"/>
                    <a:pt x="1" y="222"/>
                  </a:cubicBezTo>
                  <a:cubicBezTo>
                    <a:pt x="2" y="220"/>
                    <a:pt x="2" y="218"/>
                    <a:pt x="2" y="216"/>
                  </a:cubicBezTo>
                  <a:cubicBezTo>
                    <a:pt x="2" y="216"/>
                    <a:pt x="2" y="216"/>
                    <a:pt x="2" y="216"/>
                  </a:cubicBezTo>
                  <a:cubicBezTo>
                    <a:pt x="3" y="214"/>
                    <a:pt x="3" y="212"/>
                    <a:pt x="3" y="209"/>
                  </a:cubicBezTo>
                  <a:cubicBezTo>
                    <a:pt x="3" y="209"/>
                    <a:pt x="3" y="209"/>
                    <a:pt x="3" y="209"/>
                  </a:cubicBezTo>
                  <a:cubicBezTo>
                    <a:pt x="4" y="207"/>
                    <a:pt x="4" y="205"/>
                    <a:pt x="5" y="203"/>
                  </a:cubicBezTo>
                  <a:cubicBezTo>
                    <a:pt x="5" y="203"/>
                    <a:pt x="5" y="203"/>
                    <a:pt x="5" y="203"/>
                  </a:cubicBezTo>
                  <a:cubicBezTo>
                    <a:pt x="5" y="201"/>
                    <a:pt x="5" y="199"/>
                    <a:pt x="6" y="197"/>
                  </a:cubicBezTo>
                  <a:cubicBezTo>
                    <a:pt x="6" y="197"/>
                    <a:pt x="6" y="197"/>
                    <a:pt x="6" y="197"/>
                  </a:cubicBezTo>
                  <a:cubicBezTo>
                    <a:pt x="6" y="195"/>
                    <a:pt x="7" y="193"/>
                    <a:pt x="7" y="191"/>
                  </a:cubicBezTo>
                  <a:cubicBezTo>
                    <a:pt x="7" y="191"/>
                    <a:pt x="7" y="191"/>
                    <a:pt x="7" y="191"/>
                  </a:cubicBezTo>
                  <a:cubicBezTo>
                    <a:pt x="8" y="189"/>
                    <a:pt x="8" y="187"/>
                    <a:pt x="9" y="185"/>
                  </a:cubicBezTo>
                  <a:cubicBezTo>
                    <a:pt x="9" y="185"/>
                    <a:pt x="9" y="185"/>
                    <a:pt x="9" y="185"/>
                  </a:cubicBezTo>
                  <a:cubicBezTo>
                    <a:pt x="10" y="181"/>
                    <a:pt x="11" y="177"/>
                    <a:pt x="12" y="173"/>
                  </a:cubicBezTo>
                  <a:cubicBezTo>
                    <a:pt x="13" y="173"/>
                    <a:pt x="13" y="173"/>
                    <a:pt x="13" y="173"/>
                  </a:cubicBezTo>
                  <a:cubicBezTo>
                    <a:pt x="38" y="95"/>
                    <a:pt x="101" y="33"/>
                    <a:pt x="183" y="10"/>
                  </a:cubicBezTo>
                  <a:cubicBezTo>
                    <a:pt x="183" y="10"/>
                    <a:pt x="183" y="10"/>
                    <a:pt x="183" y="10"/>
                  </a:cubicBezTo>
                  <a:cubicBezTo>
                    <a:pt x="189" y="8"/>
                    <a:pt x="195" y="6"/>
                    <a:pt x="201" y="5"/>
                  </a:cubicBezTo>
                  <a:cubicBezTo>
                    <a:pt x="201" y="5"/>
                    <a:pt x="201" y="5"/>
                    <a:pt x="201" y="5"/>
                  </a:cubicBezTo>
                  <a:cubicBezTo>
                    <a:pt x="203" y="5"/>
                    <a:pt x="205" y="4"/>
                    <a:pt x="208" y="4"/>
                  </a:cubicBezTo>
                  <a:cubicBezTo>
                    <a:pt x="208" y="4"/>
                    <a:pt x="208" y="4"/>
                    <a:pt x="208" y="4"/>
                  </a:cubicBezTo>
                  <a:cubicBezTo>
                    <a:pt x="210" y="3"/>
                    <a:pt x="212" y="3"/>
                    <a:pt x="214" y="3"/>
                  </a:cubicBezTo>
                  <a:cubicBezTo>
                    <a:pt x="214" y="3"/>
                    <a:pt x="214" y="3"/>
                    <a:pt x="214" y="3"/>
                  </a:cubicBezTo>
                  <a:cubicBezTo>
                    <a:pt x="218" y="2"/>
                    <a:pt x="223" y="2"/>
                    <a:pt x="227" y="1"/>
                  </a:cubicBezTo>
                  <a:cubicBezTo>
                    <a:pt x="227" y="1"/>
                    <a:pt x="227" y="1"/>
                    <a:pt x="227" y="1"/>
                  </a:cubicBezTo>
                  <a:cubicBezTo>
                    <a:pt x="229" y="1"/>
                    <a:pt x="231" y="1"/>
                    <a:pt x="233" y="0"/>
                  </a:cubicBezTo>
                  <a:cubicBezTo>
                    <a:pt x="233" y="0"/>
                    <a:pt x="233" y="0"/>
                    <a:pt x="233" y="0"/>
                  </a:cubicBezTo>
                  <a:cubicBezTo>
                    <a:pt x="238" y="0"/>
                    <a:pt x="242" y="0"/>
                    <a:pt x="247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249" y="0"/>
                    <a:pt x="251" y="0"/>
                    <a:pt x="253" y="0"/>
                  </a:cubicBezTo>
                  <a:cubicBezTo>
                    <a:pt x="253" y="0"/>
                    <a:pt x="253" y="0"/>
                    <a:pt x="253" y="0"/>
                  </a:cubicBezTo>
                  <a:cubicBezTo>
                    <a:pt x="256" y="0"/>
                    <a:pt x="258" y="0"/>
                    <a:pt x="260" y="0"/>
                  </a:cubicBezTo>
                  <a:cubicBezTo>
                    <a:pt x="260" y="0"/>
                    <a:pt x="260" y="0"/>
                    <a:pt x="260" y="0"/>
                  </a:cubicBezTo>
                  <a:cubicBezTo>
                    <a:pt x="265" y="0"/>
                    <a:pt x="269" y="0"/>
                    <a:pt x="273" y="0"/>
                  </a:cubicBezTo>
                  <a:cubicBezTo>
                    <a:pt x="273" y="0"/>
                    <a:pt x="273" y="0"/>
                    <a:pt x="273" y="0"/>
                  </a:cubicBezTo>
                  <a:cubicBezTo>
                    <a:pt x="276" y="1"/>
                    <a:pt x="278" y="1"/>
                    <a:pt x="280" y="1"/>
                  </a:cubicBezTo>
                  <a:cubicBezTo>
                    <a:pt x="280" y="1"/>
                    <a:pt x="280" y="1"/>
                    <a:pt x="280" y="1"/>
                  </a:cubicBezTo>
                  <a:cubicBezTo>
                    <a:pt x="284" y="2"/>
                    <a:pt x="289" y="2"/>
                    <a:pt x="293" y="3"/>
                  </a:cubicBezTo>
                  <a:cubicBezTo>
                    <a:pt x="293" y="3"/>
                    <a:pt x="293" y="3"/>
                    <a:pt x="293" y="3"/>
                  </a:cubicBezTo>
                  <a:cubicBezTo>
                    <a:pt x="295" y="3"/>
                    <a:pt x="297" y="3"/>
                    <a:pt x="299" y="4"/>
                  </a:cubicBezTo>
                  <a:cubicBezTo>
                    <a:pt x="299" y="4"/>
                    <a:pt x="299" y="4"/>
                    <a:pt x="299" y="4"/>
                  </a:cubicBezTo>
                  <a:cubicBezTo>
                    <a:pt x="301" y="4"/>
                    <a:pt x="303" y="5"/>
                    <a:pt x="305" y="5"/>
                  </a:cubicBezTo>
                  <a:cubicBezTo>
                    <a:pt x="305" y="5"/>
                    <a:pt x="305" y="5"/>
                    <a:pt x="305" y="5"/>
                  </a:cubicBezTo>
                  <a:cubicBezTo>
                    <a:pt x="312" y="6"/>
                    <a:pt x="318" y="8"/>
                    <a:pt x="324" y="10"/>
                  </a:cubicBezTo>
                  <a:cubicBezTo>
                    <a:pt x="324" y="10"/>
                    <a:pt x="324" y="10"/>
                    <a:pt x="324" y="10"/>
                  </a:cubicBezTo>
                  <a:cubicBezTo>
                    <a:pt x="405" y="33"/>
                    <a:pt x="468" y="95"/>
                    <a:pt x="494" y="173"/>
                  </a:cubicBezTo>
                  <a:cubicBezTo>
                    <a:pt x="494" y="173"/>
                    <a:pt x="494" y="173"/>
                    <a:pt x="494" y="173"/>
                  </a:cubicBezTo>
                  <a:cubicBezTo>
                    <a:pt x="496" y="177"/>
                    <a:pt x="497" y="181"/>
                    <a:pt x="498" y="185"/>
                  </a:cubicBezTo>
                  <a:cubicBezTo>
                    <a:pt x="498" y="185"/>
                    <a:pt x="498" y="185"/>
                    <a:pt x="498" y="185"/>
                  </a:cubicBezTo>
                  <a:cubicBezTo>
                    <a:pt x="498" y="187"/>
                    <a:pt x="499" y="189"/>
                    <a:pt x="499" y="191"/>
                  </a:cubicBezTo>
                  <a:cubicBezTo>
                    <a:pt x="499" y="191"/>
                    <a:pt x="499" y="191"/>
                    <a:pt x="499" y="191"/>
                  </a:cubicBezTo>
                  <a:cubicBezTo>
                    <a:pt x="500" y="193"/>
                    <a:pt x="501" y="195"/>
                    <a:pt x="501" y="197"/>
                  </a:cubicBezTo>
                  <a:cubicBezTo>
                    <a:pt x="501" y="197"/>
                    <a:pt x="501" y="197"/>
                    <a:pt x="501" y="197"/>
                  </a:cubicBezTo>
                  <a:cubicBezTo>
                    <a:pt x="501" y="199"/>
                    <a:pt x="502" y="201"/>
                    <a:pt x="502" y="203"/>
                  </a:cubicBezTo>
                  <a:cubicBezTo>
                    <a:pt x="502" y="203"/>
                    <a:pt x="502" y="203"/>
                    <a:pt x="502" y="203"/>
                  </a:cubicBezTo>
                  <a:cubicBezTo>
                    <a:pt x="503" y="205"/>
                    <a:pt x="503" y="207"/>
                    <a:pt x="503" y="209"/>
                  </a:cubicBezTo>
                  <a:cubicBezTo>
                    <a:pt x="503" y="209"/>
                    <a:pt x="503" y="209"/>
                    <a:pt x="503" y="209"/>
                  </a:cubicBezTo>
                  <a:cubicBezTo>
                    <a:pt x="504" y="212"/>
                    <a:pt x="504" y="214"/>
                    <a:pt x="504" y="216"/>
                  </a:cubicBezTo>
                  <a:cubicBezTo>
                    <a:pt x="504" y="216"/>
                    <a:pt x="504" y="216"/>
                    <a:pt x="504" y="216"/>
                  </a:cubicBezTo>
                  <a:cubicBezTo>
                    <a:pt x="505" y="218"/>
                    <a:pt x="505" y="220"/>
                    <a:pt x="505" y="222"/>
                  </a:cubicBezTo>
                  <a:cubicBezTo>
                    <a:pt x="505" y="222"/>
                    <a:pt x="505" y="222"/>
                    <a:pt x="505" y="222"/>
                  </a:cubicBezTo>
                  <a:cubicBezTo>
                    <a:pt x="506" y="224"/>
                    <a:pt x="506" y="226"/>
                    <a:pt x="506" y="228"/>
                  </a:cubicBezTo>
                  <a:cubicBezTo>
                    <a:pt x="506" y="228"/>
                    <a:pt x="506" y="228"/>
                    <a:pt x="506" y="228"/>
                  </a:cubicBezTo>
                  <a:cubicBezTo>
                    <a:pt x="506" y="230"/>
                    <a:pt x="506" y="232"/>
                    <a:pt x="507" y="234"/>
                  </a:cubicBezTo>
                  <a:cubicBezTo>
                    <a:pt x="507" y="234"/>
                    <a:pt x="507" y="234"/>
                    <a:pt x="507" y="234"/>
                  </a:cubicBezTo>
                  <a:cubicBezTo>
                    <a:pt x="507" y="237"/>
                    <a:pt x="507" y="239"/>
                    <a:pt x="507" y="241"/>
                  </a:cubicBezTo>
                  <a:cubicBezTo>
                    <a:pt x="507" y="241"/>
                    <a:pt x="507" y="241"/>
                    <a:pt x="507" y="241"/>
                  </a:cubicBezTo>
                  <a:cubicBezTo>
                    <a:pt x="507" y="243"/>
                    <a:pt x="507" y="245"/>
                    <a:pt x="507" y="247"/>
                  </a:cubicBezTo>
                  <a:cubicBezTo>
                    <a:pt x="507" y="247"/>
                    <a:pt x="507" y="247"/>
                    <a:pt x="507" y="247"/>
                  </a:cubicBezTo>
                  <a:cubicBezTo>
                    <a:pt x="507" y="249"/>
                    <a:pt x="507" y="251"/>
                    <a:pt x="507" y="254"/>
                  </a:cubicBezTo>
                  <a:cubicBezTo>
                    <a:pt x="507" y="254"/>
                    <a:pt x="507" y="254"/>
                    <a:pt x="507" y="254"/>
                  </a:cubicBezTo>
                  <a:cubicBezTo>
                    <a:pt x="507" y="255"/>
                    <a:pt x="507" y="255"/>
                    <a:pt x="507" y="255"/>
                  </a:cubicBezTo>
                  <a:cubicBezTo>
                    <a:pt x="507" y="256"/>
                    <a:pt x="507" y="257"/>
                    <a:pt x="507" y="258"/>
                  </a:cubicBezTo>
                  <a:cubicBezTo>
                    <a:pt x="507" y="259"/>
                    <a:pt x="507" y="260"/>
                    <a:pt x="507" y="261"/>
                  </a:cubicBezTo>
                  <a:cubicBezTo>
                    <a:pt x="507" y="261"/>
                    <a:pt x="507" y="261"/>
                    <a:pt x="507" y="261"/>
                  </a:cubicBezTo>
                  <a:cubicBezTo>
                    <a:pt x="505" y="355"/>
                    <a:pt x="454" y="410"/>
                    <a:pt x="419" y="488"/>
                  </a:cubicBezTo>
                  <a:cubicBezTo>
                    <a:pt x="400" y="533"/>
                    <a:pt x="386" y="586"/>
                    <a:pt x="385" y="656"/>
                  </a:cubicBezTo>
                  <a:cubicBezTo>
                    <a:pt x="386" y="723"/>
                    <a:pt x="400" y="775"/>
                    <a:pt x="418" y="819"/>
                  </a:cubicBezTo>
                  <a:cubicBezTo>
                    <a:pt x="453" y="896"/>
                    <a:pt x="502" y="950"/>
                    <a:pt x="507" y="1040"/>
                  </a:cubicBezTo>
                  <a:cubicBezTo>
                    <a:pt x="507" y="1041"/>
                    <a:pt x="507" y="1043"/>
                    <a:pt x="507" y="1044"/>
                  </a:cubicBezTo>
                  <a:cubicBezTo>
                    <a:pt x="507" y="1047"/>
                    <a:pt x="507" y="1047"/>
                    <a:pt x="507" y="1047"/>
                  </a:cubicBezTo>
                  <a:cubicBezTo>
                    <a:pt x="507" y="1049"/>
                    <a:pt x="507" y="1052"/>
                    <a:pt x="507" y="1055"/>
                  </a:cubicBezTo>
                  <a:cubicBezTo>
                    <a:pt x="507" y="1055"/>
                    <a:pt x="507" y="1055"/>
                    <a:pt x="507" y="1055"/>
                  </a:cubicBezTo>
                  <a:cubicBezTo>
                    <a:pt x="507" y="1055"/>
                    <a:pt x="507" y="1055"/>
                    <a:pt x="507" y="1055"/>
                  </a:cubicBezTo>
                  <a:cubicBezTo>
                    <a:pt x="507" y="1057"/>
                    <a:pt x="507" y="1059"/>
                    <a:pt x="507" y="1061"/>
                  </a:cubicBezTo>
                  <a:cubicBezTo>
                    <a:pt x="507" y="1061"/>
                    <a:pt x="507" y="1061"/>
                    <a:pt x="507" y="1061"/>
                  </a:cubicBezTo>
                  <a:cubicBezTo>
                    <a:pt x="507" y="1063"/>
                    <a:pt x="507" y="1065"/>
                    <a:pt x="507" y="1067"/>
                  </a:cubicBezTo>
                  <a:cubicBezTo>
                    <a:pt x="507" y="1067"/>
                    <a:pt x="507" y="1067"/>
                    <a:pt x="507" y="1067"/>
                  </a:cubicBezTo>
                  <a:cubicBezTo>
                    <a:pt x="507" y="1070"/>
                    <a:pt x="507" y="1072"/>
                    <a:pt x="507" y="1074"/>
                  </a:cubicBezTo>
                  <a:cubicBezTo>
                    <a:pt x="507" y="1074"/>
                    <a:pt x="507" y="1074"/>
                    <a:pt x="507" y="1074"/>
                  </a:cubicBezTo>
                  <a:cubicBezTo>
                    <a:pt x="506" y="1076"/>
                    <a:pt x="506" y="1078"/>
                    <a:pt x="506" y="1080"/>
                  </a:cubicBezTo>
                  <a:cubicBezTo>
                    <a:pt x="506" y="1080"/>
                    <a:pt x="506" y="1080"/>
                    <a:pt x="506" y="1080"/>
                  </a:cubicBezTo>
                  <a:cubicBezTo>
                    <a:pt x="506" y="1082"/>
                    <a:pt x="506" y="1084"/>
                    <a:pt x="505" y="1086"/>
                  </a:cubicBezTo>
                  <a:cubicBezTo>
                    <a:pt x="505" y="1086"/>
                    <a:pt x="505" y="1086"/>
                    <a:pt x="505" y="1086"/>
                  </a:cubicBezTo>
                  <a:cubicBezTo>
                    <a:pt x="505" y="1089"/>
                    <a:pt x="505" y="1091"/>
                    <a:pt x="504" y="1093"/>
                  </a:cubicBezTo>
                  <a:cubicBezTo>
                    <a:pt x="504" y="1093"/>
                    <a:pt x="504" y="1093"/>
                    <a:pt x="504" y="1093"/>
                  </a:cubicBezTo>
                  <a:cubicBezTo>
                    <a:pt x="504" y="1095"/>
                    <a:pt x="504" y="1097"/>
                    <a:pt x="503" y="1099"/>
                  </a:cubicBezTo>
                  <a:cubicBezTo>
                    <a:pt x="503" y="1099"/>
                    <a:pt x="503" y="1099"/>
                    <a:pt x="503" y="1099"/>
                  </a:cubicBezTo>
                  <a:cubicBezTo>
                    <a:pt x="503" y="1101"/>
                    <a:pt x="503" y="1103"/>
                    <a:pt x="502" y="1105"/>
                  </a:cubicBezTo>
                  <a:cubicBezTo>
                    <a:pt x="502" y="1105"/>
                    <a:pt x="502" y="1105"/>
                    <a:pt x="502" y="1105"/>
                  </a:cubicBezTo>
                  <a:cubicBezTo>
                    <a:pt x="502" y="1107"/>
                    <a:pt x="501" y="1109"/>
                    <a:pt x="501" y="1111"/>
                  </a:cubicBezTo>
                  <a:cubicBezTo>
                    <a:pt x="501" y="1111"/>
                    <a:pt x="501" y="1111"/>
                    <a:pt x="501" y="1111"/>
                  </a:cubicBezTo>
                  <a:cubicBezTo>
                    <a:pt x="501" y="1113"/>
                    <a:pt x="500" y="1115"/>
                    <a:pt x="499" y="1117"/>
                  </a:cubicBezTo>
                  <a:cubicBezTo>
                    <a:pt x="499" y="1117"/>
                    <a:pt x="499" y="1117"/>
                    <a:pt x="499" y="1117"/>
                  </a:cubicBezTo>
                  <a:cubicBezTo>
                    <a:pt x="499" y="1119"/>
                    <a:pt x="498" y="1121"/>
                    <a:pt x="498" y="1123"/>
                  </a:cubicBezTo>
                  <a:cubicBezTo>
                    <a:pt x="498" y="1123"/>
                    <a:pt x="498" y="1123"/>
                    <a:pt x="498" y="1123"/>
                  </a:cubicBezTo>
                  <a:cubicBezTo>
                    <a:pt x="497" y="1127"/>
                    <a:pt x="496" y="1131"/>
                    <a:pt x="494" y="1135"/>
                  </a:cubicBezTo>
                  <a:cubicBezTo>
                    <a:pt x="494" y="1135"/>
                    <a:pt x="494" y="1135"/>
                    <a:pt x="494" y="1135"/>
                  </a:cubicBezTo>
                  <a:cubicBezTo>
                    <a:pt x="468" y="1213"/>
                    <a:pt x="405" y="1276"/>
                    <a:pt x="324" y="1299"/>
                  </a:cubicBezTo>
                  <a:cubicBezTo>
                    <a:pt x="324" y="1299"/>
                    <a:pt x="324" y="1299"/>
                    <a:pt x="324" y="1299"/>
                  </a:cubicBezTo>
                  <a:cubicBezTo>
                    <a:pt x="318" y="1301"/>
                    <a:pt x="312" y="1302"/>
                    <a:pt x="305" y="1303"/>
                  </a:cubicBezTo>
                  <a:cubicBezTo>
                    <a:pt x="305" y="1303"/>
                    <a:pt x="305" y="1303"/>
                    <a:pt x="305" y="1303"/>
                  </a:cubicBezTo>
                  <a:cubicBezTo>
                    <a:pt x="303" y="1304"/>
                    <a:pt x="301" y="1304"/>
                    <a:pt x="299" y="1305"/>
                  </a:cubicBezTo>
                  <a:cubicBezTo>
                    <a:pt x="299" y="1305"/>
                    <a:pt x="299" y="1305"/>
                    <a:pt x="299" y="1305"/>
                  </a:cubicBezTo>
                  <a:cubicBezTo>
                    <a:pt x="297" y="1305"/>
                    <a:pt x="295" y="1305"/>
                    <a:pt x="293" y="1306"/>
                  </a:cubicBezTo>
                  <a:cubicBezTo>
                    <a:pt x="293" y="1306"/>
                    <a:pt x="293" y="1306"/>
                    <a:pt x="293" y="1306"/>
                  </a:cubicBezTo>
                  <a:cubicBezTo>
                    <a:pt x="289" y="1306"/>
                    <a:pt x="284" y="1307"/>
                    <a:pt x="280" y="1307"/>
                  </a:cubicBezTo>
                  <a:cubicBezTo>
                    <a:pt x="280" y="1307"/>
                    <a:pt x="280" y="1307"/>
                    <a:pt x="280" y="1307"/>
                  </a:cubicBezTo>
                  <a:cubicBezTo>
                    <a:pt x="278" y="1308"/>
                    <a:pt x="276" y="1308"/>
                    <a:pt x="273" y="1308"/>
                  </a:cubicBezTo>
                  <a:cubicBezTo>
                    <a:pt x="273" y="1308"/>
                    <a:pt x="273" y="1308"/>
                    <a:pt x="273" y="1308"/>
                  </a:cubicBezTo>
                  <a:cubicBezTo>
                    <a:pt x="269" y="1308"/>
                    <a:pt x="265" y="1308"/>
                    <a:pt x="260" y="1309"/>
                  </a:cubicBezTo>
                  <a:cubicBezTo>
                    <a:pt x="260" y="1309"/>
                    <a:pt x="260" y="1309"/>
                    <a:pt x="260" y="1309"/>
                  </a:cubicBezTo>
                  <a:cubicBezTo>
                    <a:pt x="258" y="1309"/>
                    <a:pt x="256" y="1309"/>
                    <a:pt x="253" y="1309"/>
                  </a:cubicBezTo>
                  <a:cubicBezTo>
                    <a:pt x="253" y="1309"/>
                    <a:pt x="253" y="1309"/>
                    <a:pt x="253" y="1309"/>
                  </a:cubicBezTo>
                  <a:cubicBezTo>
                    <a:pt x="251" y="1309"/>
                    <a:pt x="249" y="1309"/>
                    <a:pt x="247" y="1309"/>
                  </a:cubicBezTo>
                  <a:cubicBezTo>
                    <a:pt x="247" y="1309"/>
                    <a:pt x="247" y="1309"/>
                    <a:pt x="247" y="1309"/>
                  </a:cubicBezTo>
                  <a:cubicBezTo>
                    <a:pt x="242" y="1308"/>
                    <a:pt x="238" y="1308"/>
                    <a:pt x="233" y="1308"/>
                  </a:cubicBezTo>
                  <a:cubicBezTo>
                    <a:pt x="233" y="1308"/>
                    <a:pt x="233" y="1308"/>
                    <a:pt x="233" y="1308"/>
                  </a:cubicBezTo>
                  <a:cubicBezTo>
                    <a:pt x="231" y="1308"/>
                    <a:pt x="229" y="1308"/>
                    <a:pt x="227" y="1307"/>
                  </a:cubicBezTo>
                  <a:cubicBezTo>
                    <a:pt x="227" y="1307"/>
                    <a:pt x="227" y="1307"/>
                    <a:pt x="227" y="1307"/>
                  </a:cubicBezTo>
                  <a:cubicBezTo>
                    <a:pt x="223" y="1307"/>
                    <a:pt x="218" y="1306"/>
                    <a:pt x="214" y="1306"/>
                  </a:cubicBezTo>
                  <a:cubicBezTo>
                    <a:pt x="214" y="1306"/>
                    <a:pt x="214" y="1306"/>
                    <a:pt x="214" y="1306"/>
                  </a:cubicBezTo>
                  <a:cubicBezTo>
                    <a:pt x="212" y="1305"/>
                    <a:pt x="210" y="1305"/>
                    <a:pt x="208" y="1305"/>
                  </a:cubicBezTo>
                  <a:cubicBezTo>
                    <a:pt x="208" y="1305"/>
                    <a:pt x="208" y="1305"/>
                    <a:pt x="208" y="1305"/>
                  </a:cubicBezTo>
                  <a:cubicBezTo>
                    <a:pt x="205" y="1304"/>
                    <a:pt x="203" y="1304"/>
                    <a:pt x="201" y="1303"/>
                  </a:cubicBezTo>
                  <a:cubicBezTo>
                    <a:pt x="201" y="1303"/>
                    <a:pt x="201" y="1303"/>
                    <a:pt x="201" y="1303"/>
                  </a:cubicBezTo>
                  <a:cubicBezTo>
                    <a:pt x="195" y="1302"/>
                    <a:pt x="189" y="1301"/>
                    <a:pt x="183" y="1299"/>
                  </a:cubicBezTo>
                  <a:cubicBezTo>
                    <a:pt x="183" y="1299"/>
                    <a:pt x="183" y="1299"/>
                    <a:pt x="183" y="1299"/>
                  </a:cubicBezTo>
                  <a:cubicBezTo>
                    <a:pt x="101" y="1276"/>
                    <a:pt x="38" y="1213"/>
                    <a:pt x="13" y="1135"/>
                  </a:cubicBezTo>
                  <a:cubicBezTo>
                    <a:pt x="12" y="1135"/>
                    <a:pt x="12" y="1135"/>
                    <a:pt x="12" y="1135"/>
                  </a:cubicBezTo>
                  <a:cubicBezTo>
                    <a:pt x="11" y="1131"/>
                    <a:pt x="10" y="1127"/>
                    <a:pt x="9" y="1123"/>
                  </a:cubicBezTo>
                  <a:cubicBezTo>
                    <a:pt x="9" y="1123"/>
                    <a:pt x="9" y="1123"/>
                    <a:pt x="9" y="1123"/>
                  </a:cubicBezTo>
                  <a:cubicBezTo>
                    <a:pt x="8" y="1121"/>
                    <a:pt x="8" y="1119"/>
                    <a:pt x="7" y="1117"/>
                  </a:cubicBezTo>
                  <a:cubicBezTo>
                    <a:pt x="7" y="1117"/>
                    <a:pt x="7" y="1117"/>
                    <a:pt x="7" y="1117"/>
                  </a:cubicBezTo>
                  <a:cubicBezTo>
                    <a:pt x="7" y="1115"/>
                    <a:pt x="6" y="1113"/>
                    <a:pt x="6" y="1111"/>
                  </a:cubicBezTo>
                  <a:cubicBezTo>
                    <a:pt x="6" y="1111"/>
                    <a:pt x="6" y="1111"/>
                    <a:pt x="6" y="1111"/>
                  </a:cubicBezTo>
                  <a:cubicBezTo>
                    <a:pt x="5" y="1109"/>
                    <a:pt x="5" y="1107"/>
                    <a:pt x="5" y="1105"/>
                  </a:cubicBezTo>
                  <a:cubicBezTo>
                    <a:pt x="5" y="1105"/>
                    <a:pt x="5" y="1105"/>
                    <a:pt x="5" y="1105"/>
                  </a:cubicBezTo>
                  <a:cubicBezTo>
                    <a:pt x="4" y="1103"/>
                    <a:pt x="4" y="1101"/>
                    <a:pt x="3" y="1099"/>
                  </a:cubicBezTo>
                  <a:cubicBezTo>
                    <a:pt x="3" y="1099"/>
                    <a:pt x="3" y="1099"/>
                    <a:pt x="3" y="1099"/>
                  </a:cubicBezTo>
                  <a:cubicBezTo>
                    <a:pt x="3" y="1097"/>
                    <a:pt x="3" y="1095"/>
                    <a:pt x="2" y="1093"/>
                  </a:cubicBezTo>
                  <a:cubicBezTo>
                    <a:pt x="2" y="1093"/>
                    <a:pt x="2" y="1093"/>
                    <a:pt x="2" y="1093"/>
                  </a:cubicBezTo>
                  <a:cubicBezTo>
                    <a:pt x="2" y="1091"/>
                    <a:pt x="2" y="1089"/>
                    <a:pt x="1" y="1086"/>
                  </a:cubicBezTo>
                  <a:cubicBezTo>
                    <a:pt x="1" y="1086"/>
                    <a:pt x="1" y="1086"/>
                    <a:pt x="1" y="1086"/>
                  </a:cubicBezTo>
                  <a:cubicBezTo>
                    <a:pt x="1" y="1084"/>
                    <a:pt x="1" y="1082"/>
                    <a:pt x="1" y="1080"/>
                  </a:cubicBezTo>
                  <a:cubicBezTo>
                    <a:pt x="1" y="1080"/>
                    <a:pt x="1" y="1080"/>
                    <a:pt x="1" y="1080"/>
                  </a:cubicBezTo>
                  <a:cubicBezTo>
                    <a:pt x="1" y="1078"/>
                    <a:pt x="0" y="1076"/>
                    <a:pt x="0" y="1074"/>
                  </a:cubicBezTo>
                  <a:cubicBezTo>
                    <a:pt x="0" y="1074"/>
                    <a:pt x="0" y="1074"/>
                    <a:pt x="0" y="1074"/>
                  </a:cubicBezTo>
                  <a:cubicBezTo>
                    <a:pt x="0" y="1072"/>
                    <a:pt x="0" y="1070"/>
                    <a:pt x="0" y="1067"/>
                  </a:cubicBezTo>
                  <a:cubicBezTo>
                    <a:pt x="0" y="1067"/>
                    <a:pt x="0" y="1067"/>
                    <a:pt x="0" y="1067"/>
                  </a:cubicBezTo>
                  <a:cubicBezTo>
                    <a:pt x="0" y="1065"/>
                    <a:pt x="0" y="1063"/>
                    <a:pt x="0" y="1061"/>
                  </a:cubicBezTo>
                  <a:cubicBezTo>
                    <a:pt x="0" y="1061"/>
                    <a:pt x="0" y="1061"/>
                    <a:pt x="0" y="1061"/>
                  </a:cubicBezTo>
                  <a:cubicBezTo>
                    <a:pt x="0" y="1059"/>
                    <a:pt x="0" y="1057"/>
                    <a:pt x="0" y="1055"/>
                  </a:cubicBezTo>
                  <a:cubicBezTo>
                    <a:pt x="0" y="1055"/>
                    <a:pt x="0" y="1055"/>
                    <a:pt x="0" y="1055"/>
                  </a:cubicBezTo>
                  <a:cubicBezTo>
                    <a:pt x="0" y="1055"/>
                    <a:pt x="0" y="1055"/>
                    <a:pt x="0" y="1055"/>
                  </a:cubicBezTo>
                  <a:cubicBezTo>
                    <a:pt x="0" y="1052"/>
                    <a:pt x="0" y="1049"/>
                    <a:pt x="0" y="1047"/>
                  </a:cubicBezTo>
                  <a:cubicBezTo>
                    <a:pt x="0" y="1046"/>
                    <a:pt x="0" y="1045"/>
                    <a:pt x="0" y="1044"/>
                  </a:cubicBezTo>
                  <a:cubicBezTo>
                    <a:pt x="0" y="1043"/>
                    <a:pt x="0" y="1041"/>
                    <a:pt x="0" y="1040"/>
                  </a:cubicBezTo>
                  <a:cubicBezTo>
                    <a:pt x="5" y="950"/>
                    <a:pt x="54" y="896"/>
                    <a:pt x="89" y="819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  <a:effectLst>
              <a:outerShdw blurRad="1397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4" name="Google Shape;4504;p137"/>
            <p:cNvSpPr/>
            <p:nvPr/>
          </p:nvSpPr>
          <p:spPr>
            <a:xfrm>
              <a:off x="4436409" y="3290580"/>
              <a:ext cx="615552" cy="617150"/>
            </a:xfrm>
            <a:prstGeom prst="ellipse">
              <a:avLst/>
            </a:prstGeom>
            <a:solidFill>
              <a:srgbClr val="FEFEF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5" name="Google Shape;4505;p137"/>
            <p:cNvSpPr/>
            <p:nvPr/>
          </p:nvSpPr>
          <p:spPr>
            <a:xfrm>
              <a:off x="5181467" y="5154821"/>
              <a:ext cx="1829067" cy="711482"/>
            </a:xfrm>
            <a:custGeom>
              <a:rect b="b" l="l" r="r" t="t"/>
              <a:pathLst>
                <a:path extrusionOk="0" h="508" w="1308">
                  <a:moveTo>
                    <a:pt x="489" y="89"/>
                  </a:moveTo>
                  <a:cubicBezTo>
                    <a:pt x="533" y="107"/>
                    <a:pt x="584" y="121"/>
                    <a:pt x="652" y="122"/>
                  </a:cubicBezTo>
                  <a:cubicBezTo>
                    <a:pt x="722" y="122"/>
                    <a:pt x="775" y="108"/>
                    <a:pt x="820" y="89"/>
                  </a:cubicBezTo>
                  <a:cubicBezTo>
                    <a:pt x="896" y="54"/>
                    <a:pt x="950" y="6"/>
                    <a:pt x="1039" y="1"/>
                  </a:cubicBezTo>
                  <a:cubicBezTo>
                    <a:pt x="1041" y="1"/>
                    <a:pt x="1043" y="1"/>
                    <a:pt x="1044" y="1"/>
                  </a:cubicBezTo>
                  <a:cubicBezTo>
                    <a:pt x="1046" y="1"/>
                    <a:pt x="1046" y="1"/>
                    <a:pt x="1046" y="1"/>
                  </a:cubicBezTo>
                  <a:cubicBezTo>
                    <a:pt x="1049" y="1"/>
                    <a:pt x="1052" y="0"/>
                    <a:pt x="1054" y="0"/>
                  </a:cubicBezTo>
                  <a:cubicBezTo>
                    <a:pt x="1055" y="0"/>
                    <a:pt x="1055" y="0"/>
                    <a:pt x="1055" y="0"/>
                  </a:cubicBezTo>
                  <a:cubicBezTo>
                    <a:pt x="1055" y="0"/>
                    <a:pt x="1055" y="0"/>
                    <a:pt x="1055" y="0"/>
                  </a:cubicBezTo>
                  <a:cubicBezTo>
                    <a:pt x="1057" y="0"/>
                    <a:pt x="1059" y="0"/>
                    <a:pt x="1061" y="1"/>
                  </a:cubicBezTo>
                  <a:cubicBezTo>
                    <a:pt x="1061" y="1"/>
                    <a:pt x="1061" y="1"/>
                    <a:pt x="1061" y="1"/>
                  </a:cubicBezTo>
                  <a:cubicBezTo>
                    <a:pt x="1063" y="1"/>
                    <a:pt x="1065" y="1"/>
                    <a:pt x="1067" y="1"/>
                  </a:cubicBezTo>
                  <a:cubicBezTo>
                    <a:pt x="1067" y="1"/>
                    <a:pt x="1067" y="1"/>
                    <a:pt x="1067" y="1"/>
                  </a:cubicBezTo>
                  <a:cubicBezTo>
                    <a:pt x="1069" y="1"/>
                    <a:pt x="1072" y="1"/>
                    <a:pt x="1074" y="1"/>
                  </a:cubicBezTo>
                  <a:cubicBezTo>
                    <a:pt x="1074" y="1"/>
                    <a:pt x="1074" y="1"/>
                    <a:pt x="1074" y="1"/>
                  </a:cubicBezTo>
                  <a:cubicBezTo>
                    <a:pt x="1076" y="1"/>
                    <a:pt x="1078" y="1"/>
                    <a:pt x="1080" y="2"/>
                  </a:cubicBezTo>
                  <a:cubicBezTo>
                    <a:pt x="1080" y="2"/>
                    <a:pt x="1080" y="2"/>
                    <a:pt x="1080" y="2"/>
                  </a:cubicBezTo>
                  <a:cubicBezTo>
                    <a:pt x="1082" y="2"/>
                    <a:pt x="1084" y="2"/>
                    <a:pt x="1086" y="2"/>
                  </a:cubicBezTo>
                  <a:cubicBezTo>
                    <a:pt x="1086" y="2"/>
                    <a:pt x="1086" y="2"/>
                    <a:pt x="1086" y="2"/>
                  </a:cubicBezTo>
                  <a:cubicBezTo>
                    <a:pt x="1088" y="3"/>
                    <a:pt x="1091" y="3"/>
                    <a:pt x="1093" y="3"/>
                  </a:cubicBezTo>
                  <a:cubicBezTo>
                    <a:pt x="1093" y="3"/>
                    <a:pt x="1093" y="3"/>
                    <a:pt x="1093" y="3"/>
                  </a:cubicBezTo>
                  <a:cubicBezTo>
                    <a:pt x="1095" y="4"/>
                    <a:pt x="1097" y="4"/>
                    <a:pt x="1099" y="4"/>
                  </a:cubicBezTo>
                  <a:cubicBezTo>
                    <a:pt x="1099" y="4"/>
                    <a:pt x="1099" y="4"/>
                    <a:pt x="1099" y="4"/>
                  </a:cubicBezTo>
                  <a:cubicBezTo>
                    <a:pt x="1101" y="5"/>
                    <a:pt x="1103" y="5"/>
                    <a:pt x="1105" y="5"/>
                  </a:cubicBezTo>
                  <a:cubicBezTo>
                    <a:pt x="1105" y="5"/>
                    <a:pt x="1105" y="5"/>
                    <a:pt x="1105" y="5"/>
                  </a:cubicBezTo>
                  <a:cubicBezTo>
                    <a:pt x="1107" y="6"/>
                    <a:pt x="1109" y="6"/>
                    <a:pt x="1111" y="7"/>
                  </a:cubicBezTo>
                  <a:cubicBezTo>
                    <a:pt x="1111" y="7"/>
                    <a:pt x="1111" y="7"/>
                    <a:pt x="1111" y="7"/>
                  </a:cubicBezTo>
                  <a:cubicBezTo>
                    <a:pt x="1113" y="7"/>
                    <a:pt x="1115" y="8"/>
                    <a:pt x="1117" y="8"/>
                  </a:cubicBezTo>
                  <a:cubicBezTo>
                    <a:pt x="1117" y="8"/>
                    <a:pt x="1117" y="8"/>
                    <a:pt x="1117" y="8"/>
                  </a:cubicBezTo>
                  <a:cubicBezTo>
                    <a:pt x="1119" y="9"/>
                    <a:pt x="1121" y="9"/>
                    <a:pt x="1123" y="10"/>
                  </a:cubicBezTo>
                  <a:cubicBezTo>
                    <a:pt x="1123" y="10"/>
                    <a:pt x="1123" y="10"/>
                    <a:pt x="1123" y="10"/>
                  </a:cubicBezTo>
                  <a:cubicBezTo>
                    <a:pt x="1127" y="11"/>
                    <a:pt x="1131" y="12"/>
                    <a:pt x="1135" y="13"/>
                  </a:cubicBezTo>
                  <a:cubicBezTo>
                    <a:pt x="1135" y="13"/>
                    <a:pt x="1135" y="13"/>
                    <a:pt x="1135" y="13"/>
                  </a:cubicBezTo>
                  <a:cubicBezTo>
                    <a:pt x="1213" y="39"/>
                    <a:pt x="1275" y="102"/>
                    <a:pt x="1299" y="184"/>
                  </a:cubicBezTo>
                  <a:cubicBezTo>
                    <a:pt x="1299" y="184"/>
                    <a:pt x="1299" y="184"/>
                    <a:pt x="1299" y="184"/>
                  </a:cubicBezTo>
                  <a:cubicBezTo>
                    <a:pt x="1300" y="190"/>
                    <a:pt x="1302" y="196"/>
                    <a:pt x="1303" y="202"/>
                  </a:cubicBezTo>
                  <a:cubicBezTo>
                    <a:pt x="1303" y="202"/>
                    <a:pt x="1303" y="202"/>
                    <a:pt x="1303" y="202"/>
                  </a:cubicBezTo>
                  <a:cubicBezTo>
                    <a:pt x="1304" y="204"/>
                    <a:pt x="1304" y="206"/>
                    <a:pt x="1304" y="208"/>
                  </a:cubicBezTo>
                  <a:cubicBezTo>
                    <a:pt x="1304" y="208"/>
                    <a:pt x="1304" y="208"/>
                    <a:pt x="1304" y="208"/>
                  </a:cubicBezTo>
                  <a:cubicBezTo>
                    <a:pt x="1305" y="210"/>
                    <a:pt x="1305" y="213"/>
                    <a:pt x="1305" y="215"/>
                  </a:cubicBezTo>
                  <a:cubicBezTo>
                    <a:pt x="1305" y="215"/>
                    <a:pt x="1305" y="215"/>
                    <a:pt x="1305" y="215"/>
                  </a:cubicBezTo>
                  <a:cubicBezTo>
                    <a:pt x="1306" y="219"/>
                    <a:pt x="1307" y="223"/>
                    <a:pt x="1307" y="228"/>
                  </a:cubicBezTo>
                  <a:cubicBezTo>
                    <a:pt x="1307" y="228"/>
                    <a:pt x="1307" y="228"/>
                    <a:pt x="1307" y="228"/>
                  </a:cubicBezTo>
                  <a:cubicBezTo>
                    <a:pt x="1307" y="230"/>
                    <a:pt x="1307" y="232"/>
                    <a:pt x="1308" y="234"/>
                  </a:cubicBezTo>
                  <a:cubicBezTo>
                    <a:pt x="1308" y="234"/>
                    <a:pt x="1308" y="234"/>
                    <a:pt x="1308" y="234"/>
                  </a:cubicBezTo>
                  <a:cubicBezTo>
                    <a:pt x="1308" y="239"/>
                    <a:pt x="1308" y="243"/>
                    <a:pt x="1308" y="248"/>
                  </a:cubicBezTo>
                  <a:cubicBezTo>
                    <a:pt x="1308" y="248"/>
                    <a:pt x="1308" y="248"/>
                    <a:pt x="1308" y="248"/>
                  </a:cubicBezTo>
                  <a:cubicBezTo>
                    <a:pt x="1308" y="250"/>
                    <a:pt x="1308" y="252"/>
                    <a:pt x="1308" y="254"/>
                  </a:cubicBezTo>
                  <a:cubicBezTo>
                    <a:pt x="1308" y="254"/>
                    <a:pt x="1308" y="254"/>
                    <a:pt x="1308" y="254"/>
                  </a:cubicBezTo>
                  <a:cubicBezTo>
                    <a:pt x="1308" y="257"/>
                    <a:pt x="1308" y="259"/>
                    <a:pt x="1308" y="261"/>
                  </a:cubicBezTo>
                  <a:cubicBezTo>
                    <a:pt x="1308" y="261"/>
                    <a:pt x="1308" y="261"/>
                    <a:pt x="1308" y="261"/>
                  </a:cubicBezTo>
                  <a:cubicBezTo>
                    <a:pt x="1308" y="265"/>
                    <a:pt x="1308" y="270"/>
                    <a:pt x="1308" y="274"/>
                  </a:cubicBezTo>
                  <a:cubicBezTo>
                    <a:pt x="1308" y="274"/>
                    <a:pt x="1308" y="274"/>
                    <a:pt x="1308" y="274"/>
                  </a:cubicBezTo>
                  <a:cubicBezTo>
                    <a:pt x="1307" y="276"/>
                    <a:pt x="1307" y="279"/>
                    <a:pt x="1307" y="281"/>
                  </a:cubicBezTo>
                  <a:cubicBezTo>
                    <a:pt x="1307" y="281"/>
                    <a:pt x="1307" y="281"/>
                    <a:pt x="1307" y="281"/>
                  </a:cubicBezTo>
                  <a:cubicBezTo>
                    <a:pt x="1307" y="285"/>
                    <a:pt x="1306" y="289"/>
                    <a:pt x="1305" y="294"/>
                  </a:cubicBezTo>
                  <a:cubicBezTo>
                    <a:pt x="1305" y="294"/>
                    <a:pt x="1305" y="294"/>
                    <a:pt x="1305" y="294"/>
                  </a:cubicBezTo>
                  <a:cubicBezTo>
                    <a:pt x="1305" y="296"/>
                    <a:pt x="1305" y="298"/>
                    <a:pt x="1304" y="300"/>
                  </a:cubicBezTo>
                  <a:cubicBezTo>
                    <a:pt x="1304" y="300"/>
                    <a:pt x="1304" y="300"/>
                    <a:pt x="1304" y="300"/>
                  </a:cubicBezTo>
                  <a:cubicBezTo>
                    <a:pt x="1304" y="302"/>
                    <a:pt x="1304" y="304"/>
                    <a:pt x="1303" y="306"/>
                  </a:cubicBezTo>
                  <a:cubicBezTo>
                    <a:pt x="1303" y="306"/>
                    <a:pt x="1303" y="306"/>
                    <a:pt x="1303" y="306"/>
                  </a:cubicBezTo>
                  <a:cubicBezTo>
                    <a:pt x="1302" y="313"/>
                    <a:pt x="1300" y="319"/>
                    <a:pt x="1299" y="325"/>
                  </a:cubicBezTo>
                  <a:cubicBezTo>
                    <a:pt x="1299" y="325"/>
                    <a:pt x="1299" y="325"/>
                    <a:pt x="1299" y="325"/>
                  </a:cubicBezTo>
                  <a:cubicBezTo>
                    <a:pt x="1275" y="406"/>
                    <a:pt x="1213" y="469"/>
                    <a:pt x="1135" y="495"/>
                  </a:cubicBezTo>
                  <a:cubicBezTo>
                    <a:pt x="1135" y="495"/>
                    <a:pt x="1135" y="495"/>
                    <a:pt x="1135" y="495"/>
                  </a:cubicBezTo>
                  <a:cubicBezTo>
                    <a:pt x="1131" y="496"/>
                    <a:pt x="1127" y="498"/>
                    <a:pt x="1123" y="499"/>
                  </a:cubicBezTo>
                  <a:cubicBezTo>
                    <a:pt x="1123" y="499"/>
                    <a:pt x="1123" y="499"/>
                    <a:pt x="1123" y="499"/>
                  </a:cubicBezTo>
                  <a:cubicBezTo>
                    <a:pt x="1121" y="499"/>
                    <a:pt x="1119" y="500"/>
                    <a:pt x="1117" y="500"/>
                  </a:cubicBezTo>
                  <a:cubicBezTo>
                    <a:pt x="1117" y="500"/>
                    <a:pt x="1117" y="500"/>
                    <a:pt x="1117" y="500"/>
                  </a:cubicBezTo>
                  <a:cubicBezTo>
                    <a:pt x="1115" y="501"/>
                    <a:pt x="1113" y="501"/>
                    <a:pt x="1111" y="502"/>
                  </a:cubicBezTo>
                  <a:cubicBezTo>
                    <a:pt x="1111" y="502"/>
                    <a:pt x="1111" y="502"/>
                    <a:pt x="1111" y="502"/>
                  </a:cubicBezTo>
                  <a:cubicBezTo>
                    <a:pt x="1109" y="502"/>
                    <a:pt x="1107" y="503"/>
                    <a:pt x="1105" y="503"/>
                  </a:cubicBezTo>
                  <a:cubicBezTo>
                    <a:pt x="1105" y="503"/>
                    <a:pt x="1105" y="503"/>
                    <a:pt x="1105" y="503"/>
                  </a:cubicBezTo>
                  <a:cubicBezTo>
                    <a:pt x="1103" y="504"/>
                    <a:pt x="1101" y="504"/>
                    <a:pt x="1099" y="504"/>
                  </a:cubicBezTo>
                  <a:cubicBezTo>
                    <a:pt x="1099" y="504"/>
                    <a:pt x="1099" y="504"/>
                    <a:pt x="1099" y="504"/>
                  </a:cubicBezTo>
                  <a:cubicBezTo>
                    <a:pt x="1097" y="505"/>
                    <a:pt x="1095" y="505"/>
                    <a:pt x="1093" y="505"/>
                  </a:cubicBezTo>
                  <a:cubicBezTo>
                    <a:pt x="1093" y="505"/>
                    <a:pt x="1093" y="505"/>
                    <a:pt x="1093" y="505"/>
                  </a:cubicBezTo>
                  <a:cubicBezTo>
                    <a:pt x="1091" y="506"/>
                    <a:pt x="1088" y="506"/>
                    <a:pt x="1086" y="506"/>
                  </a:cubicBezTo>
                  <a:cubicBezTo>
                    <a:pt x="1086" y="506"/>
                    <a:pt x="1086" y="506"/>
                    <a:pt x="1086" y="506"/>
                  </a:cubicBezTo>
                  <a:cubicBezTo>
                    <a:pt x="1084" y="506"/>
                    <a:pt x="1082" y="507"/>
                    <a:pt x="1080" y="507"/>
                  </a:cubicBezTo>
                  <a:cubicBezTo>
                    <a:pt x="1080" y="507"/>
                    <a:pt x="1080" y="507"/>
                    <a:pt x="1080" y="507"/>
                  </a:cubicBezTo>
                  <a:cubicBezTo>
                    <a:pt x="1078" y="507"/>
                    <a:pt x="1076" y="507"/>
                    <a:pt x="1074" y="507"/>
                  </a:cubicBezTo>
                  <a:cubicBezTo>
                    <a:pt x="1074" y="507"/>
                    <a:pt x="1074" y="507"/>
                    <a:pt x="1074" y="507"/>
                  </a:cubicBezTo>
                  <a:cubicBezTo>
                    <a:pt x="1072" y="508"/>
                    <a:pt x="1069" y="508"/>
                    <a:pt x="1067" y="508"/>
                  </a:cubicBezTo>
                  <a:cubicBezTo>
                    <a:pt x="1067" y="508"/>
                    <a:pt x="1067" y="508"/>
                    <a:pt x="1067" y="508"/>
                  </a:cubicBezTo>
                  <a:cubicBezTo>
                    <a:pt x="1065" y="508"/>
                    <a:pt x="1063" y="508"/>
                    <a:pt x="1061" y="508"/>
                  </a:cubicBezTo>
                  <a:cubicBezTo>
                    <a:pt x="1061" y="508"/>
                    <a:pt x="1061" y="508"/>
                    <a:pt x="1061" y="508"/>
                  </a:cubicBezTo>
                  <a:cubicBezTo>
                    <a:pt x="1059" y="508"/>
                    <a:pt x="1057" y="508"/>
                    <a:pt x="1055" y="508"/>
                  </a:cubicBezTo>
                  <a:cubicBezTo>
                    <a:pt x="1055" y="508"/>
                    <a:pt x="1055" y="508"/>
                    <a:pt x="1055" y="508"/>
                  </a:cubicBezTo>
                  <a:cubicBezTo>
                    <a:pt x="1053" y="508"/>
                    <a:pt x="1053" y="508"/>
                    <a:pt x="1053" y="508"/>
                  </a:cubicBezTo>
                  <a:cubicBezTo>
                    <a:pt x="1052" y="508"/>
                    <a:pt x="1051" y="508"/>
                    <a:pt x="1051" y="508"/>
                  </a:cubicBezTo>
                  <a:cubicBezTo>
                    <a:pt x="1050" y="508"/>
                    <a:pt x="1048" y="508"/>
                    <a:pt x="1047" y="508"/>
                  </a:cubicBezTo>
                  <a:cubicBezTo>
                    <a:pt x="1047" y="508"/>
                    <a:pt x="1047" y="508"/>
                    <a:pt x="1047" y="508"/>
                  </a:cubicBezTo>
                  <a:cubicBezTo>
                    <a:pt x="953" y="505"/>
                    <a:pt x="898" y="455"/>
                    <a:pt x="820" y="420"/>
                  </a:cubicBezTo>
                  <a:cubicBezTo>
                    <a:pt x="775" y="401"/>
                    <a:pt x="723" y="387"/>
                    <a:pt x="653" y="386"/>
                  </a:cubicBezTo>
                  <a:cubicBezTo>
                    <a:pt x="585" y="387"/>
                    <a:pt x="533" y="401"/>
                    <a:pt x="489" y="419"/>
                  </a:cubicBezTo>
                  <a:cubicBezTo>
                    <a:pt x="412" y="454"/>
                    <a:pt x="359" y="503"/>
                    <a:pt x="268" y="508"/>
                  </a:cubicBezTo>
                  <a:cubicBezTo>
                    <a:pt x="267" y="508"/>
                    <a:pt x="265" y="508"/>
                    <a:pt x="264" y="508"/>
                  </a:cubicBezTo>
                  <a:cubicBezTo>
                    <a:pt x="262" y="508"/>
                    <a:pt x="262" y="508"/>
                    <a:pt x="262" y="508"/>
                  </a:cubicBezTo>
                  <a:cubicBezTo>
                    <a:pt x="259" y="508"/>
                    <a:pt x="256" y="508"/>
                    <a:pt x="254" y="508"/>
                  </a:cubicBezTo>
                  <a:cubicBezTo>
                    <a:pt x="254" y="508"/>
                    <a:pt x="254" y="508"/>
                    <a:pt x="254" y="508"/>
                  </a:cubicBezTo>
                  <a:cubicBezTo>
                    <a:pt x="254" y="508"/>
                    <a:pt x="254" y="508"/>
                    <a:pt x="254" y="508"/>
                  </a:cubicBezTo>
                  <a:cubicBezTo>
                    <a:pt x="251" y="508"/>
                    <a:pt x="249" y="508"/>
                    <a:pt x="247" y="508"/>
                  </a:cubicBezTo>
                  <a:cubicBezTo>
                    <a:pt x="247" y="508"/>
                    <a:pt x="247" y="508"/>
                    <a:pt x="247" y="508"/>
                  </a:cubicBezTo>
                  <a:cubicBezTo>
                    <a:pt x="245" y="508"/>
                    <a:pt x="243" y="508"/>
                    <a:pt x="241" y="508"/>
                  </a:cubicBezTo>
                  <a:cubicBezTo>
                    <a:pt x="241" y="508"/>
                    <a:pt x="241" y="508"/>
                    <a:pt x="241" y="508"/>
                  </a:cubicBezTo>
                  <a:cubicBezTo>
                    <a:pt x="239" y="508"/>
                    <a:pt x="236" y="508"/>
                    <a:pt x="234" y="507"/>
                  </a:cubicBezTo>
                  <a:cubicBezTo>
                    <a:pt x="234" y="507"/>
                    <a:pt x="234" y="507"/>
                    <a:pt x="234" y="507"/>
                  </a:cubicBezTo>
                  <a:cubicBezTo>
                    <a:pt x="232" y="507"/>
                    <a:pt x="230" y="507"/>
                    <a:pt x="228" y="507"/>
                  </a:cubicBezTo>
                  <a:cubicBezTo>
                    <a:pt x="228" y="507"/>
                    <a:pt x="228" y="507"/>
                    <a:pt x="228" y="507"/>
                  </a:cubicBezTo>
                  <a:cubicBezTo>
                    <a:pt x="226" y="507"/>
                    <a:pt x="224" y="506"/>
                    <a:pt x="222" y="506"/>
                  </a:cubicBezTo>
                  <a:cubicBezTo>
                    <a:pt x="222" y="506"/>
                    <a:pt x="222" y="506"/>
                    <a:pt x="222" y="506"/>
                  </a:cubicBezTo>
                  <a:cubicBezTo>
                    <a:pt x="220" y="506"/>
                    <a:pt x="218" y="506"/>
                    <a:pt x="215" y="505"/>
                  </a:cubicBezTo>
                  <a:cubicBezTo>
                    <a:pt x="215" y="505"/>
                    <a:pt x="215" y="505"/>
                    <a:pt x="215" y="505"/>
                  </a:cubicBezTo>
                  <a:cubicBezTo>
                    <a:pt x="213" y="505"/>
                    <a:pt x="211" y="505"/>
                    <a:pt x="209" y="504"/>
                  </a:cubicBezTo>
                  <a:cubicBezTo>
                    <a:pt x="209" y="504"/>
                    <a:pt x="209" y="504"/>
                    <a:pt x="209" y="504"/>
                  </a:cubicBezTo>
                  <a:cubicBezTo>
                    <a:pt x="207" y="504"/>
                    <a:pt x="205" y="504"/>
                    <a:pt x="203" y="503"/>
                  </a:cubicBezTo>
                  <a:cubicBezTo>
                    <a:pt x="203" y="503"/>
                    <a:pt x="203" y="503"/>
                    <a:pt x="203" y="503"/>
                  </a:cubicBezTo>
                  <a:cubicBezTo>
                    <a:pt x="201" y="503"/>
                    <a:pt x="199" y="502"/>
                    <a:pt x="197" y="502"/>
                  </a:cubicBezTo>
                  <a:cubicBezTo>
                    <a:pt x="197" y="502"/>
                    <a:pt x="197" y="502"/>
                    <a:pt x="197" y="502"/>
                  </a:cubicBezTo>
                  <a:cubicBezTo>
                    <a:pt x="195" y="501"/>
                    <a:pt x="193" y="501"/>
                    <a:pt x="191" y="500"/>
                  </a:cubicBezTo>
                  <a:cubicBezTo>
                    <a:pt x="191" y="500"/>
                    <a:pt x="191" y="500"/>
                    <a:pt x="191" y="500"/>
                  </a:cubicBezTo>
                  <a:cubicBezTo>
                    <a:pt x="189" y="500"/>
                    <a:pt x="187" y="499"/>
                    <a:pt x="185" y="499"/>
                  </a:cubicBezTo>
                  <a:cubicBezTo>
                    <a:pt x="185" y="499"/>
                    <a:pt x="185" y="499"/>
                    <a:pt x="185" y="499"/>
                  </a:cubicBezTo>
                  <a:cubicBezTo>
                    <a:pt x="181" y="498"/>
                    <a:pt x="177" y="496"/>
                    <a:pt x="173" y="495"/>
                  </a:cubicBezTo>
                  <a:cubicBezTo>
                    <a:pt x="173" y="495"/>
                    <a:pt x="173" y="495"/>
                    <a:pt x="173" y="495"/>
                  </a:cubicBezTo>
                  <a:cubicBezTo>
                    <a:pt x="95" y="469"/>
                    <a:pt x="33" y="406"/>
                    <a:pt x="9" y="325"/>
                  </a:cubicBezTo>
                  <a:cubicBezTo>
                    <a:pt x="9" y="325"/>
                    <a:pt x="9" y="325"/>
                    <a:pt x="9" y="325"/>
                  </a:cubicBezTo>
                  <a:cubicBezTo>
                    <a:pt x="8" y="319"/>
                    <a:pt x="6" y="313"/>
                    <a:pt x="5" y="306"/>
                  </a:cubicBezTo>
                  <a:cubicBezTo>
                    <a:pt x="5" y="306"/>
                    <a:pt x="5" y="306"/>
                    <a:pt x="5" y="306"/>
                  </a:cubicBezTo>
                  <a:cubicBezTo>
                    <a:pt x="4" y="304"/>
                    <a:pt x="4" y="302"/>
                    <a:pt x="4" y="300"/>
                  </a:cubicBezTo>
                  <a:cubicBezTo>
                    <a:pt x="4" y="300"/>
                    <a:pt x="4" y="300"/>
                    <a:pt x="4" y="300"/>
                  </a:cubicBezTo>
                  <a:cubicBezTo>
                    <a:pt x="3" y="298"/>
                    <a:pt x="3" y="296"/>
                    <a:pt x="3" y="294"/>
                  </a:cubicBezTo>
                  <a:cubicBezTo>
                    <a:pt x="3" y="294"/>
                    <a:pt x="3" y="294"/>
                    <a:pt x="3" y="294"/>
                  </a:cubicBezTo>
                  <a:cubicBezTo>
                    <a:pt x="2" y="289"/>
                    <a:pt x="1" y="285"/>
                    <a:pt x="1" y="281"/>
                  </a:cubicBezTo>
                  <a:cubicBezTo>
                    <a:pt x="1" y="281"/>
                    <a:pt x="1" y="281"/>
                    <a:pt x="1" y="281"/>
                  </a:cubicBezTo>
                  <a:cubicBezTo>
                    <a:pt x="1" y="279"/>
                    <a:pt x="1" y="276"/>
                    <a:pt x="0" y="274"/>
                  </a:cubicBezTo>
                  <a:cubicBezTo>
                    <a:pt x="0" y="274"/>
                    <a:pt x="0" y="274"/>
                    <a:pt x="0" y="274"/>
                  </a:cubicBezTo>
                  <a:cubicBezTo>
                    <a:pt x="0" y="270"/>
                    <a:pt x="0" y="265"/>
                    <a:pt x="0" y="261"/>
                  </a:cubicBezTo>
                  <a:cubicBezTo>
                    <a:pt x="0" y="261"/>
                    <a:pt x="0" y="261"/>
                    <a:pt x="0" y="261"/>
                  </a:cubicBezTo>
                  <a:cubicBezTo>
                    <a:pt x="0" y="259"/>
                    <a:pt x="0" y="257"/>
                    <a:pt x="0" y="254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0" y="252"/>
                    <a:pt x="0" y="250"/>
                    <a:pt x="0" y="248"/>
                  </a:cubicBezTo>
                  <a:cubicBezTo>
                    <a:pt x="0" y="248"/>
                    <a:pt x="0" y="248"/>
                    <a:pt x="0" y="248"/>
                  </a:cubicBezTo>
                  <a:cubicBezTo>
                    <a:pt x="0" y="243"/>
                    <a:pt x="0" y="239"/>
                    <a:pt x="0" y="234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1" y="232"/>
                    <a:pt x="1" y="230"/>
                    <a:pt x="1" y="228"/>
                  </a:cubicBezTo>
                  <a:cubicBezTo>
                    <a:pt x="1" y="228"/>
                    <a:pt x="1" y="228"/>
                    <a:pt x="1" y="228"/>
                  </a:cubicBezTo>
                  <a:cubicBezTo>
                    <a:pt x="1" y="223"/>
                    <a:pt x="2" y="219"/>
                    <a:pt x="3" y="215"/>
                  </a:cubicBezTo>
                  <a:cubicBezTo>
                    <a:pt x="3" y="215"/>
                    <a:pt x="3" y="215"/>
                    <a:pt x="3" y="215"/>
                  </a:cubicBezTo>
                  <a:cubicBezTo>
                    <a:pt x="3" y="213"/>
                    <a:pt x="3" y="210"/>
                    <a:pt x="4" y="208"/>
                  </a:cubicBezTo>
                  <a:cubicBezTo>
                    <a:pt x="4" y="208"/>
                    <a:pt x="4" y="208"/>
                    <a:pt x="4" y="208"/>
                  </a:cubicBezTo>
                  <a:cubicBezTo>
                    <a:pt x="4" y="206"/>
                    <a:pt x="4" y="204"/>
                    <a:pt x="5" y="202"/>
                  </a:cubicBezTo>
                  <a:cubicBezTo>
                    <a:pt x="5" y="202"/>
                    <a:pt x="5" y="202"/>
                    <a:pt x="5" y="202"/>
                  </a:cubicBezTo>
                  <a:cubicBezTo>
                    <a:pt x="6" y="196"/>
                    <a:pt x="8" y="190"/>
                    <a:pt x="9" y="184"/>
                  </a:cubicBezTo>
                  <a:cubicBezTo>
                    <a:pt x="9" y="184"/>
                    <a:pt x="9" y="184"/>
                    <a:pt x="9" y="184"/>
                  </a:cubicBezTo>
                  <a:cubicBezTo>
                    <a:pt x="33" y="102"/>
                    <a:pt x="95" y="39"/>
                    <a:pt x="173" y="13"/>
                  </a:cubicBezTo>
                  <a:cubicBezTo>
                    <a:pt x="173" y="13"/>
                    <a:pt x="173" y="13"/>
                    <a:pt x="173" y="13"/>
                  </a:cubicBezTo>
                  <a:cubicBezTo>
                    <a:pt x="177" y="12"/>
                    <a:pt x="181" y="11"/>
                    <a:pt x="185" y="10"/>
                  </a:cubicBezTo>
                  <a:cubicBezTo>
                    <a:pt x="185" y="10"/>
                    <a:pt x="185" y="10"/>
                    <a:pt x="185" y="10"/>
                  </a:cubicBezTo>
                  <a:cubicBezTo>
                    <a:pt x="187" y="9"/>
                    <a:pt x="189" y="9"/>
                    <a:pt x="191" y="8"/>
                  </a:cubicBezTo>
                  <a:cubicBezTo>
                    <a:pt x="191" y="8"/>
                    <a:pt x="191" y="8"/>
                    <a:pt x="191" y="8"/>
                  </a:cubicBezTo>
                  <a:cubicBezTo>
                    <a:pt x="193" y="8"/>
                    <a:pt x="195" y="7"/>
                    <a:pt x="197" y="7"/>
                  </a:cubicBezTo>
                  <a:cubicBezTo>
                    <a:pt x="197" y="7"/>
                    <a:pt x="197" y="7"/>
                    <a:pt x="197" y="7"/>
                  </a:cubicBezTo>
                  <a:cubicBezTo>
                    <a:pt x="199" y="6"/>
                    <a:pt x="201" y="6"/>
                    <a:pt x="203" y="5"/>
                  </a:cubicBezTo>
                  <a:cubicBezTo>
                    <a:pt x="203" y="5"/>
                    <a:pt x="203" y="5"/>
                    <a:pt x="203" y="5"/>
                  </a:cubicBezTo>
                  <a:cubicBezTo>
                    <a:pt x="205" y="5"/>
                    <a:pt x="207" y="5"/>
                    <a:pt x="209" y="4"/>
                  </a:cubicBezTo>
                  <a:cubicBezTo>
                    <a:pt x="209" y="4"/>
                    <a:pt x="209" y="4"/>
                    <a:pt x="209" y="4"/>
                  </a:cubicBezTo>
                  <a:cubicBezTo>
                    <a:pt x="211" y="4"/>
                    <a:pt x="213" y="4"/>
                    <a:pt x="215" y="3"/>
                  </a:cubicBezTo>
                  <a:cubicBezTo>
                    <a:pt x="215" y="3"/>
                    <a:pt x="215" y="3"/>
                    <a:pt x="215" y="3"/>
                  </a:cubicBezTo>
                  <a:cubicBezTo>
                    <a:pt x="218" y="3"/>
                    <a:pt x="220" y="3"/>
                    <a:pt x="222" y="2"/>
                  </a:cubicBezTo>
                  <a:cubicBezTo>
                    <a:pt x="222" y="2"/>
                    <a:pt x="222" y="2"/>
                    <a:pt x="222" y="2"/>
                  </a:cubicBezTo>
                  <a:cubicBezTo>
                    <a:pt x="224" y="2"/>
                    <a:pt x="226" y="2"/>
                    <a:pt x="228" y="2"/>
                  </a:cubicBezTo>
                  <a:cubicBezTo>
                    <a:pt x="228" y="2"/>
                    <a:pt x="228" y="2"/>
                    <a:pt x="228" y="2"/>
                  </a:cubicBezTo>
                  <a:cubicBezTo>
                    <a:pt x="230" y="1"/>
                    <a:pt x="232" y="1"/>
                    <a:pt x="234" y="1"/>
                  </a:cubicBezTo>
                  <a:cubicBezTo>
                    <a:pt x="234" y="1"/>
                    <a:pt x="234" y="1"/>
                    <a:pt x="234" y="1"/>
                  </a:cubicBezTo>
                  <a:cubicBezTo>
                    <a:pt x="236" y="1"/>
                    <a:pt x="239" y="1"/>
                    <a:pt x="241" y="1"/>
                  </a:cubicBezTo>
                  <a:cubicBezTo>
                    <a:pt x="241" y="1"/>
                    <a:pt x="241" y="1"/>
                    <a:pt x="241" y="1"/>
                  </a:cubicBezTo>
                  <a:cubicBezTo>
                    <a:pt x="243" y="1"/>
                    <a:pt x="245" y="1"/>
                    <a:pt x="247" y="1"/>
                  </a:cubicBezTo>
                  <a:cubicBezTo>
                    <a:pt x="247" y="1"/>
                    <a:pt x="247" y="1"/>
                    <a:pt x="247" y="1"/>
                  </a:cubicBezTo>
                  <a:cubicBezTo>
                    <a:pt x="249" y="0"/>
                    <a:pt x="251" y="0"/>
                    <a:pt x="254" y="0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256" y="0"/>
                    <a:pt x="259" y="1"/>
                    <a:pt x="262" y="1"/>
                  </a:cubicBezTo>
                  <a:cubicBezTo>
                    <a:pt x="262" y="1"/>
                    <a:pt x="263" y="1"/>
                    <a:pt x="264" y="1"/>
                  </a:cubicBezTo>
                  <a:cubicBezTo>
                    <a:pt x="265" y="1"/>
                    <a:pt x="267" y="1"/>
                    <a:pt x="268" y="1"/>
                  </a:cubicBezTo>
                  <a:cubicBezTo>
                    <a:pt x="359" y="6"/>
                    <a:pt x="412" y="55"/>
                    <a:pt x="489" y="89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  <a:effectLst>
              <a:outerShdw blurRad="1397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6" name="Google Shape;4506;p137"/>
            <p:cNvSpPr/>
            <p:nvPr/>
          </p:nvSpPr>
          <p:spPr>
            <a:xfrm>
              <a:off x="7109662" y="3261801"/>
              <a:ext cx="676308" cy="674708"/>
            </a:xfrm>
            <a:custGeom>
              <a:rect b="b" l="l" r="r" t="t"/>
              <a:pathLst>
                <a:path extrusionOk="0" h="483" w="483">
                  <a:moveTo>
                    <a:pt x="86" y="397"/>
                  </a:moveTo>
                  <a:cubicBezTo>
                    <a:pt x="172" y="483"/>
                    <a:pt x="311" y="483"/>
                    <a:pt x="397" y="397"/>
                  </a:cubicBezTo>
                  <a:cubicBezTo>
                    <a:pt x="483" y="311"/>
                    <a:pt x="483" y="172"/>
                    <a:pt x="397" y="86"/>
                  </a:cubicBezTo>
                  <a:cubicBezTo>
                    <a:pt x="311" y="0"/>
                    <a:pt x="172" y="0"/>
                    <a:pt x="86" y="86"/>
                  </a:cubicBezTo>
                  <a:cubicBezTo>
                    <a:pt x="0" y="172"/>
                    <a:pt x="0" y="311"/>
                    <a:pt x="86" y="397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7" name="Google Shape;4507;p137"/>
            <p:cNvSpPr/>
            <p:nvPr/>
          </p:nvSpPr>
          <p:spPr>
            <a:xfrm>
              <a:off x="7093673" y="3242615"/>
              <a:ext cx="709883" cy="1832265"/>
            </a:xfrm>
            <a:custGeom>
              <a:rect b="b" l="l" r="r" t="t"/>
              <a:pathLst>
                <a:path extrusionOk="0" h="1309" w="508">
                  <a:moveTo>
                    <a:pt x="89" y="819"/>
                  </a:moveTo>
                  <a:cubicBezTo>
                    <a:pt x="107" y="775"/>
                    <a:pt x="121" y="724"/>
                    <a:pt x="122" y="656"/>
                  </a:cubicBezTo>
                  <a:cubicBezTo>
                    <a:pt x="122" y="586"/>
                    <a:pt x="107" y="533"/>
                    <a:pt x="89" y="488"/>
                  </a:cubicBezTo>
                  <a:cubicBezTo>
                    <a:pt x="54" y="412"/>
                    <a:pt x="6" y="358"/>
                    <a:pt x="1" y="269"/>
                  </a:cubicBezTo>
                  <a:cubicBezTo>
                    <a:pt x="0" y="267"/>
                    <a:pt x="0" y="266"/>
                    <a:pt x="0" y="264"/>
                  </a:cubicBezTo>
                  <a:cubicBezTo>
                    <a:pt x="0" y="262"/>
                    <a:pt x="0" y="262"/>
                    <a:pt x="0" y="262"/>
                  </a:cubicBezTo>
                  <a:cubicBezTo>
                    <a:pt x="0" y="259"/>
                    <a:pt x="0" y="257"/>
                    <a:pt x="0" y="254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0" y="251"/>
                    <a:pt x="0" y="249"/>
                    <a:pt x="0" y="247"/>
                  </a:cubicBezTo>
                  <a:cubicBezTo>
                    <a:pt x="0" y="247"/>
                    <a:pt x="0" y="247"/>
                    <a:pt x="0" y="247"/>
                  </a:cubicBezTo>
                  <a:cubicBezTo>
                    <a:pt x="0" y="245"/>
                    <a:pt x="0" y="243"/>
                    <a:pt x="0" y="241"/>
                  </a:cubicBezTo>
                  <a:cubicBezTo>
                    <a:pt x="0" y="241"/>
                    <a:pt x="0" y="241"/>
                    <a:pt x="0" y="241"/>
                  </a:cubicBezTo>
                  <a:cubicBezTo>
                    <a:pt x="1" y="239"/>
                    <a:pt x="1" y="237"/>
                    <a:pt x="1" y="234"/>
                  </a:cubicBezTo>
                  <a:cubicBezTo>
                    <a:pt x="1" y="234"/>
                    <a:pt x="1" y="234"/>
                    <a:pt x="1" y="234"/>
                  </a:cubicBezTo>
                  <a:cubicBezTo>
                    <a:pt x="1" y="232"/>
                    <a:pt x="1" y="230"/>
                    <a:pt x="1" y="228"/>
                  </a:cubicBezTo>
                  <a:cubicBezTo>
                    <a:pt x="1" y="228"/>
                    <a:pt x="1" y="228"/>
                    <a:pt x="1" y="228"/>
                  </a:cubicBezTo>
                  <a:cubicBezTo>
                    <a:pt x="2" y="226"/>
                    <a:pt x="2" y="224"/>
                    <a:pt x="2" y="222"/>
                  </a:cubicBezTo>
                  <a:cubicBezTo>
                    <a:pt x="2" y="222"/>
                    <a:pt x="2" y="222"/>
                    <a:pt x="2" y="222"/>
                  </a:cubicBezTo>
                  <a:cubicBezTo>
                    <a:pt x="2" y="220"/>
                    <a:pt x="3" y="218"/>
                    <a:pt x="3" y="216"/>
                  </a:cubicBezTo>
                  <a:cubicBezTo>
                    <a:pt x="3" y="216"/>
                    <a:pt x="3" y="216"/>
                    <a:pt x="3" y="216"/>
                  </a:cubicBezTo>
                  <a:cubicBezTo>
                    <a:pt x="3" y="214"/>
                    <a:pt x="4" y="212"/>
                    <a:pt x="4" y="209"/>
                  </a:cubicBezTo>
                  <a:cubicBezTo>
                    <a:pt x="4" y="209"/>
                    <a:pt x="4" y="209"/>
                    <a:pt x="4" y="209"/>
                  </a:cubicBezTo>
                  <a:cubicBezTo>
                    <a:pt x="4" y="207"/>
                    <a:pt x="5" y="205"/>
                    <a:pt x="5" y="203"/>
                  </a:cubicBezTo>
                  <a:cubicBezTo>
                    <a:pt x="5" y="203"/>
                    <a:pt x="5" y="203"/>
                    <a:pt x="5" y="203"/>
                  </a:cubicBezTo>
                  <a:cubicBezTo>
                    <a:pt x="6" y="201"/>
                    <a:pt x="6" y="199"/>
                    <a:pt x="7" y="197"/>
                  </a:cubicBezTo>
                  <a:cubicBezTo>
                    <a:pt x="7" y="197"/>
                    <a:pt x="7" y="197"/>
                    <a:pt x="7" y="197"/>
                  </a:cubicBezTo>
                  <a:cubicBezTo>
                    <a:pt x="7" y="195"/>
                    <a:pt x="7" y="193"/>
                    <a:pt x="8" y="191"/>
                  </a:cubicBezTo>
                  <a:cubicBezTo>
                    <a:pt x="8" y="191"/>
                    <a:pt x="8" y="191"/>
                    <a:pt x="8" y="191"/>
                  </a:cubicBezTo>
                  <a:cubicBezTo>
                    <a:pt x="8" y="189"/>
                    <a:pt x="9" y="187"/>
                    <a:pt x="9" y="185"/>
                  </a:cubicBezTo>
                  <a:cubicBezTo>
                    <a:pt x="9" y="185"/>
                    <a:pt x="9" y="185"/>
                    <a:pt x="9" y="185"/>
                  </a:cubicBezTo>
                  <a:cubicBezTo>
                    <a:pt x="11" y="181"/>
                    <a:pt x="12" y="177"/>
                    <a:pt x="13" y="173"/>
                  </a:cubicBezTo>
                  <a:cubicBezTo>
                    <a:pt x="13" y="173"/>
                    <a:pt x="13" y="173"/>
                    <a:pt x="13" y="173"/>
                  </a:cubicBezTo>
                  <a:cubicBezTo>
                    <a:pt x="39" y="95"/>
                    <a:pt x="102" y="33"/>
                    <a:pt x="183" y="10"/>
                  </a:cubicBezTo>
                  <a:cubicBezTo>
                    <a:pt x="183" y="10"/>
                    <a:pt x="183" y="10"/>
                    <a:pt x="183" y="10"/>
                  </a:cubicBezTo>
                  <a:cubicBezTo>
                    <a:pt x="189" y="8"/>
                    <a:pt x="196" y="6"/>
                    <a:pt x="202" y="5"/>
                  </a:cubicBezTo>
                  <a:cubicBezTo>
                    <a:pt x="202" y="5"/>
                    <a:pt x="202" y="5"/>
                    <a:pt x="202" y="5"/>
                  </a:cubicBezTo>
                  <a:cubicBezTo>
                    <a:pt x="204" y="5"/>
                    <a:pt x="206" y="4"/>
                    <a:pt x="208" y="4"/>
                  </a:cubicBezTo>
                  <a:cubicBezTo>
                    <a:pt x="208" y="4"/>
                    <a:pt x="208" y="4"/>
                    <a:pt x="208" y="4"/>
                  </a:cubicBezTo>
                  <a:cubicBezTo>
                    <a:pt x="210" y="3"/>
                    <a:pt x="212" y="3"/>
                    <a:pt x="215" y="3"/>
                  </a:cubicBezTo>
                  <a:cubicBezTo>
                    <a:pt x="215" y="3"/>
                    <a:pt x="215" y="3"/>
                    <a:pt x="215" y="3"/>
                  </a:cubicBezTo>
                  <a:cubicBezTo>
                    <a:pt x="219" y="2"/>
                    <a:pt x="223" y="2"/>
                    <a:pt x="227" y="1"/>
                  </a:cubicBezTo>
                  <a:cubicBezTo>
                    <a:pt x="227" y="1"/>
                    <a:pt x="227" y="1"/>
                    <a:pt x="227" y="1"/>
                  </a:cubicBezTo>
                  <a:cubicBezTo>
                    <a:pt x="230" y="1"/>
                    <a:pt x="232" y="1"/>
                    <a:pt x="234" y="0"/>
                  </a:cubicBezTo>
                  <a:cubicBezTo>
                    <a:pt x="234" y="0"/>
                    <a:pt x="234" y="0"/>
                    <a:pt x="234" y="0"/>
                  </a:cubicBezTo>
                  <a:cubicBezTo>
                    <a:pt x="238" y="0"/>
                    <a:pt x="243" y="0"/>
                    <a:pt x="247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250" y="0"/>
                    <a:pt x="252" y="0"/>
                    <a:pt x="254" y="0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256" y="0"/>
                    <a:pt x="259" y="0"/>
                    <a:pt x="261" y="0"/>
                  </a:cubicBezTo>
                  <a:cubicBezTo>
                    <a:pt x="261" y="0"/>
                    <a:pt x="261" y="0"/>
                    <a:pt x="261" y="0"/>
                  </a:cubicBezTo>
                  <a:cubicBezTo>
                    <a:pt x="265" y="0"/>
                    <a:pt x="270" y="0"/>
                    <a:pt x="274" y="0"/>
                  </a:cubicBezTo>
                  <a:cubicBezTo>
                    <a:pt x="274" y="0"/>
                    <a:pt x="274" y="0"/>
                    <a:pt x="274" y="0"/>
                  </a:cubicBezTo>
                  <a:cubicBezTo>
                    <a:pt x="276" y="1"/>
                    <a:pt x="278" y="1"/>
                    <a:pt x="281" y="1"/>
                  </a:cubicBezTo>
                  <a:cubicBezTo>
                    <a:pt x="281" y="1"/>
                    <a:pt x="281" y="1"/>
                    <a:pt x="281" y="1"/>
                  </a:cubicBezTo>
                  <a:cubicBezTo>
                    <a:pt x="285" y="2"/>
                    <a:pt x="289" y="2"/>
                    <a:pt x="294" y="3"/>
                  </a:cubicBezTo>
                  <a:cubicBezTo>
                    <a:pt x="294" y="3"/>
                    <a:pt x="294" y="3"/>
                    <a:pt x="294" y="3"/>
                  </a:cubicBezTo>
                  <a:cubicBezTo>
                    <a:pt x="296" y="3"/>
                    <a:pt x="298" y="3"/>
                    <a:pt x="300" y="4"/>
                  </a:cubicBezTo>
                  <a:cubicBezTo>
                    <a:pt x="300" y="4"/>
                    <a:pt x="300" y="4"/>
                    <a:pt x="300" y="4"/>
                  </a:cubicBezTo>
                  <a:cubicBezTo>
                    <a:pt x="302" y="4"/>
                    <a:pt x="304" y="5"/>
                    <a:pt x="306" y="5"/>
                  </a:cubicBezTo>
                  <a:cubicBezTo>
                    <a:pt x="306" y="5"/>
                    <a:pt x="306" y="5"/>
                    <a:pt x="306" y="5"/>
                  </a:cubicBezTo>
                  <a:cubicBezTo>
                    <a:pt x="312" y="6"/>
                    <a:pt x="319" y="8"/>
                    <a:pt x="325" y="10"/>
                  </a:cubicBezTo>
                  <a:cubicBezTo>
                    <a:pt x="325" y="10"/>
                    <a:pt x="325" y="10"/>
                    <a:pt x="325" y="10"/>
                  </a:cubicBezTo>
                  <a:cubicBezTo>
                    <a:pt x="406" y="33"/>
                    <a:pt x="469" y="95"/>
                    <a:pt x="495" y="173"/>
                  </a:cubicBezTo>
                  <a:cubicBezTo>
                    <a:pt x="495" y="173"/>
                    <a:pt x="495" y="173"/>
                    <a:pt x="495" y="173"/>
                  </a:cubicBezTo>
                  <a:cubicBezTo>
                    <a:pt x="496" y="177"/>
                    <a:pt x="497" y="181"/>
                    <a:pt x="498" y="185"/>
                  </a:cubicBezTo>
                  <a:cubicBezTo>
                    <a:pt x="498" y="185"/>
                    <a:pt x="498" y="185"/>
                    <a:pt x="498" y="185"/>
                  </a:cubicBezTo>
                  <a:cubicBezTo>
                    <a:pt x="499" y="187"/>
                    <a:pt x="500" y="189"/>
                    <a:pt x="500" y="191"/>
                  </a:cubicBezTo>
                  <a:cubicBezTo>
                    <a:pt x="500" y="191"/>
                    <a:pt x="500" y="191"/>
                    <a:pt x="500" y="191"/>
                  </a:cubicBezTo>
                  <a:cubicBezTo>
                    <a:pt x="501" y="193"/>
                    <a:pt x="501" y="195"/>
                    <a:pt x="502" y="197"/>
                  </a:cubicBezTo>
                  <a:cubicBezTo>
                    <a:pt x="502" y="197"/>
                    <a:pt x="502" y="197"/>
                    <a:pt x="502" y="197"/>
                  </a:cubicBezTo>
                  <a:cubicBezTo>
                    <a:pt x="502" y="199"/>
                    <a:pt x="502" y="201"/>
                    <a:pt x="503" y="203"/>
                  </a:cubicBezTo>
                  <a:cubicBezTo>
                    <a:pt x="503" y="203"/>
                    <a:pt x="503" y="203"/>
                    <a:pt x="503" y="203"/>
                  </a:cubicBezTo>
                  <a:cubicBezTo>
                    <a:pt x="503" y="205"/>
                    <a:pt x="504" y="207"/>
                    <a:pt x="504" y="209"/>
                  </a:cubicBezTo>
                  <a:cubicBezTo>
                    <a:pt x="504" y="209"/>
                    <a:pt x="504" y="209"/>
                    <a:pt x="504" y="209"/>
                  </a:cubicBezTo>
                  <a:cubicBezTo>
                    <a:pt x="504" y="212"/>
                    <a:pt x="505" y="214"/>
                    <a:pt x="505" y="216"/>
                  </a:cubicBezTo>
                  <a:cubicBezTo>
                    <a:pt x="505" y="216"/>
                    <a:pt x="505" y="216"/>
                    <a:pt x="505" y="216"/>
                  </a:cubicBezTo>
                  <a:cubicBezTo>
                    <a:pt x="505" y="218"/>
                    <a:pt x="506" y="220"/>
                    <a:pt x="506" y="222"/>
                  </a:cubicBezTo>
                  <a:cubicBezTo>
                    <a:pt x="506" y="222"/>
                    <a:pt x="506" y="222"/>
                    <a:pt x="506" y="222"/>
                  </a:cubicBezTo>
                  <a:cubicBezTo>
                    <a:pt x="506" y="224"/>
                    <a:pt x="506" y="226"/>
                    <a:pt x="507" y="228"/>
                  </a:cubicBezTo>
                  <a:cubicBezTo>
                    <a:pt x="507" y="228"/>
                    <a:pt x="507" y="228"/>
                    <a:pt x="507" y="228"/>
                  </a:cubicBezTo>
                  <a:cubicBezTo>
                    <a:pt x="507" y="230"/>
                    <a:pt x="507" y="232"/>
                    <a:pt x="507" y="234"/>
                  </a:cubicBezTo>
                  <a:cubicBezTo>
                    <a:pt x="507" y="234"/>
                    <a:pt x="507" y="234"/>
                    <a:pt x="507" y="234"/>
                  </a:cubicBezTo>
                  <a:cubicBezTo>
                    <a:pt x="507" y="237"/>
                    <a:pt x="508" y="239"/>
                    <a:pt x="508" y="241"/>
                  </a:cubicBezTo>
                  <a:cubicBezTo>
                    <a:pt x="508" y="241"/>
                    <a:pt x="508" y="241"/>
                    <a:pt x="508" y="241"/>
                  </a:cubicBezTo>
                  <a:cubicBezTo>
                    <a:pt x="508" y="243"/>
                    <a:pt x="508" y="245"/>
                    <a:pt x="508" y="247"/>
                  </a:cubicBezTo>
                  <a:cubicBezTo>
                    <a:pt x="508" y="247"/>
                    <a:pt x="508" y="247"/>
                    <a:pt x="508" y="247"/>
                  </a:cubicBezTo>
                  <a:cubicBezTo>
                    <a:pt x="508" y="249"/>
                    <a:pt x="508" y="251"/>
                    <a:pt x="508" y="254"/>
                  </a:cubicBezTo>
                  <a:cubicBezTo>
                    <a:pt x="508" y="254"/>
                    <a:pt x="508" y="254"/>
                    <a:pt x="508" y="254"/>
                  </a:cubicBezTo>
                  <a:cubicBezTo>
                    <a:pt x="508" y="255"/>
                    <a:pt x="508" y="255"/>
                    <a:pt x="508" y="255"/>
                  </a:cubicBezTo>
                  <a:cubicBezTo>
                    <a:pt x="508" y="256"/>
                    <a:pt x="508" y="257"/>
                    <a:pt x="508" y="258"/>
                  </a:cubicBezTo>
                  <a:cubicBezTo>
                    <a:pt x="508" y="259"/>
                    <a:pt x="508" y="260"/>
                    <a:pt x="508" y="261"/>
                  </a:cubicBezTo>
                  <a:cubicBezTo>
                    <a:pt x="508" y="261"/>
                    <a:pt x="508" y="261"/>
                    <a:pt x="508" y="261"/>
                  </a:cubicBezTo>
                  <a:cubicBezTo>
                    <a:pt x="505" y="355"/>
                    <a:pt x="455" y="410"/>
                    <a:pt x="419" y="488"/>
                  </a:cubicBezTo>
                  <a:cubicBezTo>
                    <a:pt x="401" y="533"/>
                    <a:pt x="387" y="586"/>
                    <a:pt x="386" y="656"/>
                  </a:cubicBezTo>
                  <a:cubicBezTo>
                    <a:pt x="387" y="723"/>
                    <a:pt x="401" y="775"/>
                    <a:pt x="419" y="819"/>
                  </a:cubicBezTo>
                  <a:cubicBezTo>
                    <a:pt x="453" y="896"/>
                    <a:pt x="502" y="950"/>
                    <a:pt x="508" y="1040"/>
                  </a:cubicBezTo>
                  <a:cubicBezTo>
                    <a:pt x="508" y="1041"/>
                    <a:pt x="508" y="1043"/>
                    <a:pt x="508" y="1044"/>
                  </a:cubicBezTo>
                  <a:cubicBezTo>
                    <a:pt x="508" y="1047"/>
                    <a:pt x="508" y="1047"/>
                    <a:pt x="508" y="1047"/>
                  </a:cubicBezTo>
                  <a:cubicBezTo>
                    <a:pt x="508" y="1049"/>
                    <a:pt x="508" y="1052"/>
                    <a:pt x="508" y="1055"/>
                  </a:cubicBezTo>
                  <a:cubicBezTo>
                    <a:pt x="508" y="1055"/>
                    <a:pt x="508" y="1055"/>
                    <a:pt x="508" y="1055"/>
                  </a:cubicBezTo>
                  <a:cubicBezTo>
                    <a:pt x="508" y="1055"/>
                    <a:pt x="508" y="1055"/>
                    <a:pt x="508" y="1055"/>
                  </a:cubicBezTo>
                  <a:cubicBezTo>
                    <a:pt x="508" y="1057"/>
                    <a:pt x="508" y="1059"/>
                    <a:pt x="508" y="1061"/>
                  </a:cubicBezTo>
                  <a:cubicBezTo>
                    <a:pt x="508" y="1061"/>
                    <a:pt x="508" y="1061"/>
                    <a:pt x="508" y="1061"/>
                  </a:cubicBezTo>
                  <a:cubicBezTo>
                    <a:pt x="508" y="1063"/>
                    <a:pt x="508" y="1065"/>
                    <a:pt x="508" y="1067"/>
                  </a:cubicBezTo>
                  <a:cubicBezTo>
                    <a:pt x="508" y="1067"/>
                    <a:pt x="508" y="1067"/>
                    <a:pt x="508" y="1067"/>
                  </a:cubicBezTo>
                  <a:cubicBezTo>
                    <a:pt x="508" y="1070"/>
                    <a:pt x="507" y="1072"/>
                    <a:pt x="507" y="1074"/>
                  </a:cubicBezTo>
                  <a:cubicBezTo>
                    <a:pt x="507" y="1074"/>
                    <a:pt x="507" y="1074"/>
                    <a:pt x="507" y="1074"/>
                  </a:cubicBezTo>
                  <a:cubicBezTo>
                    <a:pt x="507" y="1076"/>
                    <a:pt x="507" y="1078"/>
                    <a:pt x="507" y="1080"/>
                  </a:cubicBezTo>
                  <a:cubicBezTo>
                    <a:pt x="507" y="1080"/>
                    <a:pt x="507" y="1080"/>
                    <a:pt x="507" y="1080"/>
                  </a:cubicBezTo>
                  <a:cubicBezTo>
                    <a:pt x="506" y="1082"/>
                    <a:pt x="506" y="1084"/>
                    <a:pt x="506" y="1086"/>
                  </a:cubicBezTo>
                  <a:cubicBezTo>
                    <a:pt x="506" y="1086"/>
                    <a:pt x="506" y="1086"/>
                    <a:pt x="506" y="1086"/>
                  </a:cubicBezTo>
                  <a:cubicBezTo>
                    <a:pt x="506" y="1089"/>
                    <a:pt x="505" y="1091"/>
                    <a:pt x="505" y="1093"/>
                  </a:cubicBezTo>
                  <a:cubicBezTo>
                    <a:pt x="505" y="1093"/>
                    <a:pt x="505" y="1093"/>
                    <a:pt x="505" y="1093"/>
                  </a:cubicBezTo>
                  <a:cubicBezTo>
                    <a:pt x="505" y="1095"/>
                    <a:pt x="504" y="1097"/>
                    <a:pt x="504" y="1099"/>
                  </a:cubicBezTo>
                  <a:cubicBezTo>
                    <a:pt x="504" y="1099"/>
                    <a:pt x="504" y="1099"/>
                    <a:pt x="504" y="1099"/>
                  </a:cubicBezTo>
                  <a:cubicBezTo>
                    <a:pt x="504" y="1101"/>
                    <a:pt x="503" y="1103"/>
                    <a:pt x="503" y="1105"/>
                  </a:cubicBezTo>
                  <a:cubicBezTo>
                    <a:pt x="503" y="1105"/>
                    <a:pt x="503" y="1105"/>
                    <a:pt x="503" y="1105"/>
                  </a:cubicBezTo>
                  <a:cubicBezTo>
                    <a:pt x="502" y="1107"/>
                    <a:pt x="502" y="1109"/>
                    <a:pt x="502" y="1111"/>
                  </a:cubicBezTo>
                  <a:cubicBezTo>
                    <a:pt x="502" y="1111"/>
                    <a:pt x="502" y="1111"/>
                    <a:pt x="502" y="1111"/>
                  </a:cubicBezTo>
                  <a:cubicBezTo>
                    <a:pt x="501" y="1113"/>
                    <a:pt x="501" y="1115"/>
                    <a:pt x="500" y="1117"/>
                  </a:cubicBezTo>
                  <a:cubicBezTo>
                    <a:pt x="500" y="1117"/>
                    <a:pt x="500" y="1117"/>
                    <a:pt x="500" y="1117"/>
                  </a:cubicBezTo>
                  <a:cubicBezTo>
                    <a:pt x="500" y="1119"/>
                    <a:pt x="499" y="1121"/>
                    <a:pt x="498" y="1123"/>
                  </a:cubicBezTo>
                  <a:cubicBezTo>
                    <a:pt x="498" y="1123"/>
                    <a:pt x="498" y="1123"/>
                    <a:pt x="498" y="1123"/>
                  </a:cubicBezTo>
                  <a:cubicBezTo>
                    <a:pt x="497" y="1127"/>
                    <a:pt x="496" y="1131"/>
                    <a:pt x="495" y="1135"/>
                  </a:cubicBezTo>
                  <a:cubicBezTo>
                    <a:pt x="495" y="1135"/>
                    <a:pt x="495" y="1135"/>
                    <a:pt x="495" y="1135"/>
                  </a:cubicBezTo>
                  <a:cubicBezTo>
                    <a:pt x="469" y="1213"/>
                    <a:pt x="406" y="1276"/>
                    <a:pt x="325" y="1299"/>
                  </a:cubicBezTo>
                  <a:cubicBezTo>
                    <a:pt x="325" y="1299"/>
                    <a:pt x="325" y="1299"/>
                    <a:pt x="325" y="1299"/>
                  </a:cubicBezTo>
                  <a:cubicBezTo>
                    <a:pt x="319" y="1301"/>
                    <a:pt x="312" y="1302"/>
                    <a:pt x="306" y="1303"/>
                  </a:cubicBezTo>
                  <a:cubicBezTo>
                    <a:pt x="306" y="1303"/>
                    <a:pt x="306" y="1303"/>
                    <a:pt x="306" y="1303"/>
                  </a:cubicBezTo>
                  <a:cubicBezTo>
                    <a:pt x="304" y="1304"/>
                    <a:pt x="302" y="1304"/>
                    <a:pt x="300" y="1305"/>
                  </a:cubicBezTo>
                  <a:cubicBezTo>
                    <a:pt x="300" y="1305"/>
                    <a:pt x="300" y="1305"/>
                    <a:pt x="300" y="1305"/>
                  </a:cubicBezTo>
                  <a:cubicBezTo>
                    <a:pt x="298" y="1305"/>
                    <a:pt x="296" y="1305"/>
                    <a:pt x="294" y="1306"/>
                  </a:cubicBezTo>
                  <a:cubicBezTo>
                    <a:pt x="294" y="1306"/>
                    <a:pt x="294" y="1306"/>
                    <a:pt x="294" y="1306"/>
                  </a:cubicBezTo>
                  <a:cubicBezTo>
                    <a:pt x="289" y="1306"/>
                    <a:pt x="285" y="1307"/>
                    <a:pt x="281" y="1307"/>
                  </a:cubicBezTo>
                  <a:cubicBezTo>
                    <a:pt x="281" y="1307"/>
                    <a:pt x="281" y="1307"/>
                    <a:pt x="281" y="1307"/>
                  </a:cubicBezTo>
                  <a:cubicBezTo>
                    <a:pt x="278" y="1308"/>
                    <a:pt x="276" y="1308"/>
                    <a:pt x="274" y="1308"/>
                  </a:cubicBezTo>
                  <a:cubicBezTo>
                    <a:pt x="274" y="1308"/>
                    <a:pt x="274" y="1308"/>
                    <a:pt x="274" y="1308"/>
                  </a:cubicBezTo>
                  <a:cubicBezTo>
                    <a:pt x="270" y="1308"/>
                    <a:pt x="265" y="1308"/>
                    <a:pt x="261" y="1309"/>
                  </a:cubicBezTo>
                  <a:cubicBezTo>
                    <a:pt x="261" y="1309"/>
                    <a:pt x="261" y="1309"/>
                    <a:pt x="261" y="1309"/>
                  </a:cubicBezTo>
                  <a:cubicBezTo>
                    <a:pt x="259" y="1309"/>
                    <a:pt x="256" y="1309"/>
                    <a:pt x="254" y="1309"/>
                  </a:cubicBezTo>
                  <a:cubicBezTo>
                    <a:pt x="254" y="1309"/>
                    <a:pt x="254" y="1309"/>
                    <a:pt x="254" y="1309"/>
                  </a:cubicBezTo>
                  <a:cubicBezTo>
                    <a:pt x="252" y="1309"/>
                    <a:pt x="250" y="1309"/>
                    <a:pt x="247" y="1309"/>
                  </a:cubicBezTo>
                  <a:cubicBezTo>
                    <a:pt x="247" y="1309"/>
                    <a:pt x="247" y="1309"/>
                    <a:pt x="247" y="1309"/>
                  </a:cubicBezTo>
                  <a:cubicBezTo>
                    <a:pt x="243" y="1308"/>
                    <a:pt x="238" y="1308"/>
                    <a:pt x="234" y="1308"/>
                  </a:cubicBezTo>
                  <a:cubicBezTo>
                    <a:pt x="234" y="1308"/>
                    <a:pt x="234" y="1308"/>
                    <a:pt x="234" y="1308"/>
                  </a:cubicBezTo>
                  <a:cubicBezTo>
                    <a:pt x="232" y="1308"/>
                    <a:pt x="230" y="1308"/>
                    <a:pt x="227" y="1307"/>
                  </a:cubicBezTo>
                  <a:cubicBezTo>
                    <a:pt x="227" y="1307"/>
                    <a:pt x="227" y="1307"/>
                    <a:pt x="227" y="1307"/>
                  </a:cubicBezTo>
                  <a:cubicBezTo>
                    <a:pt x="223" y="1307"/>
                    <a:pt x="219" y="1306"/>
                    <a:pt x="215" y="1306"/>
                  </a:cubicBezTo>
                  <a:cubicBezTo>
                    <a:pt x="215" y="1306"/>
                    <a:pt x="215" y="1306"/>
                    <a:pt x="215" y="1306"/>
                  </a:cubicBezTo>
                  <a:cubicBezTo>
                    <a:pt x="212" y="1305"/>
                    <a:pt x="210" y="1305"/>
                    <a:pt x="208" y="1305"/>
                  </a:cubicBezTo>
                  <a:cubicBezTo>
                    <a:pt x="208" y="1305"/>
                    <a:pt x="208" y="1305"/>
                    <a:pt x="208" y="1305"/>
                  </a:cubicBezTo>
                  <a:cubicBezTo>
                    <a:pt x="206" y="1304"/>
                    <a:pt x="204" y="1304"/>
                    <a:pt x="202" y="1303"/>
                  </a:cubicBezTo>
                  <a:cubicBezTo>
                    <a:pt x="202" y="1303"/>
                    <a:pt x="202" y="1303"/>
                    <a:pt x="202" y="1303"/>
                  </a:cubicBezTo>
                  <a:cubicBezTo>
                    <a:pt x="196" y="1302"/>
                    <a:pt x="189" y="1301"/>
                    <a:pt x="183" y="1299"/>
                  </a:cubicBezTo>
                  <a:cubicBezTo>
                    <a:pt x="183" y="1299"/>
                    <a:pt x="183" y="1299"/>
                    <a:pt x="183" y="1299"/>
                  </a:cubicBezTo>
                  <a:cubicBezTo>
                    <a:pt x="102" y="1276"/>
                    <a:pt x="39" y="1213"/>
                    <a:pt x="13" y="1135"/>
                  </a:cubicBezTo>
                  <a:cubicBezTo>
                    <a:pt x="13" y="1135"/>
                    <a:pt x="13" y="1135"/>
                    <a:pt x="13" y="1135"/>
                  </a:cubicBezTo>
                  <a:cubicBezTo>
                    <a:pt x="12" y="1131"/>
                    <a:pt x="11" y="1127"/>
                    <a:pt x="9" y="1123"/>
                  </a:cubicBezTo>
                  <a:cubicBezTo>
                    <a:pt x="9" y="1123"/>
                    <a:pt x="9" y="1123"/>
                    <a:pt x="9" y="1123"/>
                  </a:cubicBezTo>
                  <a:cubicBezTo>
                    <a:pt x="9" y="1121"/>
                    <a:pt x="8" y="1119"/>
                    <a:pt x="8" y="1117"/>
                  </a:cubicBezTo>
                  <a:cubicBezTo>
                    <a:pt x="8" y="1117"/>
                    <a:pt x="8" y="1117"/>
                    <a:pt x="8" y="1117"/>
                  </a:cubicBezTo>
                  <a:cubicBezTo>
                    <a:pt x="7" y="1115"/>
                    <a:pt x="7" y="1113"/>
                    <a:pt x="7" y="1111"/>
                  </a:cubicBezTo>
                  <a:cubicBezTo>
                    <a:pt x="7" y="1111"/>
                    <a:pt x="7" y="1111"/>
                    <a:pt x="7" y="1111"/>
                  </a:cubicBezTo>
                  <a:cubicBezTo>
                    <a:pt x="6" y="1109"/>
                    <a:pt x="6" y="1107"/>
                    <a:pt x="5" y="1105"/>
                  </a:cubicBezTo>
                  <a:cubicBezTo>
                    <a:pt x="5" y="1105"/>
                    <a:pt x="5" y="1105"/>
                    <a:pt x="5" y="1105"/>
                  </a:cubicBezTo>
                  <a:cubicBezTo>
                    <a:pt x="5" y="1103"/>
                    <a:pt x="4" y="1101"/>
                    <a:pt x="4" y="1099"/>
                  </a:cubicBezTo>
                  <a:cubicBezTo>
                    <a:pt x="4" y="1099"/>
                    <a:pt x="4" y="1099"/>
                    <a:pt x="4" y="1099"/>
                  </a:cubicBezTo>
                  <a:cubicBezTo>
                    <a:pt x="4" y="1097"/>
                    <a:pt x="3" y="1095"/>
                    <a:pt x="3" y="1093"/>
                  </a:cubicBezTo>
                  <a:cubicBezTo>
                    <a:pt x="3" y="1093"/>
                    <a:pt x="3" y="1093"/>
                    <a:pt x="3" y="1093"/>
                  </a:cubicBezTo>
                  <a:cubicBezTo>
                    <a:pt x="3" y="1091"/>
                    <a:pt x="2" y="1089"/>
                    <a:pt x="2" y="1086"/>
                  </a:cubicBezTo>
                  <a:cubicBezTo>
                    <a:pt x="2" y="1086"/>
                    <a:pt x="2" y="1086"/>
                    <a:pt x="2" y="1086"/>
                  </a:cubicBezTo>
                  <a:cubicBezTo>
                    <a:pt x="2" y="1084"/>
                    <a:pt x="2" y="1082"/>
                    <a:pt x="1" y="1080"/>
                  </a:cubicBezTo>
                  <a:cubicBezTo>
                    <a:pt x="1" y="1080"/>
                    <a:pt x="1" y="1080"/>
                    <a:pt x="1" y="1080"/>
                  </a:cubicBezTo>
                  <a:cubicBezTo>
                    <a:pt x="1" y="1078"/>
                    <a:pt x="1" y="1076"/>
                    <a:pt x="1" y="1074"/>
                  </a:cubicBezTo>
                  <a:cubicBezTo>
                    <a:pt x="1" y="1074"/>
                    <a:pt x="1" y="1074"/>
                    <a:pt x="1" y="1074"/>
                  </a:cubicBezTo>
                  <a:cubicBezTo>
                    <a:pt x="1" y="1072"/>
                    <a:pt x="1" y="1070"/>
                    <a:pt x="0" y="1067"/>
                  </a:cubicBezTo>
                  <a:cubicBezTo>
                    <a:pt x="0" y="1067"/>
                    <a:pt x="0" y="1067"/>
                    <a:pt x="0" y="1067"/>
                  </a:cubicBezTo>
                  <a:cubicBezTo>
                    <a:pt x="0" y="1065"/>
                    <a:pt x="0" y="1063"/>
                    <a:pt x="0" y="1061"/>
                  </a:cubicBezTo>
                  <a:cubicBezTo>
                    <a:pt x="0" y="1061"/>
                    <a:pt x="0" y="1061"/>
                    <a:pt x="0" y="1061"/>
                  </a:cubicBezTo>
                  <a:cubicBezTo>
                    <a:pt x="0" y="1059"/>
                    <a:pt x="0" y="1057"/>
                    <a:pt x="0" y="1055"/>
                  </a:cubicBezTo>
                  <a:cubicBezTo>
                    <a:pt x="0" y="1055"/>
                    <a:pt x="0" y="1055"/>
                    <a:pt x="0" y="1055"/>
                  </a:cubicBezTo>
                  <a:cubicBezTo>
                    <a:pt x="0" y="1055"/>
                    <a:pt x="0" y="1055"/>
                    <a:pt x="0" y="1055"/>
                  </a:cubicBezTo>
                  <a:cubicBezTo>
                    <a:pt x="0" y="1052"/>
                    <a:pt x="0" y="1049"/>
                    <a:pt x="0" y="1047"/>
                  </a:cubicBezTo>
                  <a:cubicBezTo>
                    <a:pt x="0" y="1046"/>
                    <a:pt x="0" y="1045"/>
                    <a:pt x="0" y="1044"/>
                  </a:cubicBezTo>
                  <a:cubicBezTo>
                    <a:pt x="0" y="1043"/>
                    <a:pt x="0" y="1041"/>
                    <a:pt x="1" y="1040"/>
                  </a:cubicBezTo>
                  <a:cubicBezTo>
                    <a:pt x="6" y="950"/>
                    <a:pt x="55" y="896"/>
                    <a:pt x="89" y="819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  <a:effectLst>
              <a:outerShdw blurRad="1397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8" name="Google Shape;4508;p137"/>
            <p:cNvSpPr/>
            <p:nvPr/>
          </p:nvSpPr>
          <p:spPr>
            <a:xfrm>
              <a:off x="4374055" y="2438400"/>
              <a:ext cx="1531684" cy="1531684"/>
            </a:xfrm>
            <a:custGeom>
              <a:rect b="b" l="l" r="r" t="t"/>
              <a:pathLst>
                <a:path extrusionOk="0" h="1094" w="1095">
                  <a:moveTo>
                    <a:pt x="780" y="547"/>
                  </a:moveTo>
                  <a:cubicBezTo>
                    <a:pt x="737" y="565"/>
                    <a:pt x="691" y="592"/>
                    <a:pt x="642" y="639"/>
                  </a:cubicBezTo>
                  <a:cubicBezTo>
                    <a:pt x="593" y="689"/>
                    <a:pt x="566" y="736"/>
                    <a:pt x="547" y="781"/>
                  </a:cubicBezTo>
                  <a:cubicBezTo>
                    <a:pt x="518" y="860"/>
                    <a:pt x="514" y="932"/>
                    <a:pt x="454" y="999"/>
                  </a:cubicBezTo>
                  <a:cubicBezTo>
                    <a:pt x="453" y="1000"/>
                    <a:pt x="452" y="1001"/>
                    <a:pt x="451" y="1002"/>
                  </a:cubicBezTo>
                  <a:cubicBezTo>
                    <a:pt x="449" y="1004"/>
                    <a:pt x="449" y="1004"/>
                    <a:pt x="449" y="1004"/>
                  </a:cubicBezTo>
                  <a:cubicBezTo>
                    <a:pt x="448" y="1006"/>
                    <a:pt x="446" y="1008"/>
                    <a:pt x="444" y="1010"/>
                  </a:cubicBezTo>
                  <a:cubicBezTo>
                    <a:pt x="444" y="1010"/>
                    <a:pt x="444" y="1010"/>
                    <a:pt x="444" y="1010"/>
                  </a:cubicBezTo>
                  <a:cubicBezTo>
                    <a:pt x="444" y="1010"/>
                    <a:pt x="444" y="1010"/>
                    <a:pt x="444" y="1010"/>
                  </a:cubicBezTo>
                  <a:cubicBezTo>
                    <a:pt x="442" y="1011"/>
                    <a:pt x="441" y="1013"/>
                    <a:pt x="439" y="1014"/>
                  </a:cubicBezTo>
                  <a:cubicBezTo>
                    <a:pt x="439" y="1014"/>
                    <a:pt x="439" y="1014"/>
                    <a:pt x="439" y="1014"/>
                  </a:cubicBezTo>
                  <a:cubicBezTo>
                    <a:pt x="437" y="1016"/>
                    <a:pt x="436" y="1017"/>
                    <a:pt x="434" y="1019"/>
                  </a:cubicBezTo>
                  <a:cubicBezTo>
                    <a:pt x="434" y="1019"/>
                    <a:pt x="434" y="1019"/>
                    <a:pt x="434" y="1019"/>
                  </a:cubicBezTo>
                  <a:cubicBezTo>
                    <a:pt x="433" y="1020"/>
                    <a:pt x="431" y="1021"/>
                    <a:pt x="430" y="1023"/>
                  </a:cubicBezTo>
                  <a:cubicBezTo>
                    <a:pt x="430" y="1023"/>
                    <a:pt x="430" y="1023"/>
                    <a:pt x="430" y="1023"/>
                  </a:cubicBezTo>
                  <a:cubicBezTo>
                    <a:pt x="428" y="1024"/>
                    <a:pt x="426" y="1026"/>
                    <a:pt x="425" y="1027"/>
                  </a:cubicBezTo>
                  <a:cubicBezTo>
                    <a:pt x="425" y="1027"/>
                    <a:pt x="425" y="1027"/>
                    <a:pt x="425" y="1027"/>
                  </a:cubicBezTo>
                  <a:cubicBezTo>
                    <a:pt x="423" y="1028"/>
                    <a:pt x="421" y="1029"/>
                    <a:pt x="420" y="1031"/>
                  </a:cubicBezTo>
                  <a:cubicBezTo>
                    <a:pt x="420" y="1031"/>
                    <a:pt x="420" y="1031"/>
                    <a:pt x="420" y="1031"/>
                  </a:cubicBezTo>
                  <a:cubicBezTo>
                    <a:pt x="418" y="1032"/>
                    <a:pt x="416" y="1033"/>
                    <a:pt x="415" y="1035"/>
                  </a:cubicBezTo>
                  <a:cubicBezTo>
                    <a:pt x="415" y="1035"/>
                    <a:pt x="415" y="1035"/>
                    <a:pt x="415" y="1035"/>
                  </a:cubicBezTo>
                  <a:cubicBezTo>
                    <a:pt x="413" y="1036"/>
                    <a:pt x="411" y="1037"/>
                    <a:pt x="410" y="1038"/>
                  </a:cubicBezTo>
                  <a:cubicBezTo>
                    <a:pt x="410" y="1038"/>
                    <a:pt x="410" y="1038"/>
                    <a:pt x="410" y="1038"/>
                  </a:cubicBezTo>
                  <a:cubicBezTo>
                    <a:pt x="408" y="1039"/>
                    <a:pt x="406" y="1041"/>
                    <a:pt x="405" y="1042"/>
                  </a:cubicBezTo>
                  <a:cubicBezTo>
                    <a:pt x="405" y="1042"/>
                    <a:pt x="405" y="1042"/>
                    <a:pt x="405" y="1042"/>
                  </a:cubicBezTo>
                  <a:cubicBezTo>
                    <a:pt x="403" y="1043"/>
                    <a:pt x="401" y="1044"/>
                    <a:pt x="399" y="1045"/>
                  </a:cubicBezTo>
                  <a:cubicBezTo>
                    <a:pt x="399" y="1045"/>
                    <a:pt x="399" y="1045"/>
                    <a:pt x="399" y="1045"/>
                  </a:cubicBezTo>
                  <a:cubicBezTo>
                    <a:pt x="398" y="1046"/>
                    <a:pt x="396" y="1047"/>
                    <a:pt x="394" y="1048"/>
                  </a:cubicBezTo>
                  <a:cubicBezTo>
                    <a:pt x="394" y="1048"/>
                    <a:pt x="394" y="1048"/>
                    <a:pt x="394" y="1048"/>
                  </a:cubicBezTo>
                  <a:cubicBezTo>
                    <a:pt x="392" y="1049"/>
                    <a:pt x="390" y="1050"/>
                    <a:pt x="389" y="1051"/>
                  </a:cubicBezTo>
                  <a:cubicBezTo>
                    <a:pt x="389" y="1051"/>
                    <a:pt x="389" y="1051"/>
                    <a:pt x="389" y="1051"/>
                  </a:cubicBezTo>
                  <a:cubicBezTo>
                    <a:pt x="385" y="1054"/>
                    <a:pt x="381" y="1055"/>
                    <a:pt x="378" y="1057"/>
                  </a:cubicBezTo>
                  <a:cubicBezTo>
                    <a:pt x="378" y="1057"/>
                    <a:pt x="378" y="1057"/>
                    <a:pt x="378" y="1057"/>
                  </a:cubicBezTo>
                  <a:cubicBezTo>
                    <a:pt x="304" y="1094"/>
                    <a:pt x="216" y="1094"/>
                    <a:pt x="142" y="1053"/>
                  </a:cubicBezTo>
                  <a:cubicBezTo>
                    <a:pt x="142" y="1053"/>
                    <a:pt x="142" y="1053"/>
                    <a:pt x="142" y="1053"/>
                  </a:cubicBezTo>
                  <a:cubicBezTo>
                    <a:pt x="136" y="1050"/>
                    <a:pt x="131" y="1046"/>
                    <a:pt x="125" y="1043"/>
                  </a:cubicBezTo>
                  <a:cubicBezTo>
                    <a:pt x="125" y="1043"/>
                    <a:pt x="125" y="1043"/>
                    <a:pt x="125" y="1043"/>
                  </a:cubicBezTo>
                  <a:cubicBezTo>
                    <a:pt x="124" y="1042"/>
                    <a:pt x="122" y="1040"/>
                    <a:pt x="120" y="1039"/>
                  </a:cubicBezTo>
                  <a:cubicBezTo>
                    <a:pt x="120" y="1039"/>
                    <a:pt x="120" y="1039"/>
                    <a:pt x="120" y="1039"/>
                  </a:cubicBezTo>
                  <a:cubicBezTo>
                    <a:pt x="118" y="1038"/>
                    <a:pt x="116" y="1037"/>
                    <a:pt x="115" y="1035"/>
                  </a:cubicBezTo>
                  <a:cubicBezTo>
                    <a:pt x="115" y="1035"/>
                    <a:pt x="115" y="1035"/>
                    <a:pt x="115" y="1035"/>
                  </a:cubicBezTo>
                  <a:cubicBezTo>
                    <a:pt x="111" y="1033"/>
                    <a:pt x="108" y="1030"/>
                    <a:pt x="104" y="1027"/>
                  </a:cubicBezTo>
                  <a:cubicBezTo>
                    <a:pt x="104" y="1027"/>
                    <a:pt x="104" y="1027"/>
                    <a:pt x="104" y="1027"/>
                  </a:cubicBezTo>
                  <a:cubicBezTo>
                    <a:pt x="103" y="1026"/>
                    <a:pt x="101" y="1025"/>
                    <a:pt x="99" y="1023"/>
                  </a:cubicBezTo>
                  <a:cubicBezTo>
                    <a:pt x="99" y="1023"/>
                    <a:pt x="99" y="1023"/>
                    <a:pt x="99" y="1023"/>
                  </a:cubicBezTo>
                  <a:cubicBezTo>
                    <a:pt x="96" y="1020"/>
                    <a:pt x="93" y="1017"/>
                    <a:pt x="89" y="1014"/>
                  </a:cubicBezTo>
                  <a:cubicBezTo>
                    <a:pt x="89" y="1014"/>
                    <a:pt x="89" y="1014"/>
                    <a:pt x="89" y="1014"/>
                  </a:cubicBezTo>
                  <a:cubicBezTo>
                    <a:pt x="88" y="1013"/>
                    <a:pt x="86" y="1011"/>
                    <a:pt x="85" y="1010"/>
                  </a:cubicBezTo>
                  <a:cubicBezTo>
                    <a:pt x="85" y="1010"/>
                    <a:pt x="85" y="1010"/>
                    <a:pt x="85" y="1010"/>
                  </a:cubicBezTo>
                  <a:cubicBezTo>
                    <a:pt x="83" y="1008"/>
                    <a:pt x="81" y="1006"/>
                    <a:pt x="80" y="1005"/>
                  </a:cubicBezTo>
                  <a:cubicBezTo>
                    <a:pt x="80" y="1005"/>
                    <a:pt x="80" y="1005"/>
                    <a:pt x="80" y="1005"/>
                  </a:cubicBezTo>
                  <a:cubicBezTo>
                    <a:pt x="77" y="1002"/>
                    <a:pt x="74" y="998"/>
                    <a:pt x="71" y="995"/>
                  </a:cubicBezTo>
                  <a:cubicBezTo>
                    <a:pt x="71" y="995"/>
                    <a:pt x="71" y="995"/>
                    <a:pt x="71" y="995"/>
                  </a:cubicBezTo>
                  <a:cubicBezTo>
                    <a:pt x="70" y="993"/>
                    <a:pt x="68" y="992"/>
                    <a:pt x="67" y="990"/>
                  </a:cubicBezTo>
                  <a:cubicBezTo>
                    <a:pt x="67" y="990"/>
                    <a:pt x="67" y="990"/>
                    <a:pt x="67" y="990"/>
                  </a:cubicBezTo>
                  <a:cubicBezTo>
                    <a:pt x="64" y="987"/>
                    <a:pt x="61" y="983"/>
                    <a:pt x="59" y="980"/>
                  </a:cubicBezTo>
                  <a:cubicBezTo>
                    <a:pt x="59" y="980"/>
                    <a:pt x="59" y="980"/>
                    <a:pt x="59" y="980"/>
                  </a:cubicBezTo>
                  <a:cubicBezTo>
                    <a:pt x="58" y="978"/>
                    <a:pt x="56" y="976"/>
                    <a:pt x="55" y="974"/>
                  </a:cubicBezTo>
                  <a:cubicBezTo>
                    <a:pt x="55" y="974"/>
                    <a:pt x="55" y="974"/>
                    <a:pt x="55" y="974"/>
                  </a:cubicBezTo>
                  <a:cubicBezTo>
                    <a:pt x="54" y="973"/>
                    <a:pt x="53" y="971"/>
                    <a:pt x="52" y="969"/>
                  </a:cubicBezTo>
                  <a:cubicBezTo>
                    <a:pt x="52" y="969"/>
                    <a:pt x="52" y="969"/>
                    <a:pt x="52" y="969"/>
                  </a:cubicBezTo>
                  <a:cubicBezTo>
                    <a:pt x="48" y="964"/>
                    <a:pt x="45" y="958"/>
                    <a:pt x="42" y="953"/>
                  </a:cubicBezTo>
                  <a:cubicBezTo>
                    <a:pt x="42" y="953"/>
                    <a:pt x="42" y="953"/>
                    <a:pt x="42" y="953"/>
                  </a:cubicBezTo>
                  <a:cubicBezTo>
                    <a:pt x="1" y="879"/>
                    <a:pt x="0" y="790"/>
                    <a:pt x="37" y="717"/>
                  </a:cubicBezTo>
                  <a:cubicBezTo>
                    <a:pt x="37" y="717"/>
                    <a:pt x="37" y="717"/>
                    <a:pt x="37" y="717"/>
                  </a:cubicBezTo>
                  <a:cubicBezTo>
                    <a:pt x="39" y="713"/>
                    <a:pt x="41" y="709"/>
                    <a:pt x="43" y="706"/>
                  </a:cubicBezTo>
                  <a:cubicBezTo>
                    <a:pt x="43" y="706"/>
                    <a:pt x="43" y="706"/>
                    <a:pt x="43" y="706"/>
                  </a:cubicBezTo>
                  <a:cubicBezTo>
                    <a:pt x="44" y="704"/>
                    <a:pt x="45" y="702"/>
                    <a:pt x="46" y="700"/>
                  </a:cubicBezTo>
                  <a:cubicBezTo>
                    <a:pt x="46" y="700"/>
                    <a:pt x="46" y="700"/>
                    <a:pt x="46" y="700"/>
                  </a:cubicBezTo>
                  <a:cubicBezTo>
                    <a:pt x="47" y="699"/>
                    <a:pt x="48" y="697"/>
                    <a:pt x="49" y="695"/>
                  </a:cubicBezTo>
                  <a:cubicBezTo>
                    <a:pt x="49" y="695"/>
                    <a:pt x="49" y="695"/>
                    <a:pt x="49" y="695"/>
                  </a:cubicBezTo>
                  <a:cubicBezTo>
                    <a:pt x="50" y="693"/>
                    <a:pt x="51" y="691"/>
                    <a:pt x="53" y="690"/>
                  </a:cubicBezTo>
                  <a:cubicBezTo>
                    <a:pt x="53" y="690"/>
                    <a:pt x="53" y="690"/>
                    <a:pt x="53" y="690"/>
                  </a:cubicBezTo>
                  <a:cubicBezTo>
                    <a:pt x="54" y="688"/>
                    <a:pt x="55" y="686"/>
                    <a:pt x="56" y="685"/>
                  </a:cubicBezTo>
                  <a:cubicBezTo>
                    <a:pt x="56" y="685"/>
                    <a:pt x="56" y="685"/>
                    <a:pt x="56" y="685"/>
                  </a:cubicBezTo>
                  <a:cubicBezTo>
                    <a:pt x="57" y="683"/>
                    <a:pt x="59" y="681"/>
                    <a:pt x="60" y="679"/>
                  </a:cubicBezTo>
                  <a:cubicBezTo>
                    <a:pt x="60" y="679"/>
                    <a:pt x="60" y="679"/>
                    <a:pt x="60" y="679"/>
                  </a:cubicBezTo>
                  <a:cubicBezTo>
                    <a:pt x="61" y="678"/>
                    <a:pt x="62" y="676"/>
                    <a:pt x="64" y="675"/>
                  </a:cubicBezTo>
                  <a:cubicBezTo>
                    <a:pt x="64" y="675"/>
                    <a:pt x="64" y="675"/>
                    <a:pt x="64" y="675"/>
                  </a:cubicBezTo>
                  <a:cubicBezTo>
                    <a:pt x="65" y="673"/>
                    <a:pt x="66" y="671"/>
                    <a:pt x="68" y="670"/>
                  </a:cubicBezTo>
                  <a:cubicBezTo>
                    <a:pt x="68" y="670"/>
                    <a:pt x="68" y="670"/>
                    <a:pt x="68" y="670"/>
                  </a:cubicBezTo>
                  <a:cubicBezTo>
                    <a:pt x="69" y="668"/>
                    <a:pt x="70" y="666"/>
                    <a:pt x="72" y="665"/>
                  </a:cubicBezTo>
                  <a:cubicBezTo>
                    <a:pt x="72" y="665"/>
                    <a:pt x="72" y="665"/>
                    <a:pt x="72" y="665"/>
                  </a:cubicBezTo>
                  <a:cubicBezTo>
                    <a:pt x="73" y="663"/>
                    <a:pt x="74" y="662"/>
                    <a:pt x="76" y="660"/>
                  </a:cubicBezTo>
                  <a:cubicBezTo>
                    <a:pt x="76" y="660"/>
                    <a:pt x="76" y="660"/>
                    <a:pt x="76" y="660"/>
                  </a:cubicBezTo>
                  <a:cubicBezTo>
                    <a:pt x="77" y="658"/>
                    <a:pt x="79" y="657"/>
                    <a:pt x="80" y="655"/>
                  </a:cubicBezTo>
                  <a:cubicBezTo>
                    <a:pt x="80" y="655"/>
                    <a:pt x="80" y="655"/>
                    <a:pt x="80" y="655"/>
                  </a:cubicBezTo>
                  <a:cubicBezTo>
                    <a:pt x="82" y="654"/>
                    <a:pt x="83" y="652"/>
                    <a:pt x="85" y="651"/>
                  </a:cubicBezTo>
                  <a:cubicBezTo>
                    <a:pt x="85" y="651"/>
                    <a:pt x="85" y="651"/>
                    <a:pt x="85" y="651"/>
                  </a:cubicBezTo>
                  <a:cubicBezTo>
                    <a:pt x="86" y="650"/>
                    <a:pt x="86" y="650"/>
                    <a:pt x="86" y="650"/>
                  </a:cubicBezTo>
                  <a:cubicBezTo>
                    <a:pt x="86" y="649"/>
                    <a:pt x="87" y="648"/>
                    <a:pt x="87" y="648"/>
                  </a:cubicBezTo>
                  <a:cubicBezTo>
                    <a:pt x="88" y="647"/>
                    <a:pt x="89" y="646"/>
                    <a:pt x="90" y="646"/>
                  </a:cubicBezTo>
                  <a:cubicBezTo>
                    <a:pt x="90" y="646"/>
                    <a:pt x="90" y="646"/>
                    <a:pt x="90" y="646"/>
                  </a:cubicBezTo>
                  <a:cubicBezTo>
                    <a:pt x="158" y="581"/>
                    <a:pt x="233" y="578"/>
                    <a:pt x="313" y="547"/>
                  </a:cubicBezTo>
                  <a:cubicBezTo>
                    <a:pt x="358" y="529"/>
                    <a:pt x="405" y="502"/>
                    <a:pt x="455" y="453"/>
                  </a:cubicBezTo>
                  <a:cubicBezTo>
                    <a:pt x="502" y="404"/>
                    <a:pt x="529" y="358"/>
                    <a:pt x="547" y="314"/>
                  </a:cubicBezTo>
                  <a:cubicBezTo>
                    <a:pt x="577" y="235"/>
                    <a:pt x="581" y="162"/>
                    <a:pt x="641" y="95"/>
                  </a:cubicBezTo>
                  <a:cubicBezTo>
                    <a:pt x="642" y="94"/>
                    <a:pt x="643" y="93"/>
                    <a:pt x="644" y="92"/>
                  </a:cubicBezTo>
                  <a:cubicBezTo>
                    <a:pt x="645" y="90"/>
                    <a:pt x="645" y="90"/>
                    <a:pt x="645" y="90"/>
                  </a:cubicBezTo>
                  <a:cubicBezTo>
                    <a:pt x="647" y="88"/>
                    <a:pt x="649" y="86"/>
                    <a:pt x="651" y="84"/>
                  </a:cubicBezTo>
                  <a:cubicBezTo>
                    <a:pt x="651" y="84"/>
                    <a:pt x="651" y="84"/>
                    <a:pt x="651" y="84"/>
                  </a:cubicBezTo>
                  <a:cubicBezTo>
                    <a:pt x="651" y="84"/>
                    <a:pt x="651" y="84"/>
                    <a:pt x="651" y="84"/>
                  </a:cubicBezTo>
                  <a:cubicBezTo>
                    <a:pt x="653" y="83"/>
                    <a:pt x="654" y="81"/>
                    <a:pt x="656" y="80"/>
                  </a:cubicBezTo>
                  <a:cubicBezTo>
                    <a:pt x="656" y="80"/>
                    <a:pt x="656" y="80"/>
                    <a:pt x="656" y="80"/>
                  </a:cubicBezTo>
                  <a:cubicBezTo>
                    <a:pt x="657" y="78"/>
                    <a:pt x="659" y="77"/>
                    <a:pt x="660" y="75"/>
                  </a:cubicBezTo>
                  <a:cubicBezTo>
                    <a:pt x="660" y="75"/>
                    <a:pt x="660" y="75"/>
                    <a:pt x="660" y="75"/>
                  </a:cubicBezTo>
                  <a:cubicBezTo>
                    <a:pt x="662" y="74"/>
                    <a:pt x="664" y="73"/>
                    <a:pt x="665" y="71"/>
                  </a:cubicBezTo>
                  <a:cubicBezTo>
                    <a:pt x="665" y="71"/>
                    <a:pt x="665" y="71"/>
                    <a:pt x="665" y="71"/>
                  </a:cubicBezTo>
                  <a:cubicBezTo>
                    <a:pt x="667" y="70"/>
                    <a:pt x="668" y="68"/>
                    <a:pt x="670" y="67"/>
                  </a:cubicBezTo>
                  <a:cubicBezTo>
                    <a:pt x="670" y="67"/>
                    <a:pt x="670" y="67"/>
                    <a:pt x="670" y="67"/>
                  </a:cubicBezTo>
                  <a:cubicBezTo>
                    <a:pt x="672" y="66"/>
                    <a:pt x="673" y="64"/>
                    <a:pt x="675" y="63"/>
                  </a:cubicBezTo>
                  <a:cubicBezTo>
                    <a:pt x="675" y="63"/>
                    <a:pt x="675" y="63"/>
                    <a:pt x="675" y="63"/>
                  </a:cubicBezTo>
                  <a:cubicBezTo>
                    <a:pt x="677" y="62"/>
                    <a:pt x="678" y="61"/>
                    <a:pt x="680" y="59"/>
                  </a:cubicBezTo>
                  <a:cubicBezTo>
                    <a:pt x="680" y="59"/>
                    <a:pt x="680" y="59"/>
                    <a:pt x="680" y="59"/>
                  </a:cubicBezTo>
                  <a:cubicBezTo>
                    <a:pt x="682" y="58"/>
                    <a:pt x="683" y="57"/>
                    <a:pt x="685" y="56"/>
                  </a:cubicBezTo>
                  <a:cubicBezTo>
                    <a:pt x="685" y="56"/>
                    <a:pt x="685" y="56"/>
                    <a:pt x="685" y="56"/>
                  </a:cubicBezTo>
                  <a:cubicBezTo>
                    <a:pt x="687" y="55"/>
                    <a:pt x="689" y="53"/>
                    <a:pt x="690" y="52"/>
                  </a:cubicBezTo>
                  <a:cubicBezTo>
                    <a:pt x="690" y="52"/>
                    <a:pt x="690" y="52"/>
                    <a:pt x="690" y="52"/>
                  </a:cubicBezTo>
                  <a:cubicBezTo>
                    <a:pt x="692" y="51"/>
                    <a:pt x="694" y="50"/>
                    <a:pt x="695" y="49"/>
                  </a:cubicBezTo>
                  <a:cubicBezTo>
                    <a:pt x="695" y="49"/>
                    <a:pt x="695" y="49"/>
                    <a:pt x="695" y="49"/>
                  </a:cubicBezTo>
                  <a:cubicBezTo>
                    <a:pt x="697" y="48"/>
                    <a:pt x="699" y="47"/>
                    <a:pt x="701" y="45"/>
                  </a:cubicBezTo>
                  <a:cubicBezTo>
                    <a:pt x="701" y="45"/>
                    <a:pt x="701" y="45"/>
                    <a:pt x="701" y="45"/>
                  </a:cubicBezTo>
                  <a:cubicBezTo>
                    <a:pt x="703" y="44"/>
                    <a:pt x="704" y="43"/>
                    <a:pt x="706" y="42"/>
                  </a:cubicBezTo>
                  <a:cubicBezTo>
                    <a:pt x="706" y="42"/>
                    <a:pt x="706" y="42"/>
                    <a:pt x="706" y="42"/>
                  </a:cubicBezTo>
                  <a:cubicBezTo>
                    <a:pt x="710" y="40"/>
                    <a:pt x="713" y="38"/>
                    <a:pt x="717" y="37"/>
                  </a:cubicBezTo>
                  <a:cubicBezTo>
                    <a:pt x="717" y="37"/>
                    <a:pt x="717" y="37"/>
                    <a:pt x="717" y="37"/>
                  </a:cubicBezTo>
                  <a:cubicBezTo>
                    <a:pt x="791" y="0"/>
                    <a:pt x="879" y="0"/>
                    <a:pt x="953" y="41"/>
                  </a:cubicBezTo>
                  <a:cubicBezTo>
                    <a:pt x="953" y="41"/>
                    <a:pt x="953" y="41"/>
                    <a:pt x="953" y="41"/>
                  </a:cubicBezTo>
                  <a:cubicBezTo>
                    <a:pt x="959" y="44"/>
                    <a:pt x="964" y="48"/>
                    <a:pt x="970" y="51"/>
                  </a:cubicBezTo>
                  <a:cubicBezTo>
                    <a:pt x="970" y="51"/>
                    <a:pt x="970" y="51"/>
                    <a:pt x="970" y="51"/>
                  </a:cubicBezTo>
                  <a:cubicBezTo>
                    <a:pt x="971" y="52"/>
                    <a:pt x="973" y="53"/>
                    <a:pt x="975" y="55"/>
                  </a:cubicBezTo>
                  <a:cubicBezTo>
                    <a:pt x="975" y="55"/>
                    <a:pt x="975" y="55"/>
                    <a:pt x="975" y="55"/>
                  </a:cubicBezTo>
                  <a:cubicBezTo>
                    <a:pt x="977" y="56"/>
                    <a:pt x="978" y="57"/>
                    <a:pt x="980" y="58"/>
                  </a:cubicBezTo>
                  <a:cubicBezTo>
                    <a:pt x="980" y="58"/>
                    <a:pt x="980" y="58"/>
                    <a:pt x="980" y="58"/>
                  </a:cubicBezTo>
                  <a:cubicBezTo>
                    <a:pt x="984" y="61"/>
                    <a:pt x="987" y="64"/>
                    <a:pt x="990" y="66"/>
                  </a:cubicBezTo>
                  <a:cubicBezTo>
                    <a:pt x="990" y="66"/>
                    <a:pt x="990" y="66"/>
                    <a:pt x="990" y="66"/>
                  </a:cubicBezTo>
                  <a:cubicBezTo>
                    <a:pt x="992" y="68"/>
                    <a:pt x="994" y="69"/>
                    <a:pt x="995" y="71"/>
                  </a:cubicBezTo>
                  <a:cubicBezTo>
                    <a:pt x="995" y="71"/>
                    <a:pt x="995" y="71"/>
                    <a:pt x="995" y="71"/>
                  </a:cubicBezTo>
                  <a:cubicBezTo>
                    <a:pt x="999" y="73"/>
                    <a:pt x="1002" y="76"/>
                    <a:pt x="1005" y="80"/>
                  </a:cubicBezTo>
                  <a:cubicBezTo>
                    <a:pt x="1005" y="80"/>
                    <a:pt x="1005" y="80"/>
                    <a:pt x="1005" y="80"/>
                  </a:cubicBezTo>
                  <a:cubicBezTo>
                    <a:pt x="1007" y="81"/>
                    <a:pt x="1009" y="83"/>
                    <a:pt x="1010" y="84"/>
                  </a:cubicBezTo>
                  <a:cubicBezTo>
                    <a:pt x="1010" y="84"/>
                    <a:pt x="1010" y="84"/>
                    <a:pt x="1010" y="84"/>
                  </a:cubicBezTo>
                  <a:cubicBezTo>
                    <a:pt x="1012" y="86"/>
                    <a:pt x="1013" y="87"/>
                    <a:pt x="1015" y="89"/>
                  </a:cubicBezTo>
                  <a:cubicBezTo>
                    <a:pt x="1015" y="89"/>
                    <a:pt x="1015" y="89"/>
                    <a:pt x="1015" y="89"/>
                  </a:cubicBezTo>
                  <a:cubicBezTo>
                    <a:pt x="1018" y="92"/>
                    <a:pt x="1021" y="96"/>
                    <a:pt x="1024" y="99"/>
                  </a:cubicBezTo>
                  <a:cubicBezTo>
                    <a:pt x="1024" y="99"/>
                    <a:pt x="1024" y="99"/>
                    <a:pt x="1024" y="99"/>
                  </a:cubicBezTo>
                  <a:cubicBezTo>
                    <a:pt x="1025" y="101"/>
                    <a:pt x="1027" y="102"/>
                    <a:pt x="1028" y="104"/>
                  </a:cubicBezTo>
                  <a:cubicBezTo>
                    <a:pt x="1028" y="104"/>
                    <a:pt x="1028" y="104"/>
                    <a:pt x="1028" y="104"/>
                  </a:cubicBezTo>
                  <a:cubicBezTo>
                    <a:pt x="1031" y="107"/>
                    <a:pt x="1033" y="111"/>
                    <a:pt x="1036" y="114"/>
                  </a:cubicBezTo>
                  <a:cubicBezTo>
                    <a:pt x="1036" y="114"/>
                    <a:pt x="1036" y="114"/>
                    <a:pt x="1036" y="114"/>
                  </a:cubicBezTo>
                  <a:cubicBezTo>
                    <a:pt x="1037" y="116"/>
                    <a:pt x="1038" y="118"/>
                    <a:pt x="1040" y="120"/>
                  </a:cubicBezTo>
                  <a:cubicBezTo>
                    <a:pt x="1040" y="120"/>
                    <a:pt x="1040" y="120"/>
                    <a:pt x="1040" y="120"/>
                  </a:cubicBezTo>
                  <a:cubicBezTo>
                    <a:pt x="1041" y="121"/>
                    <a:pt x="1042" y="123"/>
                    <a:pt x="1043" y="125"/>
                  </a:cubicBezTo>
                  <a:cubicBezTo>
                    <a:pt x="1043" y="125"/>
                    <a:pt x="1043" y="125"/>
                    <a:pt x="1043" y="125"/>
                  </a:cubicBezTo>
                  <a:cubicBezTo>
                    <a:pt x="1047" y="130"/>
                    <a:pt x="1050" y="136"/>
                    <a:pt x="1053" y="141"/>
                  </a:cubicBezTo>
                  <a:cubicBezTo>
                    <a:pt x="1053" y="141"/>
                    <a:pt x="1053" y="141"/>
                    <a:pt x="1053" y="141"/>
                  </a:cubicBezTo>
                  <a:cubicBezTo>
                    <a:pt x="1094" y="215"/>
                    <a:pt x="1095" y="304"/>
                    <a:pt x="1058" y="377"/>
                  </a:cubicBezTo>
                  <a:cubicBezTo>
                    <a:pt x="1058" y="377"/>
                    <a:pt x="1058" y="377"/>
                    <a:pt x="1058" y="377"/>
                  </a:cubicBezTo>
                  <a:cubicBezTo>
                    <a:pt x="1056" y="381"/>
                    <a:pt x="1054" y="385"/>
                    <a:pt x="1052" y="388"/>
                  </a:cubicBezTo>
                  <a:cubicBezTo>
                    <a:pt x="1052" y="388"/>
                    <a:pt x="1052" y="388"/>
                    <a:pt x="1052" y="388"/>
                  </a:cubicBezTo>
                  <a:cubicBezTo>
                    <a:pt x="1051" y="390"/>
                    <a:pt x="1050" y="392"/>
                    <a:pt x="1049" y="393"/>
                  </a:cubicBezTo>
                  <a:cubicBezTo>
                    <a:pt x="1049" y="393"/>
                    <a:pt x="1049" y="393"/>
                    <a:pt x="1049" y="393"/>
                  </a:cubicBezTo>
                  <a:cubicBezTo>
                    <a:pt x="1048" y="395"/>
                    <a:pt x="1047" y="397"/>
                    <a:pt x="1046" y="399"/>
                  </a:cubicBezTo>
                  <a:cubicBezTo>
                    <a:pt x="1046" y="399"/>
                    <a:pt x="1046" y="399"/>
                    <a:pt x="1046" y="399"/>
                  </a:cubicBezTo>
                  <a:cubicBezTo>
                    <a:pt x="1045" y="401"/>
                    <a:pt x="1043" y="402"/>
                    <a:pt x="1042" y="404"/>
                  </a:cubicBezTo>
                  <a:cubicBezTo>
                    <a:pt x="1042" y="404"/>
                    <a:pt x="1042" y="404"/>
                    <a:pt x="1042" y="404"/>
                  </a:cubicBezTo>
                  <a:cubicBezTo>
                    <a:pt x="1041" y="406"/>
                    <a:pt x="1040" y="408"/>
                    <a:pt x="1039" y="409"/>
                  </a:cubicBezTo>
                  <a:cubicBezTo>
                    <a:pt x="1039" y="409"/>
                    <a:pt x="1039" y="409"/>
                    <a:pt x="1039" y="409"/>
                  </a:cubicBezTo>
                  <a:cubicBezTo>
                    <a:pt x="1037" y="411"/>
                    <a:pt x="1036" y="413"/>
                    <a:pt x="1035" y="414"/>
                  </a:cubicBezTo>
                  <a:cubicBezTo>
                    <a:pt x="1035" y="414"/>
                    <a:pt x="1035" y="414"/>
                    <a:pt x="1035" y="414"/>
                  </a:cubicBezTo>
                  <a:cubicBezTo>
                    <a:pt x="1034" y="416"/>
                    <a:pt x="1033" y="418"/>
                    <a:pt x="1031" y="419"/>
                  </a:cubicBezTo>
                  <a:cubicBezTo>
                    <a:pt x="1031" y="419"/>
                    <a:pt x="1031" y="419"/>
                    <a:pt x="1031" y="419"/>
                  </a:cubicBezTo>
                  <a:cubicBezTo>
                    <a:pt x="1030" y="421"/>
                    <a:pt x="1029" y="423"/>
                    <a:pt x="1027" y="424"/>
                  </a:cubicBezTo>
                  <a:cubicBezTo>
                    <a:pt x="1027" y="424"/>
                    <a:pt x="1027" y="424"/>
                    <a:pt x="1027" y="424"/>
                  </a:cubicBezTo>
                  <a:cubicBezTo>
                    <a:pt x="1026" y="426"/>
                    <a:pt x="1025" y="428"/>
                    <a:pt x="1023" y="429"/>
                  </a:cubicBezTo>
                  <a:cubicBezTo>
                    <a:pt x="1023" y="429"/>
                    <a:pt x="1023" y="429"/>
                    <a:pt x="1023" y="429"/>
                  </a:cubicBezTo>
                  <a:cubicBezTo>
                    <a:pt x="1022" y="431"/>
                    <a:pt x="1020" y="432"/>
                    <a:pt x="1019" y="434"/>
                  </a:cubicBezTo>
                  <a:cubicBezTo>
                    <a:pt x="1019" y="434"/>
                    <a:pt x="1019" y="434"/>
                    <a:pt x="1019" y="434"/>
                  </a:cubicBezTo>
                  <a:cubicBezTo>
                    <a:pt x="1018" y="436"/>
                    <a:pt x="1016" y="437"/>
                    <a:pt x="1015" y="439"/>
                  </a:cubicBezTo>
                  <a:cubicBezTo>
                    <a:pt x="1015" y="439"/>
                    <a:pt x="1015" y="439"/>
                    <a:pt x="1015" y="439"/>
                  </a:cubicBezTo>
                  <a:cubicBezTo>
                    <a:pt x="1013" y="440"/>
                    <a:pt x="1012" y="442"/>
                    <a:pt x="1010" y="443"/>
                  </a:cubicBezTo>
                  <a:cubicBezTo>
                    <a:pt x="1010" y="443"/>
                    <a:pt x="1010" y="443"/>
                    <a:pt x="1010" y="443"/>
                  </a:cubicBezTo>
                  <a:cubicBezTo>
                    <a:pt x="1010" y="443"/>
                    <a:pt x="1010" y="443"/>
                    <a:pt x="1010" y="443"/>
                  </a:cubicBezTo>
                  <a:cubicBezTo>
                    <a:pt x="1008" y="445"/>
                    <a:pt x="1006" y="447"/>
                    <a:pt x="1004" y="449"/>
                  </a:cubicBezTo>
                  <a:cubicBezTo>
                    <a:pt x="1004" y="449"/>
                    <a:pt x="1003" y="450"/>
                    <a:pt x="1003" y="450"/>
                  </a:cubicBezTo>
                  <a:cubicBezTo>
                    <a:pt x="1001" y="452"/>
                    <a:pt x="1000" y="453"/>
                    <a:pt x="999" y="454"/>
                  </a:cubicBezTo>
                  <a:cubicBezTo>
                    <a:pt x="932" y="514"/>
                    <a:pt x="859" y="517"/>
                    <a:pt x="780" y="5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9" name="Google Shape;4509;p137"/>
            <p:cNvSpPr/>
            <p:nvPr/>
          </p:nvSpPr>
          <p:spPr>
            <a:xfrm>
              <a:off x="4406032" y="3261801"/>
              <a:ext cx="676308" cy="674708"/>
            </a:xfrm>
            <a:custGeom>
              <a:rect b="b" l="l" r="r" t="t"/>
              <a:pathLst>
                <a:path extrusionOk="0" h="483" w="483">
                  <a:moveTo>
                    <a:pt x="397" y="397"/>
                  </a:moveTo>
                  <a:cubicBezTo>
                    <a:pt x="311" y="483"/>
                    <a:pt x="172" y="483"/>
                    <a:pt x="86" y="397"/>
                  </a:cubicBezTo>
                  <a:cubicBezTo>
                    <a:pt x="0" y="311"/>
                    <a:pt x="0" y="172"/>
                    <a:pt x="86" y="86"/>
                  </a:cubicBezTo>
                  <a:cubicBezTo>
                    <a:pt x="172" y="0"/>
                    <a:pt x="311" y="0"/>
                    <a:pt x="397" y="86"/>
                  </a:cubicBezTo>
                  <a:cubicBezTo>
                    <a:pt x="483" y="172"/>
                    <a:pt x="483" y="311"/>
                    <a:pt x="397" y="397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0" name="Google Shape;4510;p137"/>
            <p:cNvSpPr/>
            <p:nvPr/>
          </p:nvSpPr>
          <p:spPr>
            <a:xfrm>
              <a:off x="5234228" y="2500755"/>
              <a:ext cx="617150" cy="615552"/>
            </a:xfrm>
            <a:prstGeom prst="ellipse">
              <a:avLst/>
            </a:prstGeom>
            <a:solidFill>
              <a:srgbClr val="FEFEF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1" name="Google Shape;4511;p137"/>
            <p:cNvSpPr/>
            <p:nvPr/>
          </p:nvSpPr>
          <p:spPr>
            <a:xfrm>
              <a:off x="4374055" y="4350607"/>
              <a:ext cx="1531684" cy="1530085"/>
            </a:xfrm>
            <a:custGeom>
              <a:rect b="b" l="l" r="r" t="t"/>
              <a:pathLst>
                <a:path extrusionOk="0" h="1094" w="1095">
                  <a:moveTo>
                    <a:pt x="780" y="547"/>
                  </a:moveTo>
                  <a:cubicBezTo>
                    <a:pt x="737" y="529"/>
                    <a:pt x="691" y="502"/>
                    <a:pt x="642" y="455"/>
                  </a:cubicBezTo>
                  <a:cubicBezTo>
                    <a:pt x="593" y="405"/>
                    <a:pt x="566" y="358"/>
                    <a:pt x="547" y="313"/>
                  </a:cubicBezTo>
                  <a:cubicBezTo>
                    <a:pt x="518" y="234"/>
                    <a:pt x="514" y="162"/>
                    <a:pt x="454" y="95"/>
                  </a:cubicBezTo>
                  <a:cubicBezTo>
                    <a:pt x="453" y="94"/>
                    <a:pt x="452" y="93"/>
                    <a:pt x="451" y="92"/>
                  </a:cubicBezTo>
                  <a:cubicBezTo>
                    <a:pt x="449" y="90"/>
                    <a:pt x="449" y="90"/>
                    <a:pt x="449" y="90"/>
                  </a:cubicBezTo>
                  <a:cubicBezTo>
                    <a:pt x="448" y="88"/>
                    <a:pt x="446" y="86"/>
                    <a:pt x="444" y="84"/>
                  </a:cubicBezTo>
                  <a:cubicBezTo>
                    <a:pt x="444" y="84"/>
                    <a:pt x="444" y="84"/>
                    <a:pt x="444" y="84"/>
                  </a:cubicBezTo>
                  <a:cubicBezTo>
                    <a:pt x="444" y="84"/>
                    <a:pt x="444" y="84"/>
                    <a:pt x="444" y="84"/>
                  </a:cubicBezTo>
                  <a:cubicBezTo>
                    <a:pt x="442" y="83"/>
                    <a:pt x="441" y="81"/>
                    <a:pt x="439" y="80"/>
                  </a:cubicBezTo>
                  <a:cubicBezTo>
                    <a:pt x="439" y="80"/>
                    <a:pt x="439" y="80"/>
                    <a:pt x="439" y="80"/>
                  </a:cubicBezTo>
                  <a:cubicBezTo>
                    <a:pt x="437" y="78"/>
                    <a:pt x="436" y="77"/>
                    <a:pt x="434" y="75"/>
                  </a:cubicBezTo>
                  <a:cubicBezTo>
                    <a:pt x="434" y="75"/>
                    <a:pt x="434" y="75"/>
                    <a:pt x="434" y="75"/>
                  </a:cubicBezTo>
                  <a:cubicBezTo>
                    <a:pt x="433" y="74"/>
                    <a:pt x="431" y="73"/>
                    <a:pt x="430" y="71"/>
                  </a:cubicBezTo>
                  <a:cubicBezTo>
                    <a:pt x="430" y="71"/>
                    <a:pt x="430" y="71"/>
                    <a:pt x="430" y="71"/>
                  </a:cubicBezTo>
                  <a:cubicBezTo>
                    <a:pt x="428" y="70"/>
                    <a:pt x="426" y="68"/>
                    <a:pt x="425" y="67"/>
                  </a:cubicBezTo>
                  <a:cubicBezTo>
                    <a:pt x="425" y="67"/>
                    <a:pt x="425" y="67"/>
                    <a:pt x="425" y="67"/>
                  </a:cubicBezTo>
                  <a:cubicBezTo>
                    <a:pt x="423" y="66"/>
                    <a:pt x="421" y="64"/>
                    <a:pt x="420" y="63"/>
                  </a:cubicBezTo>
                  <a:cubicBezTo>
                    <a:pt x="420" y="63"/>
                    <a:pt x="420" y="63"/>
                    <a:pt x="420" y="63"/>
                  </a:cubicBezTo>
                  <a:cubicBezTo>
                    <a:pt x="418" y="62"/>
                    <a:pt x="416" y="61"/>
                    <a:pt x="415" y="59"/>
                  </a:cubicBezTo>
                  <a:cubicBezTo>
                    <a:pt x="415" y="59"/>
                    <a:pt x="415" y="59"/>
                    <a:pt x="415" y="59"/>
                  </a:cubicBezTo>
                  <a:cubicBezTo>
                    <a:pt x="413" y="58"/>
                    <a:pt x="411" y="57"/>
                    <a:pt x="410" y="56"/>
                  </a:cubicBezTo>
                  <a:cubicBezTo>
                    <a:pt x="410" y="56"/>
                    <a:pt x="410" y="56"/>
                    <a:pt x="410" y="56"/>
                  </a:cubicBezTo>
                  <a:cubicBezTo>
                    <a:pt x="408" y="54"/>
                    <a:pt x="406" y="53"/>
                    <a:pt x="405" y="52"/>
                  </a:cubicBezTo>
                  <a:cubicBezTo>
                    <a:pt x="405" y="52"/>
                    <a:pt x="405" y="52"/>
                    <a:pt x="405" y="52"/>
                  </a:cubicBezTo>
                  <a:cubicBezTo>
                    <a:pt x="403" y="51"/>
                    <a:pt x="401" y="50"/>
                    <a:pt x="399" y="49"/>
                  </a:cubicBezTo>
                  <a:cubicBezTo>
                    <a:pt x="399" y="49"/>
                    <a:pt x="399" y="49"/>
                    <a:pt x="399" y="49"/>
                  </a:cubicBezTo>
                  <a:cubicBezTo>
                    <a:pt x="398" y="48"/>
                    <a:pt x="396" y="47"/>
                    <a:pt x="394" y="45"/>
                  </a:cubicBezTo>
                  <a:cubicBezTo>
                    <a:pt x="394" y="45"/>
                    <a:pt x="394" y="45"/>
                    <a:pt x="394" y="45"/>
                  </a:cubicBezTo>
                  <a:cubicBezTo>
                    <a:pt x="392" y="44"/>
                    <a:pt x="390" y="43"/>
                    <a:pt x="389" y="42"/>
                  </a:cubicBezTo>
                  <a:cubicBezTo>
                    <a:pt x="389" y="42"/>
                    <a:pt x="389" y="42"/>
                    <a:pt x="389" y="42"/>
                  </a:cubicBezTo>
                  <a:cubicBezTo>
                    <a:pt x="385" y="40"/>
                    <a:pt x="381" y="38"/>
                    <a:pt x="378" y="37"/>
                  </a:cubicBezTo>
                  <a:cubicBezTo>
                    <a:pt x="378" y="37"/>
                    <a:pt x="378" y="37"/>
                    <a:pt x="378" y="37"/>
                  </a:cubicBezTo>
                  <a:cubicBezTo>
                    <a:pt x="304" y="0"/>
                    <a:pt x="216" y="0"/>
                    <a:pt x="142" y="41"/>
                  </a:cubicBezTo>
                  <a:cubicBezTo>
                    <a:pt x="142" y="41"/>
                    <a:pt x="142" y="41"/>
                    <a:pt x="142" y="41"/>
                  </a:cubicBezTo>
                  <a:cubicBezTo>
                    <a:pt x="136" y="44"/>
                    <a:pt x="131" y="48"/>
                    <a:pt x="125" y="51"/>
                  </a:cubicBezTo>
                  <a:cubicBezTo>
                    <a:pt x="125" y="51"/>
                    <a:pt x="125" y="51"/>
                    <a:pt x="125" y="51"/>
                  </a:cubicBezTo>
                  <a:cubicBezTo>
                    <a:pt x="124" y="52"/>
                    <a:pt x="122" y="53"/>
                    <a:pt x="120" y="55"/>
                  </a:cubicBezTo>
                  <a:cubicBezTo>
                    <a:pt x="120" y="55"/>
                    <a:pt x="120" y="55"/>
                    <a:pt x="120" y="55"/>
                  </a:cubicBezTo>
                  <a:cubicBezTo>
                    <a:pt x="118" y="56"/>
                    <a:pt x="116" y="57"/>
                    <a:pt x="115" y="58"/>
                  </a:cubicBezTo>
                  <a:cubicBezTo>
                    <a:pt x="115" y="58"/>
                    <a:pt x="115" y="58"/>
                    <a:pt x="115" y="58"/>
                  </a:cubicBezTo>
                  <a:cubicBezTo>
                    <a:pt x="111" y="61"/>
                    <a:pt x="108" y="64"/>
                    <a:pt x="104" y="66"/>
                  </a:cubicBezTo>
                  <a:cubicBezTo>
                    <a:pt x="104" y="66"/>
                    <a:pt x="104" y="66"/>
                    <a:pt x="104" y="66"/>
                  </a:cubicBezTo>
                  <a:cubicBezTo>
                    <a:pt x="103" y="68"/>
                    <a:pt x="101" y="69"/>
                    <a:pt x="99" y="71"/>
                  </a:cubicBezTo>
                  <a:cubicBezTo>
                    <a:pt x="99" y="71"/>
                    <a:pt x="99" y="71"/>
                    <a:pt x="99" y="71"/>
                  </a:cubicBezTo>
                  <a:cubicBezTo>
                    <a:pt x="96" y="73"/>
                    <a:pt x="93" y="76"/>
                    <a:pt x="89" y="80"/>
                  </a:cubicBezTo>
                  <a:cubicBezTo>
                    <a:pt x="89" y="80"/>
                    <a:pt x="89" y="80"/>
                    <a:pt x="89" y="80"/>
                  </a:cubicBezTo>
                  <a:cubicBezTo>
                    <a:pt x="88" y="81"/>
                    <a:pt x="86" y="83"/>
                    <a:pt x="85" y="84"/>
                  </a:cubicBezTo>
                  <a:cubicBezTo>
                    <a:pt x="85" y="84"/>
                    <a:pt x="85" y="84"/>
                    <a:pt x="85" y="84"/>
                  </a:cubicBezTo>
                  <a:cubicBezTo>
                    <a:pt x="83" y="86"/>
                    <a:pt x="81" y="87"/>
                    <a:pt x="80" y="89"/>
                  </a:cubicBezTo>
                  <a:cubicBezTo>
                    <a:pt x="80" y="89"/>
                    <a:pt x="80" y="89"/>
                    <a:pt x="80" y="89"/>
                  </a:cubicBezTo>
                  <a:cubicBezTo>
                    <a:pt x="77" y="92"/>
                    <a:pt x="74" y="96"/>
                    <a:pt x="71" y="99"/>
                  </a:cubicBezTo>
                  <a:cubicBezTo>
                    <a:pt x="71" y="99"/>
                    <a:pt x="71" y="99"/>
                    <a:pt x="71" y="99"/>
                  </a:cubicBezTo>
                  <a:cubicBezTo>
                    <a:pt x="70" y="101"/>
                    <a:pt x="68" y="102"/>
                    <a:pt x="67" y="104"/>
                  </a:cubicBezTo>
                  <a:cubicBezTo>
                    <a:pt x="67" y="104"/>
                    <a:pt x="67" y="104"/>
                    <a:pt x="67" y="104"/>
                  </a:cubicBezTo>
                  <a:cubicBezTo>
                    <a:pt x="64" y="107"/>
                    <a:pt x="61" y="111"/>
                    <a:pt x="59" y="114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8" y="116"/>
                    <a:pt x="56" y="118"/>
                    <a:pt x="55" y="119"/>
                  </a:cubicBezTo>
                  <a:cubicBezTo>
                    <a:pt x="55" y="119"/>
                    <a:pt x="55" y="119"/>
                    <a:pt x="55" y="119"/>
                  </a:cubicBezTo>
                  <a:cubicBezTo>
                    <a:pt x="54" y="121"/>
                    <a:pt x="53" y="123"/>
                    <a:pt x="52" y="125"/>
                  </a:cubicBezTo>
                  <a:cubicBezTo>
                    <a:pt x="52" y="125"/>
                    <a:pt x="52" y="125"/>
                    <a:pt x="52" y="125"/>
                  </a:cubicBezTo>
                  <a:cubicBezTo>
                    <a:pt x="48" y="130"/>
                    <a:pt x="45" y="136"/>
                    <a:pt x="42" y="141"/>
                  </a:cubicBezTo>
                  <a:cubicBezTo>
                    <a:pt x="42" y="141"/>
                    <a:pt x="42" y="141"/>
                    <a:pt x="42" y="141"/>
                  </a:cubicBezTo>
                  <a:cubicBezTo>
                    <a:pt x="1" y="215"/>
                    <a:pt x="0" y="304"/>
                    <a:pt x="37" y="377"/>
                  </a:cubicBezTo>
                  <a:cubicBezTo>
                    <a:pt x="37" y="377"/>
                    <a:pt x="37" y="377"/>
                    <a:pt x="37" y="377"/>
                  </a:cubicBezTo>
                  <a:cubicBezTo>
                    <a:pt x="39" y="381"/>
                    <a:pt x="41" y="385"/>
                    <a:pt x="43" y="388"/>
                  </a:cubicBezTo>
                  <a:cubicBezTo>
                    <a:pt x="43" y="388"/>
                    <a:pt x="43" y="388"/>
                    <a:pt x="43" y="388"/>
                  </a:cubicBezTo>
                  <a:cubicBezTo>
                    <a:pt x="44" y="390"/>
                    <a:pt x="45" y="392"/>
                    <a:pt x="46" y="394"/>
                  </a:cubicBezTo>
                  <a:cubicBezTo>
                    <a:pt x="46" y="394"/>
                    <a:pt x="46" y="394"/>
                    <a:pt x="46" y="394"/>
                  </a:cubicBezTo>
                  <a:cubicBezTo>
                    <a:pt x="47" y="395"/>
                    <a:pt x="48" y="397"/>
                    <a:pt x="49" y="399"/>
                  </a:cubicBezTo>
                  <a:cubicBezTo>
                    <a:pt x="49" y="399"/>
                    <a:pt x="49" y="399"/>
                    <a:pt x="49" y="399"/>
                  </a:cubicBezTo>
                  <a:cubicBezTo>
                    <a:pt x="50" y="401"/>
                    <a:pt x="51" y="402"/>
                    <a:pt x="53" y="404"/>
                  </a:cubicBezTo>
                  <a:cubicBezTo>
                    <a:pt x="53" y="404"/>
                    <a:pt x="53" y="404"/>
                    <a:pt x="53" y="404"/>
                  </a:cubicBezTo>
                  <a:cubicBezTo>
                    <a:pt x="54" y="406"/>
                    <a:pt x="55" y="408"/>
                    <a:pt x="56" y="409"/>
                  </a:cubicBezTo>
                  <a:cubicBezTo>
                    <a:pt x="56" y="409"/>
                    <a:pt x="56" y="409"/>
                    <a:pt x="56" y="409"/>
                  </a:cubicBezTo>
                  <a:cubicBezTo>
                    <a:pt x="57" y="411"/>
                    <a:pt x="59" y="413"/>
                    <a:pt x="60" y="414"/>
                  </a:cubicBezTo>
                  <a:cubicBezTo>
                    <a:pt x="60" y="414"/>
                    <a:pt x="60" y="414"/>
                    <a:pt x="60" y="414"/>
                  </a:cubicBezTo>
                  <a:cubicBezTo>
                    <a:pt x="61" y="416"/>
                    <a:pt x="62" y="418"/>
                    <a:pt x="64" y="419"/>
                  </a:cubicBezTo>
                  <a:cubicBezTo>
                    <a:pt x="64" y="419"/>
                    <a:pt x="64" y="419"/>
                    <a:pt x="64" y="419"/>
                  </a:cubicBezTo>
                  <a:cubicBezTo>
                    <a:pt x="65" y="421"/>
                    <a:pt x="66" y="423"/>
                    <a:pt x="68" y="424"/>
                  </a:cubicBezTo>
                  <a:cubicBezTo>
                    <a:pt x="68" y="424"/>
                    <a:pt x="68" y="424"/>
                    <a:pt x="68" y="424"/>
                  </a:cubicBezTo>
                  <a:cubicBezTo>
                    <a:pt x="69" y="426"/>
                    <a:pt x="70" y="428"/>
                    <a:pt x="72" y="429"/>
                  </a:cubicBezTo>
                  <a:cubicBezTo>
                    <a:pt x="72" y="429"/>
                    <a:pt x="72" y="429"/>
                    <a:pt x="72" y="429"/>
                  </a:cubicBezTo>
                  <a:cubicBezTo>
                    <a:pt x="73" y="431"/>
                    <a:pt x="74" y="432"/>
                    <a:pt x="76" y="434"/>
                  </a:cubicBezTo>
                  <a:cubicBezTo>
                    <a:pt x="76" y="434"/>
                    <a:pt x="76" y="434"/>
                    <a:pt x="76" y="434"/>
                  </a:cubicBezTo>
                  <a:cubicBezTo>
                    <a:pt x="77" y="436"/>
                    <a:pt x="79" y="437"/>
                    <a:pt x="80" y="439"/>
                  </a:cubicBezTo>
                  <a:cubicBezTo>
                    <a:pt x="80" y="439"/>
                    <a:pt x="80" y="439"/>
                    <a:pt x="80" y="439"/>
                  </a:cubicBezTo>
                  <a:cubicBezTo>
                    <a:pt x="82" y="440"/>
                    <a:pt x="83" y="442"/>
                    <a:pt x="85" y="443"/>
                  </a:cubicBezTo>
                  <a:cubicBezTo>
                    <a:pt x="85" y="443"/>
                    <a:pt x="85" y="443"/>
                    <a:pt x="85" y="443"/>
                  </a:cubicBezTo>
                  <a:cubicBezTo>
                    <a:pt x="86" y="444"/>
                    <a:pt x="86" y="444"/>
                    <a:pt x="86" y="444"/>
                  </a:cubicBezTo>
                  <a:cubicBezTo>
                    <a:pt x="86" y="445"/>
                    <a:pt x="87" y="445"/>
                    <a:pt x="87" y="446"/>
                  </a:cubicBezTo>
                  <a:cubicBezTo>
                    <a:pt x="88" y="447"/>
                    <a:pt x="89" y="448"/>
                    <a:pt x="90" y="448"/>
                  </a:cubicBezTo>
                  <a:cubicBezTo>
                    <a:pt x="90" y="448"/>
                    <a:pt x="90" y="448"/>
                    <a:pt x="90" y="448"/>
                  </a:cubicBezTo>
                  <a:cubicBezTo>
                    <a:pt x="158" y="513"/>
                    <a:pt x="233" y="516"/>
                    <a:pt x="313" y="547"/>
                  </a:cubicBezTo>
                  <a:cubicBezTo>
                    <a:pt x="358" y="565"/>
                    <a:pt x="405" y="592"/>
                    <a:pt x="455" y="641"/>
                  </a:cubicBezTo>
                  <a:cubicBezTo>
                    <a:pt x="502" y="690"/>
                    <a:pt x="529" y="736"/>
                    <a:pt x="547" y="780"/>
                  </a:cubicBezTo>
                  <a:cubicBezTo>
                    <a:pt x="577" y="859"/>
                    <a:pt x="581" y="931"/>
                    <a:pt x="641" y="999"/>
                  </a:cubicBezTo>
                  <a:cubicBezTo>
                    <a:pt x="642" y="1000"/>
                    <a:pt x="643" y="1001"/>
                    <a:pt x="644" y="1002"/>
                  </a:cubicBezTo>
                  <a:cubicBezTo>
                    <a:pt x="645" y="1004"/>
                    <a:pt x="645" y="1004"/>
                    <a:pt x="645" y="1004"/>
                  </a:cubicBezTo>
                  <a:cubicBezTo>
                    <a:pt x="647" y="1006"/>
                    <a:pt x="649" y="1008"/>
                    <a:pt x="651" y="1010"/>
                  </a:cubicBezTo>
                  <a:cubicBezTo>
                    <a:pt x="651" y="1010"/>
                    <a:pt x="651" y="1010"/>
                    <a:pt x="651" y="1010"/>
                  </a:cubicBezTo>
                  <a:cubicBezTo>
                    <a:pt x="651" y="1010"/>
                    <a:pt x="651" y="1010"/>
                    <a:pt x="651" y="1010"/>
                  </a:cubicBezTo>
                  <a:cubicBezTo>
                    <a:pt x="653" y="1011"/>
                    <a:pt x="654" y="1013"/>
                    <a:pt x="656" y="1014"/>
                  </a:cubicBezTo>
                  <a:cubicBezTo>
                    <a:pt x="656" y="1014"/>
                    <a:pt x="656" y="1014"/>
                    <a:pt x="656" y="1014"/>
                  </a:cubicBezTo>
                  <a:cubicBezTo>
                    <a:pt x="657" y="1016"/>
                    <a:pt x="659" y="1017"/>
                    <a:pt x="660" y="1019"/>
                  </a:cubicBezTo>
                  <a:cubicBezTo>
                    <a:pt x="660" y="1019"/>
                    <a:pt x="660" y="1019"/>
                    <a:pt x="660" y="1019"/>
                  </a:cubicBezTo>
                  <a:cubicBezTo>
                    <a:pt x="662" y="1020"/>
                    <a:pt x="664" y="1021"/>
                    <a:pt x="665" y="1023"/>
                  </a:cubicBezTo>
                  <a:cubicBezTo>
                    <a:pt x="665" y="1023"/>
                    <a:pt x="665" y="1023"/>
                    <a:pt x="665" y="1023"/>
                  </a:cubicBezTo>
                  <a:cubicBezTo>
                    <a:pt x="667" y="1024"/>
                    <a:pt x="668" y="1026"/>
                    <a:pt x="670" y="1027"/>
                  </a:cubicBezTo>
                  <a:cubicBezTo>
                    <a:pt x="670" y="1027"/>
                    <a:pt x="670" y="1027"/>
                    <a:pt x="670" y="1027"/>
                  </a:cubicBezTo>
                  <a:cubicBezTo>
                    <a:pt x="672" y="1028"/>
                    <a:pt x="673" y="1030"/>
                    <a:pt x="675" y="1031"/>
                  </a:cubicBezTo>
                  <a:cubicBezTo>
                    <a:pt x="675" y="1031"/>
                    <a:pt x="675" y="1031"/>
                    <a:pt x="675" y="1031"/>
                  </a:cubicBezTo>
                  <a:cubicBezTo>
                    <a:pt x="677" y="1032"/>
                    <a:pt x="678" y="1033"/>
                    <a:pt x="680" y="1035"/>
                  </a:cubicBezTo>
                  <a:cubicBezTo>
                    <a:pt x="680" y="1035"/>
                    <a:pt x="680" y="1035"/>
                    <a:pt x="680" y="1035"/>
                  </a:cubicBezTo>
                  <a:cubicBezTo>
                    <a:pt x="682" y="1036"/>
                    <a:pt x="683" y="1037"/>
                    <a:pt x="685" y="1038"/>
                  </a:cubicBezTo>
                  <a:cubicBezTo>
                    <a:pt x="685" y="1038"/>
                    <a:pt x="685" y="1038"/>
                    <a:pt x="685" y="1038"/>
                  </a:cubicBezTo>
                  <a:cubicBezTo>
                    <a:pt x="687" y="1039"/>
                    <a:pt x="689" y="1041"/>
                    <a:pt x="690" y="1042"/>
                  </a:cubicBezTo>
                  <a:cubicBezTo>
                    <a:pt x="690" y="1042"/>
                    <a:pt x="690" y="1042"/>
                    <a:pt x="690" y="1042"/>
                  </a:cubicBezTo>
                  <a:cubicBezTo>
                    <a:pt x="692" y="1043"/>
                    <a:pt x="694" y="1044"/>
                    <a:pt x="695" y="1045"/>
                  </a:cubicBezTo>
                  <a:cubicBezTo>
                    <a:pt x="695" y="1045"/>
                    <a:pt x="695" y="1045"/>
                    <a:pt x="695" y="1045"/>
                  </a:cubicBezTo>
                  <a:cubicBezTo>
                    <a:pt x="697" y="1046"/>
                    <a:pt x="699" y="1047"/>
                    <a:pt x="701" y="1048"/>
                  </a:cubicBezTo>
                  <a:cubicBezTo>
                    <a:pt x="701" y="1048"/>
                    <a:pt x="701" y="1048"/>
                    <a:pt x="701" y="1048"/>
                  </a:cubicBezTo>
                  <a:cubicBezTo>
                    <a:pt x="703" y="1050"/>
                    <a:pt x="704" y="1051"/>
                    <a:pt x="706" y="1052"/>
                  </a:cubicBezTo>
                  <a:cubicBezTo>
                    <a:pt x="706" y="1052"/>
                    <a:pt x="706" y="1052"/>
                    <a:pt x="706" y="1052"/>
                  </a:cubicBezTo>
                  <a:cubicBezTo>
                    <a:pt x="710" y="1054"/>
                    <a:pt x="713" y="1055"/>
                    <a:pt x="717" y="1057"/>
                  </a:cubicBezTo>
                  <a:cubicBezTo>
                    <a:pt x="717" y="1057"/>
                    <a:pt x="717" y="1057"/>
                    <a:pt x="717" y="1057"/>
                  </a:cubicBezTo>
                  <a:cubicBezTo>
                    <a:pt x="791" y="1094"/>
                    <a:pt x="879" y="1094"/>
                    <a:pt x="953" y="1053"/>
                  </a:cubicBezTo>
                  <a:cubicBezTo>
                    <a:pt x="953" y="1053"/>
                    <a:pt x="953" y="1053"/>
                    <a:pt x="953" y="1053"/>
                  </a:cubicBezTo>
                  <a:cubicBezTo>
                    <a:pt x="959" y="1050"/>
                    <a:pt x="964" y="1046"/>
                    <a:pt x="970" y="1043"/>
                  </a:cubicBezTo>
                  <a:cubicBezTo>
                    <a:pt x="970" y="1043"/>
                    <a:pt x="970" y="1043"/>
                    <a:pt x="970" y="1043"/>
                  </a:cubicBezTo>
                  <a:cubicBezTo>
                    <a:pt x="971" y="1042"/>
                    <a:pt x="973" y="1040"/>
                    <a:pt x="975" y="1039"/>
                  </a:cubicBezTo>
                  <a:cubicBezTo>
                    <a:pt x="975" y="1039"/>
                    <a:pt x="975" y="1039"/>
                    <a:pt x="975" y="1039"/>
                  </a:cubicBezTo>
                  <a:cubicBezTo>
                    <a:pt x="977" y="1038"/>
                    <a:pt x="978" y="1037"/>
                    <a:pt x="980" y="1035"/>
                  </a:cubicBezTo>
                  <a:cubicBezTo>
                    <a:pt x="980" y="1035"/>
                    <a:pt x="980" y="1035"/>
                    <a:pt x="980" y="1035"/>
                  </a:cubicBezTo>
                  <a:cubicBezTo>
                    <a:pt x="984" y="1033"/>
                    <a:pt x="987" y="1030"/>
                    <a:pt x="990" y="1028"/>
                  </a:cubicBezTo>
                  <a:cubicBezTo>
                    <a:pt x="990" y="1027"/>
                    <a:pt x="990" y="1027"/>
                    <a:pt x="990" y="1027"/>
                  </a:cubicBezTo>
                  <a:cubicBezTo>
                    <a:pt x="992" y="1026"/>
                    <a:pt x="994" y="1025"/>
                    <a:pt x="995" y="1023"/>
                  </a:cubicBezTo>
                  <a:cubicBezTo>
                    <a:pt x="995" y="1023"/>
                    <a:pt x="995" y="1023"/>
                    <a:pt x="995" y="1023"/>
                  </a:cubicBezTo>
                  <a:cubicBezTo>
                    <a:pt x="999" y="1020"/>
                    <a:pt x="1002" y="1018"/>
                    <a:pt x="1005" y="1014"/>
                  </a:cubicBezTo>
                  <a:cubicBezTo>
                    <a:pt x="1005" y="1014"/>
                    <a:pt x="1005" y="1014"/>
                    <a:pt x="1005" y="1014"/>
                  </a:cubicBezTo>
                  <a:cubicBezTo>
                    <a:pt x="1007" y="1013"/>
                    <a:pt x="1009" y="1011"/>
                    <a:pt x="1010" y="1010"/>
                  </a:cubicBezTo>
                  <a:cubicBezTo>
                    <a:pt x="1010" y="1010"/>
                    <a:pt x="1010" y="1010"/>
                    <a:pt x="1010" y="1010"/>
                  </a:cubicBezTo>
                  <a:cubicBezTo>
                    <a:pt x="1012" y="1008"/>
                    <a:pt x="1013" y="1007"/>
                    <a:pt x="1015" y="1005"/>
                  </a:cubicBezTo>
                  <a:cubicBezTo>
                    <a:pt x="1015" y="1005"/>
                    <a:pt x="1015" y="1005"/>
                    <a:pt x="1015" y="1005"/>
                  </a:cubicBezTo>
                  <a:cubicBezTo>
                    <a:pt x="1018" y="1002"/>
                    <a:pt x="1021" y="998"/>
                    <a:pt x="1024" y="995"/>
                  </a:cubicBezTo>
                  <a:cubicBezTo>
                    <a:pt x="1024" y="995"/>
                    <a:pt x="1024" y="995"/>
                    <a:pt x="1024" y="995"/>
                  </a:cubicBezTo>
                  <a:cubicBezTo>
                    <a:pt x="1025" y="993"/>
                    <a:pt x="1027" y="992"/>
                    <a:pt x="1028" y="990"/>
                  </a:cubicBezTo>
                  <a:cubicBezTo>
                    <a:pt x="1028" y="990"/>
                    <a:pt x="1028" y="990"/>
                    <a:pt x="1028" y="990"/>
                  </a:cubicBezTo>
                  <a:cubicBezTo>
                    <a:pt x="1031" y="987"/>
                    <a:pt x="1033" y="983"/>
                    <a:pt x="1036" y="980"/>
                  </a:cubicBezTo>
                  <a:cubicBezTo>
                    <a:pt x="1036" y="980"/>
                    <a:pt x="1036" y="980"/>
                    <a:pt x="1036" y="980"/>
                  </a:cubicBezTo>
                  <a:cubicBezTo>
                    <a:pt x="1037" y="978"/>
                    <a:pt x="1038" y="976"/>
                    <a:pt x="1040" y="974"/>
                  </a:cubicBezTo>
                  <a:cubicBezTo>
                    <a:pt x="1040" y="974"/>
                    <a:pt x="1040" y="974"/>
                    <a:pt x="1040" y="974"/>
                  </a:cubicBezTo>
                  <a:cubicBezTo>
                    <a:pt x="1041" y="973"/>
                    <a:pt x="1042" y="971"/>
                    <a:pt x="1043" y="969"/>
                  </a:cubicBezTo>
                  <a:cubicBezTo>
                    <a:pt x="1043" y="969"/>
                    <a:pt x="1043" y="969"/>
                    <a:pt x="1043" y="969"/>
                  </a:cubicBezTo>
                  <a:cubicBezTo>
                    <a:pt x="1047" y="964"/>
                    <a:pt x="1050" y="958"/>
                    <a:pt x="1053" y="953"/>
                  </a:cubicBezTo>
                  <a:cubicBezTo>
                    <a:pt x="1053" y="953"/>
                    <a:pt x="1053" y="953"/>
                    <a:pt x="1053" y="953"/>
                  </a:cubicBezTo>
                  <a:cubicBezTo>
                    <a:pt x="1094" y="879"/>
                    <a:pt x="1095" y="790"/>
                    <a:pt x="1058" y="717"/>
                  </a:cubicBezTo>
                  <a:cubicBezTo>
                    <a:pt x="1058" y="717"/>
                    <a:pt x="1058" y="717"/>
                    <a:pt x="1058" y="717"/>
                  </a:cubicBezTo>
                  <a:cubicBezTo>
                    <a:pt x="1056" y="713"/>
                    <a:pt x="1054" y="709"/>
                    <a:pt x="1052" y="706"/>
                  </a:cubicBezTo>
                  <a:cubicBezTo>
                    <a:pt x="1052" y="706"/>
                    <a:pt x="1052" y="706"/>
                    <a:pt x="1052" y="706"/>
                  </a:cubicBezTo>
                  <a:cubicBezTo>
                    <a:pt x="1051" y="704"/>
                    <a:pt x="1050" y="702"/>
                    <a:pt x="1049" y="700"/>
                  </a:cubicBezTo>
                  <a:cubicBezTo>
                    <a:pt x="1049" y="700"/>
                    <a:pt x="1049" y="700"/>
                    <a:pt x="1049" y="700"/>
                  </a:cubicBezTo>
                  <a:cubicBezTo>
                    <a:pt x="1048" y="699"/>
                    <a:pt x="1047" y="697"/>
                    <a:pt x="1046" y="695"/>
                  </a:cubicBezTo>
                  <a:cubicBezTo>
                    <a:pt x="1046" y="695"/>
                    <a:pt x="1046" y="695"/>
                    <a:pt x="1046" y="695"/>
                  </a:cubicBezTo>
                  <a:cubicBezTo>
                    <a:pt x="1045" y="693"/>
                    <a:pt x="1043" y="692"/>
                    <a:pt x="1042" y="690"/>
                  </a:cubicBezTo>
                  <a:cubicBezTo>
                    <a:pt x="1042" y="690"/>
                    <a:pt x="1042" y="690"/>
                    <a:pt x="1042" y="690"/>
                  </a:cubicBezTo>
                  <a:cubicBezTo>
                    <a:pt x="1041" y="688"/>
                    <a:pt x="1040" y="686"/>
                    <a:pt x="1039" y="685"/>
                  </a:cubicBezTo>
                  <a:cubicBezTo>
                    <a:pt x="1039" y="685"/>
                    <a:pt x="1039" y="685"/>
                    <a:pt x="1039" y="685"/>
                  </a:cubicBezTo>
                  <a:cubicBezTo>
                    <a:pt x="1037" y="683"/>
                    <a:pt x="1036" y="681"/>
                    <a:pt x="1035" y="680"/>
                  </a:cubicBezTo>
                  <a:cubicBezTo>
                    <a:pt x="1035" y="680"/>
                    <a:pt x="1035" y="680"/>
                    <a:pt x="1035" y="680"/>
                  </a:cubicBezTo>
                  <a:cubicBezTo>
                    <a:pt x="1034" y="678"/>
                    <a:pt x="1033" y="676"/>
                    <a:pt x="1031" y="675"/>
                  </a:cubicBezTo>
                  <a:cubicBezTo>
                    <a:pt x="1031" y="675"/>
                    <a:pt x="1031" y="675"/>
                    <a:pt x="1031" y="675"/>
                  </a:cubicBezTo>
                  <a:cubicBezTo>
                    <a:pt x="1030" y="673"/>
                    <a:pt x="1029" y="671"/>
                    <a:pt x="1027" y="670"/>
                  </a:cubicBezTo>
                  <a:cubicBezTo>
                    <a:pt x="1027" y="670"/>
                    <a:pt x="1027" y="670"/>
                    <a:pt x="1027" y="670"/>
                  </a:cubicBezTo>
                  <a:cubicBezTo>
                    <a:pt x="1026" y="668"/>
                    <a:pt x="1025" y="666"/>
                    <a:pt x="1023" y="665"/>
                  </a:cubicBezTo>
                  <a:cubicBezTo>
                    <a:pt x="1023" y="665"/>
                    <a:pt x="1023" y="665"/>
                    <a:pt x="1023" y="665"/>
                  </a:cubicBezTo>
                  <a:cubicBezTo>
                    <a:pt x="1022" y="663"/>
                    <a:pt x="1020" y="662"/>
                    <a:pt x="1019" y="660"/>
                  </a:cubicBezTo>
                  <a:cubicBezTo>
                    <a:pt x="1019" y="660"/>
                    <a:pt x="1019" y="660"/>
                    <a:pt x="1019" y="660"/>
                  </a:cubicBezTo>
                  <a:cubicBezTo>
                    <a:pt x="1018" y="658"/>
                    <a:pt x="1016" y="657"/>
                    <a:pt x="1015" y="655"/>
                  </a:cubicBezTo>
                  <a:cubicBezTo>
                    <a:pt x="1015" y="655"/>
                    <a:pt x="1015" y="655"/>
                    <a:pt x="1015" y="655"/>
                  </a:cubicBezTo>
                  <a:cubicBezTo>
                    <a:pt x="1013" y="654"/>
                    <a:pt x="1012" y="652"/>
                    <a:pt x="1010" y="651"/>
                  </a:cubicBezTo>
                  <a:cubicBezTo>
                    <a:pt x="1010" y="651"/>
                    <a:pt x="1010" y="651"/>
                    <a:pt x="1010" y="651"/>
                  </a:cubicBezTo>
                  <a:cubicBezTo>
                    <a:pt x="1010" y="651"/>
                    <a:pt x="1010" y="651"/>
                    <a:pt x="1010" y="651"/>
                  </a:cubicBezTo>
                  <a:cubicBezTo>
                    <a:pt x="1008" y="649"/>
                    <a:pt x="1006" y="647"/>
                    <a:pt x="1004" y="645"/>
                  </a:cubicBezTo>
                  <a:cubicBezTo>
                    <a:pt x="1004" y="644"/>
                    <a:pt x="1003" y="644"/>
                    <a:pt x="1003" y="643"/>
                  </a:cubicBezTo>
                  <a:cubicBezTo>
                    <a:pt x="1001" y="642"/>
                    <a:pt x="1000" y="641"/>
                    <a:pt x="999" y="640"/>
                  </a:cubicBezTo>
                  <a:cubicBezTo>
                    <a:pt x="932" y="580"/>
                    <a:pt x="859" y="577"/>
                    <a:pt x="780" y="5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2" name="Google Shape;4512;p137"/>
            <p:cNvSpPr/>
            <p:nvPr/>
          </p:nvSpPr>
          <p:spPr>
            <a:xfrm>
              <a:off x="4406032" y="4382584"/>
              <a:ext cx="676308" cy="674708"/>
            </a:xfrm>
            <a:custGeom>
              <a:rect b="b" l="l" r="r" t="t"/>
              <a:pathLst>
                <a:path extrusionOk="0" h="483" w="483">
                  <a:moveTo>
                    <a:pt x="397" y="86"/>
                  </a:moveTo>
                  <a:cubicBezTo>
                    <a:pt x="311" y="0"/>
                    <a:pt x="172" y="0"/>
                    <a:pt x="86" y="86"/>
                  </a:cubicBezTo>
                  <a:cubicBezTo>
                    <a:pt x="0" y="172"/>
                    <a:pt x="0" y="311"/>
                    <a:pt x="86" y="397"/>
                  </a:cubicBezTo>
                  <a:cubicBezTo>
                    <a:pt x="172" y="483"/>
                    <a:pt x="311" y="483"/>
                    <a:pt x="397" y="397"/>
                  </a:cubicBezTo>
                  <a:cubicBezTo>
                    <a:pt x="483" y="311"/>
                    <a:pt x="483" y="172"/>
                    <a:pt x="397" y="86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3" name="Google Shape;4513;p137"/>
            <p:cNvSpPr/>
            <p:nvPr/>
          </p:nvSpPr>
          <p:spPr>
            <a:xfrm>
              <a:off x="5234228" y="5202786"/>
              <a:ext cx="617150" cy="615552"/>
            </a:xfrm>
            <a:prstGeom prst="ellipse">
              <a:avLst/>
            </a:prstGeom>
            <a:solidFill>
              <a:srgbClr val="FEFEF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4" name="Google Shape;4514;p137"/>
            <p:cNvSpPr/>
            <p:nvPr/>
          </p:nvSpPr>
          <p:spPr>
            <a:xfrm>
              <a:off x="6286261" y="2438400"/>
              <a:ext cx="1531684" cy="1531684"/>
            </a:xfrm>
            <a:custGeom>
              <a:rect b="b" l="l" r="r" t="t"/>
              <a:pathLst>
                <a:path extrusionOk="0" h="1094" w="1095">
                  <a:moveTo>
                    <a:pt x="315" y="547"/>
                  </a:moveTo>
                  <a:cubicBezTo>
                    <a:pt x="359" y="565"/>
                    <a:pt x="404" y="592"/>
                    <a:pt x="453" y="639"/>
                  </a:cubicBezTo>
                  <a:cubicBezTo>
                    <a:pt x="502" y="689"/>
                    <a:pt x="529" y="736"/>
                    <a:pt x="548" y="781"/>
                  </a:cubicBezTo>
                  <a:cubicBezTo>
                    <a:pt x="578" y="860"/>
                    <a:pt x="581" y="932"/>
                    <a:pt x="641" y="999"/>
                  </a:cubicBezTo>
                  <a:cubicBezTo>
                    <a:pt x="642" y="1000"/>
                    <a:pt x="643" y="1001"/>
                    <a:pt x="644" y="1002"/>
                  </a:cubicBezTo>
                  <a:cubicBezTo>
                    <a:pt x="646" y="1004"/>
                    <a:pt x="646" y="1004"/>
                    <a:pt x="646" y="1004"/>
                  </a:cubicBezTo>
                  <a:cubicBezTo>
                    <a:pt x="648" y="1006"/>
                    <a:pt x="649" y="1008"/>
                    <a:pt x="651" y="1010"/>
                  </a:cubicBezTo>
                  <a:cubicBezTo>
                    <a:pt x="651" y="1010"/>
                    <a:pt x="651" y="1010"/>
                    <a:pt x="651" y="1010"/>
                  </a:cubicBezTo>
                  <a:cubicBezTo>
                    <a:pt x="651" y="1010"/>
                    <a:pt x="651" y="1010"/>
                    <a:pt x="651" y="1010"/>
                  </a:cubicBezTo>
                  <a:cubicBezTo>
                    <a:pt x="653" y="1011"/>
                    <a:pt x="654" y="1013"/>
                    <a:pt x="656" y="1014"/>
                  </a:cubicBezTo>
                  <a:cubicBezTo>
                    <a:pt x="656" y="1014"/>
                    <a:pt x="656" y="1014"/>
                    <a:pt x="656" y="1014"/>
                  </a:cubicBezTo>
                  <a:cubicBezTo>
                    <a:pt x="658" y="1016"/>
                    <a:pt x="659" y="1017"/>
                    <a:pt x="661" y="1019"/>
                  </a:cubicBezTo>
                  <a:cubicBezTo>
                    <a:pt x="661" y="1019"/>
                    <a:pt x="661" y="1019"/>
                    <a:pt x="661" y="1019"/>
                  </a:cubicBezTo>
                  <a:cubicBezTo>
                    <a:pt x="662" y="1020"/>
                    <a:pt x="664" y="1021"/>
                    <a:pt x="666" y="1023"/>
                  </a:cubicBezTo>
                  <a:cubicBezTo>
                    <a:pt x="666" y="1023"/>
                    <a:pt x="666" y="1023"/>
                    <a:pt x="666" y="1023"/>
                  </a:cubicBezTo>
                  <a:cubicBezTo>
                    <a:pt x="667" y="1024"/>
                    <a:pt x="669" y="1026"/>
                    <a:pt x="670" y="1027"/>
                  </a:cubicBezTo>
                  <a:cubicBezTo>
                    <a:pt x="670" y="1027"/>
                    <a:pt x="670" y="1027"/>
                    <a:pt x="670" y="1027"/>
                  </a:cubicBezTo>
                  <a:cubicBezTo>
                    <a:pt x="672" y="1028"/>
                    <a:pt x="674" y="1029"/>
                    <a:pt x="675" y="1031"/>
                  </a:cubicBezTo>
                  <a:cubicBezTo>
                    <a:pt x="675" y="1031"/>
                    <a:pt x="675" y="1031"/>
                    <a:pt x="675" y="1031"/>
                  </a:cubicBezTo>
                  <a:cubicBezTo>
                    <a:pt x="677" y="1032"/>
                    <a:pt x="679" y="1033"/>
                    <a:pt x="680" y="1035"/>
                  </a:cubicBezTo>
                  <a:cubicBezTo>
                    <a:pt x="680" y="1035"/>
                    <a:pt x="680" y="1035"/>
                    <a:pt x="680" y="1035"/>
                  </a:cubicBezTo>
                  <a:cubicBezTo>
                    <a:pt x="682" y="1036"/>
                    <a:pt x="684" y="1037"/>
                    <a:pt x="685" y="1038"/>
                  </a:cubicBezTo>
                  <a:cubicBezTo>
                    <a:pt x="685" y="1038"/>
                    <a:pt x="685" y="1038"/>
                    <a:pt x="685" y="1038"/>
                  </a:cubicBezTo>
                  <a:cubicBezTo>
                    <a:pt x="687" y="1039"/>
                    <a:pt x="689" y="1041"/>
                    <a:pt x="691" y="1042"/>
                  </a:cubicBezTo>
                  <a:cubicBezTo>
                    <a:pt x="691" y="1042"/>
                    <a:pt x="691" y="1042"/>
                    <a:pt x="691" y="1042"/>
                  </a:cubicBezTo>
                  <a:cubicBezTo>
                    <a:pt x="692" y="1043"/>
                    <a:pt x="694" y="1044"/>
                    <a:pt x="696" y="1045"/>
                  </a:cubicBezTo>
                  <a:cubicBezTo>
                    <a:pt x="696" y="1045"/>
                    <a:pt x="696" y="1045"/>
                    <a:pt x="696" y="1045"/>
                  </a:cubicBezTo>
                  <a:cubicBezTo>
                    <a:pt x="698" y="1046"/>
                    <a:pt x="699" y="1047"/>
                    <a:pt x="701" y="1048"/>
                  </a:cubicBezTo>
                  <a:cubicBezTo>
                    <a:pt x="701" y="1048"/>
                    <a:pt x="701" y="1048"/>
                    <a:pt x="701" y="1048"/>
                  </a:cubicBezTo>
                  <a:cubicBezTo>
                    <a:pt x="703" y="1049"/>
                    <a:pt x="705" y="1050"/>
                    <a:pt x="706" y="1051"/>
                  </a:cubicBezTo>
                  <a:cubicBezTo>
                    <a:pt x="706" y="1051"/>
                    <a:pt x="706" y="1051"/>
                    <a:pt x="706" y="1051"/>
                  </a:cubicBezTo>
                  <a:cubicBezTo>
                    <a:pt x="710" y="1054"/>
                    <a:pt x="714" y="1055"/>
                    <a:pt x="717" y="1057"/>
                  </a:cubicBezTo>
                  <a:cubicBezTo>
                    <a:pt x="717" y="1057"/>
                    <a:pt x="717" y="1057"/>
                    <a:pt x="717" y="1057"/>
                  </a:cubicBezTo>
                  <a:cubicBezTo>
                    <a:pt x="791" y="1094"/>
                    <a:pt x="880" y="1094"/>
                    <a:pt x="953" y="1053"/>
                  </a:cubicBezTo>
                  <a:cubicBezTo>
                    <a:pt x="953" y="1053"/>
                    <a:pt x="953" y="1053"/>
                    <a:pt x="953" y="1053"/>
                  </a:cubicBezTo>
                  <a:cubicBezTo>
                    <a:pt x="959" y="1050"/>
                    <a:pt x="965" y="1046"/>
                    <a:pt x="970" y="1043"/>
                  </a:cubicBezTo>
                  <a:cubicBezTo>
                    <a:pt x="970" y="1043"/>
                    <a:pt x="970" y="1043"/>
                    <a:pt x="970" y="1043"/>
                  </a:cubicBezTo>
                  <a:cubicBezTo>
                    <a:pt x="972" y="1042"/>
                    <a:pt x="973" y="1040"/>
                    <a:pt x="975" y="1039"/>
                  </a:cubicBezTo>
                  <a:cubicBezTo>
                    <a:pt x="975" y="1039"/>
                    <a:pt x="975" y="1039"/>
                    <a:pt x="975" y="1039"/>
                  </a:cubicBezTo>
                  <a:cubicBezTo>
                    <a:pt x="977" y="1038"/>
                    <a:pt x="979" y="1037"/>
                    <a:pt x="980" y="1035"/>
                  </a:cubicBezTo>
                  <a:cubicBezTo>
                    <a:pt x="980" y="1035"/>
                    <a:pt x="980" y="1035"/>
                    <a:pt x="980" y="1035"/>
                  </a:cubicBezTo>
                  <a:cubicBezTo>
                    <a:pt x="984" y="1033"/>
                    <a:pt x="987" y="1030"/>
                    <a:pt x="991" y="1027"/>
                  </a:cubicBezTo>
                  <a:cubicBezTo>
                    <a:pt x="991" y="1027"/>
                    <a:pt x="991" y="1027"/>
                    <a:pt x="991" y="1027"/>
                  </a:cubicBezTo>
                  <a:cubicBezTo>
                    <a:pt x="993" y="1026"/>
                    <a:pt x="994" y="1025"/>
                    <a:pt x="996" y="1023"/>
                  </a:cubicBezTo>
                  <a:cubicBezTo>
                    <a:pt x="996" y="1023"/>
                    <a:pt x="996" y="1023"/>
                    <a:pt x="996" y="1023"/>
                  </a:cubicBezTo>
                  <a:cubicBezTo>
                    <a:pt x="999" y="1020"/>
                    <a:pt x="1002" y="1017"/>
                    <a:pt x="1006" y="1014"/>
                  </a:cubicBezTo>
                  <a:cubicBezTo>
                    <a:pt x="1006" y="1014"/>
                    <a:pt x="1006" y="1014"/>
                    <a:pt x="1006" y="1014"/>
                  </a:cubicBezTo>
                  <a:cubicBezTo>
                    <a:pt x="1007" y="1013"/>
                    <a:pt x="1009" y="1011"/>
                    <a:pt x="1010" y="1010"/>
                  </a:cubicBezTo>
                  <a:cubicBezTo>
                    <a:pt x="1010" y="1010"/>
                    <a:pt x="1010" y="1010"/>
                    <a:pt x="1010" y="1010"/>
                  </a:cubicBezTo>
                  <a:cubicBezTo>
                    <a:pt x="1012" y="1008"/>
                    <a:pt x="1014" y="1006"/>
                    <a:pt x="1015" y="1005"/>
                  </a:cubicBezTo>
                  <a:cubicBezTo>
                    <a:pt x="1015" y="1005"/>
                    <a:pt x="1015" y="1005"/>
                    <a:pt x="1015" y="1005"/>
                  </a:cubicBezTo>
                  <a:cubicBezTo>
                    <a:pt x="1018" y="1002"/>
                    <a:pt x="1021" y="998"/>
                    <a:pt x="1024" y="995"/>
                  </a:cubicBezTo>
                  <a:cubicBezTo>
                    <a:pt x="1024" y="995"/>
                    <a:pt x="1024" y="995"/>
                    <a:pt x="1024" y="995"/>
                  </a:cubicBezTo>
                  <a:cubicBezTo>
                    <a:pt x="1026" y="993"/>
                    <a:pt x="1027" y="992"/>
                    <a:pt x="1028" y="990"/>
                  </a:cubicBezTo>
                  <a:cubicBezTo>
                    <a:pt x="1028" y="990"/>
                    <a:pt x="1028" y="990"/>
                    <a:pt x="1028" y="990"/>
                  </a:cubicBezTo>
                  <a:cubicBezTo>
                    <a:pt x="1031" y="987"/>
                    <a:pt x="1034" y="983"/>
                    <a:pt x="1036" y="980"/>
                  </a:cubicBezTo>
                  <a:cubicBezTo>
                    <a:pt x="1036" y="980"/>
                    <a:pt x="1036" y="980"/>
                    <a:pt x="1036" y="980"/>
                  </a:cubicBezTo>
                  <a:cubicBezTo>
                    <a:pt x="1038" y="978"/>
                    <a:pt x="1039" y="976"/>
                    <a:pt x="1040" y="974"/>
                  </a:cubicBezTo>
                  <a:cubicBezTo>
                    <a:pt x="1040" y="974"/>
                    <a:pt x="1040" y="974"/>
                    <a:pt x="1040" y="974"/>
                  </a:cubicBezTo>
                  <a:cubicBezTo>
                    <a:pt x="1041" y="973"/>
                    <a:pt x="1042" y="971"/>
                    <a:pt x="1044" y="969"/>
                  </a:cubicBezTo>
                  <a:cubicBezTo>
                    <a:pt x="1044" y="969"/>
                    <a:pt x="1044" y="969"/>
                    <a:pt x="1044" y="969"/>
                  </a:cubicBezTo>
                  <a:cubicBezTo>
                    <a:pt x="1047" y="964"/>
                    <a:pt x="1050" y="958"/>
                    <a:pt x="1054" y="953"/>
                  </a:cubicBezTo>
                  <a:cubicBezTo>
                    <a:pt x="1054" y="953"/>
                    <a:pt x="1054" y="953"/>
                    <a:pt x="1054" y="953"/>
                  </a:cubicBezTo>
                  <a:cubicBezTo>
                    <a:pt x="1095" y="879"/>
                    <a:pt x="1095" y="790"/>
                    <a:pt x="1058" y="717"/>
                  </a:cubicBezTo>
                  <a:cubicBezTo>
                    <a:pt x="1058" y="717"/>
                    <a:pt x="1058" y="717"/>
                    <a:pt x="1058" y="717"/>
                  </a:cubicBezTo>
                  <a:cubicBezTo>
                    <a:pt x="1056" y="713"/>
                    <a:pt x="1054" y="709"/>
                    <a:pt x="1052" y="706"/>
                  </a:cubicBezTo>
                  <a:cubicBezTo>
                    <a:pt x="1052" y="706"/>
                    <a:pt x="1052" y="706"/>
                    <a:pt x="1052" y="706"/>
                  </a:cubicBezTo>
                  <a:cubicBezTo>
                    <a:pt x="1051" y="704"/>
                    <a:pt x="1050" y="702"/>
                    <a:pt x="1049" y="700"/>
                  </a:cubicBezTo>
                  <a:cubicBezTo>
                    <a:pt x="1049" y="700"/>
                    <a:pt x="1049" y="700"/>
                    <a:pt x="1049" y="700"/>
                  </a:cubicBezTo>
                  <a:cubicBezTo>
                    <a:pt x="1048" y="699"/>
                    <a:pt x="1047" y="697"/>
                    <a:pt x="1046" y="695"/>
                  </a:cubicBezTo>
                  <a:cubicBezTo>
                    <a:pt x="1046" y="695"/>
                    <a:pt x="1046" y="695"/>
                    <a:pt x="1046" y="695"/>
                  </a:cubicBezTo>
                  <a:cubicBezTo>
                    <a:pt x="1045" y="693"/>
                    <a:pt x="1044" y="691"/>
                    <a:pt x="1043" y="690"/>
                  </a:cubicBezTo>
                  <a:cubicBezTo>
                    <a:pt x="1043" y="690"/>
                    <a:pt x="1043" y="690"/>
                    <a:pt x="1043" y="690"/>
                  </a:cubicBezTo>
                  <a:cubicBezTo>
                    <a:pt x="1041" y="688"/>
                    <a:pt x="1040" y="686"/>
                    <a:pt x="1039" y="685"/>
                  </a:cubicBezTo>
                  <a:cubicBezTo>
                    <a:pt x="1039" y="685"/>
                    <a:pt x="1039" y="685"/>
                    <a:pt x="1039" y="685"/>
                  </a:cubicBezTo>
                  <a:cubicBezTo>
                    <a:pt x="1038" y="683"/>
                    <a:pt x="1037" y="681"/>
                    <a:pt x="1035" y="679"/>
                  </a:cubicBezTo>
                  <a:cubicBezTo>
                    <a:pt x="1035" y="679"/>
                    <a:pt x="1035" y="679"/>
                    <a:pt x="1035" y="679"/>
                  </a:cubicBezTo>
                  <a:cubicBezTo>
                    <a:pt x="1034" y="678"/>
                    <a:pt x="1033" y="676"/>
                    <a:pt x="1031" y="675"/>
                  </a:cubicBezTo>
                  <a:cubicBezTo>
                    <a:pt x="1031" y="675"/>
                    <a:pt x="1031" y="675"/>
                    <a:pt x="1031" y="675"/>
                  </a:cubicBezTo>
                  <a:cubicBezTo>
                    <a:pt x="1030" y="673"/>
                    <a:pt x="1029" y="671"/>
                    <a:pt x="1028" y="670"/>
                  </a:cubicBezTo>
                  <a:cubicBezTo>
                    <a:pt x="1028" y="670"/>
                    <a:pt x="1028" y="670"/>
                    <a:pt x="1028" y="670"/>
                  </a:cubicBezTo>
                  <a:cubicBezTo>
                    <a:pt x="1026" y="668"/>
                    <a:pt x="1025" y="666"/>
                    <a:pt x="1023" y="665"/>
                  </a:cubicBezTo>
                  <a:cubicBezTo>
                    <a:pt x="1023" y="665"/>
                    <a:pt x="1023" y="665"/>
                    <a:pt x="1023" y="665"/>
                  </a:cubicBezTo>
                  <a:cubicBezTo>
                    <a:pt x="1022" y="663"/>
                    <a:pt x="1021" y="662"/>
                    <a:pt x="1019" y="660"/>
                  </a:cubicBezTo>
                  <a:cubicBezTo>
                    <a:pt x="1019" y="660"/>
                    <a:pt x="1019" y="660"/>
                    <a:pt x="1019" y="660"/>
                  </a:cubicBezTo>
                  <a:cubicBezTo>
                    <a:pt x="1018" y="658"/>
                    <a:pt x="1016" y="657"/>
                    <a:pt x="1015" y="655"/>
                  </a:cubicBezTo>
                  <a:cubicBezTo>
                    <a:pt x="1015" y="655"/>
                    <a:pt x="1015" y="655"/>
                    <a:pt x="1015" y="655"/>
                  </a:cubicBezTo>
                  <a:cubicBezTo>
                    <a:pt x="1013" y="654"/>
                    <a:pt x="1012" y="652"/>
                    <a:pt x="1010" y="651"/>
                  </a:cubicBezTo>
                  <a:cubicBezTo>
                    <a:pt x="1010" y="651"/>
                    <a:pt x="1010" y="651"/>
                    <a:pt x="1010" y="651"/>
                  </a:cubicBezTo>
                  <a:cubicBezTo>
                    <a:pt x="1010" y="650"/>
                    <a:pt x="1010" y="650"/>
                    <a:pt x="1010" y="650"/>
                  </a:cubicBezTo>
                  <a:cubicBezTo>
                    <a:pt x="1009" y="649"/>
                    <a:pt x="1008" y="648"/>
                    <a:pt x="1008" y="648"/>
                  </a:cubicBezTo>
                  <a:cubicBezTo>
                    <a:pt x="1007" y="647"/>
                    <a:pt x="1006" y="646"/>
                    <a:pt x="1005" y="646"/>
                  </a:cubicBezTo>
                  <a:cubicBezTo>
                    <a:pt x="1005" y="646"/>
                    <a:pt x="1005" y="646"/>
                    <a:pt x="1005" y="646"/>
                  </a:cubicBezTo>
                  <a:cubicBezTo>
                    <a:pt x="937" y="581"/>
                    <a:pt x="863" y="578"/>
                    <a:pt x="782" y="547"/>
                  </a:cubicBezTo>
                  <a:cubicBezTo>
                    <a:pt x="737" y="529"/>
                    <a:pt x="690" y="502"/>
                    <a:pt x="640" y="453"/>
                  </a:cubicBezTo>
                  <a:cubicBezTo>
                    <a:pt x="593" y="404"/>
                    <a:pt x="566" y="358"/>
                    <a:pt x="548" y="314"/>
                  </a:cubicBezTo>
                  <a:cubicBezTo>
                    <a:pt x="518" y="235"/>
                    <a:pt x="515" y="162"/>
                    <a:pt x="454" y="95"/>
                  </a:cubicBezTo>
                  <a:cubicBezTo>
                    <a:pt x="453" y="94"/>
                    <a:pt x="452" y="93"/>
                    <a:pt x="451" y="92"/>
                  </a:cubicBezTo>
                  <a:cubicBezTo>
                    <a:pt x="450" y="90"/>
                    <a:pt x="450" y="90"/>
                    <a:pt x="450" y="90"/>
                  </a:cubicBezTo>
                  <a:cubicBezTo>
                    <a:pt x="448" y="88"/>
                    <a:pt x="446" y="86"/>
                    <a:pt x="444" y="84"/>
                  </a:cubicBezTo>
                  <a:cubicBezTo>
                    <a:pt x="444" y="84"/>
                    <a:pt x="444" y="84"/>
                    <a:pt x="444" y="84"/>
                  </a:cubicBezTo>
                  <a:cubicBezTo>
                    <a:pt x="444" y="84"/>
                    <a:pt x="444" y="84"/>
                    <a:pt x="444" y="84"/>
                  </a:cubicBezTo>
                  <a:cubicBezTo>
                    <a:pt x="443" y="83"/>
                    <a:pt x="441" y="81"/>
                    <a:pt x="439" y="80"/>
                  </a:cubicBezTo>
                  <a:cubicBezTo>
                    <a:pt x="439" y="80"/>
                    <a:pt x="439" y="80"/>
                    <a:pt x="439" y="80"/>
                  </a:cubicBezTo>
                  <a:cubicBezTo>
                    <a:pt x="438" y="78"/>
                    <a:pt x="436" y="77"/>
                    <a:pt x="435" y="75"/>
                  </a:cubicBezTo>
                  <a:cubicBezTo>
                    <a:pt x="435" y="75"/>
                    <a:pt x="435" y="75"/>
                    <a:pt x="435" y="75"/>
                  </a:cubicBezTo>
                  <a:cubicBezTo>
                    <a:pt x="433" y="74"/>
                    <a:pt x="432" y="73"/>
                    <a:pt x="430" y="71"/>
                  </a:cubicBezTo>
                  <a:cubicBezTo>
                    <a:pt x="430" y="71"/>
                    <a:pt x="430" y="71"/>
                    <a:pt x="430" y="71"/>
                  </a:cubicBezTo>
                  <a:cubicBezTo>
                    <a:pt x="428" y="70"/>
                    <a:pt x="427" y="68"/>
                    <a:pt x="425" y="67"/>
                  </a:cubicBezTo>
                  <a:cubicBezTo>
                    <a:pt x="425" y="67"/>
                    <a:pt x="425" y="67"/>
                    <a:pt x="425" y="67"/>
                  </a:cubicBezTo>
                  <a:cubicBezTo>
                    <a:pt x="423" y="66"/>
                    <a:pt x="422" y="64"/>
                    <a:pt x="420" y="63"/>
                  </a:cubicBezTo>
                  <a:cubicBezTo>
                    <a:pt x="420" y="63"/>
                    <a:pt x="420" y="63"/>
                    <a:pt x="420" y="63"/>
                  </a:cubicBezTo>
                  <a:cubicBezTo>
                    <a:pt x="419" y="62"/>
                    <a:pt x="417" y="61"/>
                    <a:pt x="415" y="59"/>
                  </a:cubicBezTo>
                  <a:cubicBezTo>
                    <a:pt x="415" y="59"/>
                    <a:pt x="415" y="59"/>
                    <a:pt x="415" y="59"/>
                  </a:cubicBezTo>
                  <a:cubicBezTo>
                    <a:pt x="414" y="58"/>
                    <a:pt x="412" y="57"/>
                    <a:pt x="410" y="56"/>
                  </a:cubicBezTo>
                  <a:cubicBezTo>
                    <a:pt x="410" y="56"/>
                    <a:pt x="410" y="56"/>
                    <a:pt x="410" y="56"/>
                  </a:cubicBezTo>
                  <a:cubicBezTo>
                    <a:pt x="408" y="55"/>
                    <a:pt x="407" y="53"/>
                    <a:pt x="405" y="52"/>
                  </a:cubicBezTo>
                  <a:cubicBezTo>
                    <a:pt x="405" y="52"/>
                    <a:pt x="405" y="52"/>
                    <a:pt x="405" y="52"/>
                  </a:cubicBezTo>
                  <a:cubicBezTo>
                    <a:pt x="403" y="51"/>
                    <a:pt x="401" y="50"/>
                    <a:pt x="400" y="49"/>
                  </a:cubicBezTo>
                  <a:cubicBezTo>
                    <a:pt x="400" y="49"/>
                    <a:pt x="400" y="49"/>
                    <a:pt x="400" y="49"/>
                  </a:cubicBezTo>
                  <a:cubicBezTo>
                    <a:pt x="398" y="48"/>
                    <a:pt x="396" y="47"/>
                    <a:pt x="394" y="45"/>
                  </a:cubicBezTo>
                  <a:cubicBezTo>
                    <a:pt x="394" y="45"/>
                    <a:pt x="394" y="45"/>
                    <a:pt x="394" y="45"/>
                  </a:cubicBezTo>
                  <a:cubicBezTo>
                    <a:pt x="393" y="44"/>
                    <a:pt x="391" y="43"/>
                    <a:pt x="389" y="42"/>
                  </a:cubicBezTo>
                  <a:cubicBezTo>
                    <a:pt x="389" y="42"/>
                    <a:pt x="389" y="42"/>
                    <a:pt x="389" y="42"/>
                  </a:cubicBezTo>
                  <a:cubicBezTo>
                    <a:pt x="385" y="40"/>
                    <a:pt x="382" y="38"/>
                    <a:pt x="378" y="37"/>
                  </a:cubicBezTo>
                  <a:cubicBezTo>
                    <a:pt x="378" y="37"/>
                    <a:pt x="378" y="37"/>
                    <a:pt x="378" y="37"/>
                  </a:cubicBezTo>
                  <a:cubicBezTo>
                    <a:pt x="305" y="0"/>
                    <a:pt x="216" y="0"/>
                    <a:pt x="142" y="41"/>
                  </a:cubicBezTo>
                  <a:cubicBezTo>
                    <a:pt x="142" y="41"/>
                    <a:pt x="142" y="41"/>
                    <a:pt x="142" y="41"/>
                  </a:cubicBezTo>
                  <a:cubicBezTo>
                    <a:pt x="136" y="44"/>
                    <a:pt x="131" y="48"/>
                    <a:pt x="126" y="51"/>
                  </a:cubicBezTo>
                  <a:cubicBezTo>
                    <a:pt x="126" y="51"/>
                    <a:pt x="126" y="51"/>
                    <a:pt x="126" y="51"/>
                  </a:cubicBezTo>
                  <a:cubicBezTo>
                    <a:pt x="124" y="52"/>
                    <a:pt x="122" y="53"/>
                    <a:pt x="120" y="55"/>
                  </a:cubicBezTo>
                  <a:cubicBezTo>
                    <a:pt x="120" y="55"/>
                    <a:pt x="120" y="55"/>
                    <a:pt x="120" y="55"/>
                  </a:cubicBezTo>
                  <a:cubicBezTo>
                    <a:pt x="119" y="56"/>
                    <a:pt x="117" y="57"/>
                    <a:pt x="115" y="58"/>
                  </a:cubicBezTo>
                  <a:cubicBezTo>
                    <a:pt x="115" y="58"/>
                    <a:pt x="115" y="58"/>
                    <a:pt x="115" y="58"/>
                  </a:cubicBezTo>
                  <a:cubicBezTo>
                    <a:pt x="112" y="61"/>
                    <a:pt x="108" y="64"/>
                    <a:pt x="105" y="66"/>
                  </a:cubicBezTo>
                  <a:cubicBezTo>
                    <a:pt x="105" y="66"/>
                    <a:pt x="105" y="66"/>
                    <a:pt x="105" y="66"/>
                  </a:cubicBezTo>
                  <a:cubicBezTo>
                    <a:pt x="103" y="68"/>
                    <a:pt x="101" y="69"/>
                    <a:pt x="100" y="71"/>
                  </a:cubicBezTo>
                  <a:cubicBezTo>
                    <a:pt x="100" y="71"/>
                    <a:pt x="100" y="71"/>
                    <a:pt x="100" y="71"/>
                  </a:cubicBezTo>
                  <a:cubicBezTo>
                    <a:pt x="96" y="73"/>
                    <a:pt x="93" y="76"/>
                    <a:pt x="90" y="80"/>
                  </a:cubicBezTo>
                  <a:cubicBezTo>
                    <a:pt x="90" y="80"/>
                    <a:pt x="90" y="80"/>
                    <a:pt x="90" y="80"/>
                  </a:cubicBezTo>
                  <a:cubicBezTo>
                    <a:pt x="88" y="81"/>
                    <a:pt x="87" y="83"/>
                    <a:pt x="85" y="84"/>
                  </a:cubicBezTo>
                  <a:cubicBezTo>
                    <a:pt x="85" y="84"/>
                    <a:pt x="85" y="84"/>
                    <a:pt x="85" y="84"/>
                  </a:cubicBezTo>
                  <a:cubicBezTo>
                    <a:pt x="83" y="86"/>
                    <a:pt x="82" y="87"/>
                    <a:pt x="80" y="89"/>
                  </a:cubicBezTo>
                  <a:cubicBezTo>
                    <a:pt x="80" y="89"/>
                    <a:pt x="80" y="89"/>
                    <a:pt x="80" y="89"/>
                  </a:cubicBezTo>
                  <a:cubicBezTo>
                    <a:pt x="77" y="92"/>
                    <a:pt x="74" y="96"/>
                    <a:pt x="71" y="99"/>
                  </a:cubicBezTo>
                  <a:cubicBezTo>
                    <a:pt x="71" y="99"/>
                    <a:pt x="71" y="99"/>
                    <a:pt x="71" y="99"/>
                  </a:cubicBezTo>
                  <a:cubicBezTo>
                    <a:pt x="70" y="101"/>
                    <a:pt x="69" y="102"/>
                    <a:pt x="67" y="104"/>
                  </a:cubicBezTo>
                  <a:cubicBezTo>
                    <a:pt x="67" y="104"/>
                    <a:pt x="67" y="104"/>
                    <a:pt x="67" y="104"/>
                  </a:cubicBezTo>
                  <a:cubicBezTo>
                    <a:pt x="64" y="107"/>
                    <a:pt x="62" y="111"/>
                    <a:pt x="59" y="114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8" y="116"/>
                    <a:pt x="57" y="118"/>
                    <a:pt x="55" y="120"/>
                  </a:cubicBezTo>
                  <a:cubicBezTo>
                    <a:pt x="55" y="120"/>
                    <a:pt x="55" y="120"/>
                    <a:pt x="55" y="120"/>
                  </a:cubicBezTo>
                  <a:cubicBezTo>
                    <a:pt x="54" y="121"/>
                    <a:pt x="53" y="123"/>
                    <a:pt x="52" y="125"/>
                  </a:cubicBezTo>
                  <a:cubicBezTo>
                    <a:pt x="52" y="125"/>
                    <a:pt x="52" y="125"/>
                    <a:pt x="52" y="125"/>
                  </a:cubicBezTo>
                  <a:cubicBezTo>
                    <a:pt x="48" y="130"/>
                    <a:pt x="45" y="136"/>
                    <a:pt x="42" y="141"/>
                  </a:cubicBezTo>
                  <a:cubicBezTo>
                    <a:pt x="42" y="141"/>
                    <a:pt x="42" y="141"/>
                    <a:pt x="42" y="141"/>
                  </a:cubicBezTo>
                  <a:cubicBezTo>
                    <a:pt x="1" y="215"/>
                    <a:pt x="0" y="304"/>
                    <a:pt x="37" y="377"/>
                  </a:cubicBezTo>
                  <a:cubicBezTo>
                    <a:pt x="37" y="377"/>
                    <a:pt x="37" y="377"/>
                    <a:pt x="37" y="377"/>
                  </a:cubicBezTo>
                  <a:cubicBezTo>
                    <a:pt x="39" y="381"/>
                    <a:pt x="41" y="385"/>
                    <a:pt x="43" y="388"/>
                  </a:cubicBezTo>
                  <a:cubicBezTo>
                    <a:pt x="43" y="388"/>
                    <a:pt x="43" y="388"/>
                    <a:pt x="43" y="388"/>
                  </a:cubicBezTo>
                  <a:cubicBezTo>
                    <a:pt x="44" y="390"/>
                    <a:pt x="45" y="392"/>
                    <a:pt x="46" y="393"/>
                  </a:cubicBezTo>
                  <a:cubicBezTo>
                    <a:pt x="46" y="393"/>
                    <a:pt x="46" y="393"/>
                    <a:pt x="46" y="393"/>
                  </a:cubicBezTo>
                  <a:cubicBezTo>
                    <a:pt x="47" y="395"/>
                    <a:pt x="48" y="397"/>
                    <a:pt x="50" y="399"/>
                  </a:cubicBezTo>
                  <a:cubicBezTo>
                    <a:pt x="50" y="399"/>
                    <a:pt x="50" y="399"/>
                    <a:pt x="50" y="399"/>
                  </a:cubicBezTo>
                  <a:cubicBezTo>
                    <a:pt x="51" y="401"/>
                    <a:pt x="52" y="402"/>
                    <a:pt x="53" y="404"/>
                  </a:cubicBezTo>
                  <a:cubicBezTo>
                    <a:pt x="53" y="404"/>
                    <a:pt x="53" y="404"/>
                    <a:pt x="53" y="404"/>
                  </a:cubicBezTo>
                  <a:cubicBezTo>
                    <a:pt x="54" y="406"/>
                    <a:pt x="55" y="408"/>
                    <a:pt x="56" y="409"/>
                  </a:cubicBezTo>
                  <a:cubicBezTo>
                    <a:pt x="56" y="409"/>
                    <a:pt x="56" y="409"/>
                    <a:pt x="56" y="409"/>
                  </a:cubicBezTo>
                  <a:cubicBezTo>
                    <a:pt x="58" y="411"/>
                    <a:pt x="59" y="413"/>
                    <a:pt x="60" y="414"/>
                  </a:cubicBezTo>
                  <a:cubicBezTo>
                    <a:pt x="60" y="414"/>
                    <a:pt x="60" y="414"/>
                    <a:pt x="60" y="414"/>
                  </a:cubicBezTo>
                  <a:cubicBezTo>
                    <a:pt x="61" y="416"/>
                    <a:pt x="63" y="418"/>
                    <a:pt x="64" y="419"/>
                  </a:cubicBezTo>
                  <a:cubicBezTo>
                    <a:pt x="64" y="419"/>
                    <a:pt x="64" y="419"/>
                    <a:pt x="64" y="419"/>
                  </a:cubicBezTo>
                  <a:cubicBezTo>
                    <a:pt x="65" y="421"/>
                    <a:pt x="67" y="423"/>
                    <a:pt x="68" y="424"/>
                  </a:cubicBezTo>
                  <a:cubicBezTo>
                    <a:pt x="68" y="424"/>
                    <a:pt x="68" y="424"/>
                    <a:pt x="68" y="424"/>
                  </a:cubicBezTo>
                  <a:cubicBezTo>
                    <a:pt x="69" y="426"/>
                    <a:pt x="71" y="428"/>
                    <a:pt x="72" y="429"/>
                  </a:cubicBezTo>
                  <a:cubicBezTo>
                    <a:pt x="72" y="429"/>
                    <a:pt x="72" y="429"/>
                    <a:pt x="72" y="429"/>
                  </a:cubicBezTo>
                  <a:cubicBezTo>
                    <a:pt x="73" y="431"/>
                    <a:pt x="75" y="432"/>
                    <a:pt x="76" y="434"/>
                  </a:cubicBezTo>
                  <a:cubicBezTo>
                    <a:pt x="76" y="434"/>
                    <a:pt x="76" y="434"/>
                    <a:pt x="76" y="434"/>
                  </a:cubicBezTo>
                  <a:cubicBezTo>
                    <a:pt x="78" y="436"/>
                    <a:pt x="79" y="437"/>
                    <a:pt x="80" y="439"/>
                  </a:cubicBezTo>
                  <a:cubicBezTo>
                    <a:pt x="80" y="439"/>
                    <a:pt x="80" y="439"/>
                    <a:pt x="80" y="439"/>
                  </a:cubicBezTo>
                  <a:cubicBezTo>
                    <a:pt x="82" y="440"/>
                    <a:pt x="83" y="442"/>
                    <a:pt x="85" y="443"/>
                  </a:cubicBezTo>
                  <a:cubicBezTo>
                    <a:pt x="85" y="443"/>
                    <a:pt x="85" y="443"/>
                    <a:pt x="85" y="443"/>
                  </a:cubicBezTo>
                  <a:cubicBezTo>
                    <a:pt x="85" y="443"/>
                    <a:pt x="85" y="443"/>
                    <a:pt x="85" y="443"/>
                  </a:cubicBezTo>
                  <a:cubicBezTo>
                    <a:pt x="87" y="445"/>
                    <a:pt x="89" y="447"/>
                    <a:pt x="91" y="449"/>
                  </a:cubicBezTo>
                  <a:cubicBezTo>
                    <a:pt x="91" y="449"/>
                    <a:pt x="92" y="450"/>
                    <a:pt x="92" y="450"/>
                  </a:cubicBezTo>
                  <a:cubicBezTo>
                    <a:pt x="94" y="452"/>
                    <a:pt x="95" y="453"/>
                    <a:pt x="96" y="454"/>
                  </a:cubicBezTo>
                  <a:cubicBezTo>
                    <a:pt x="163" y="514"/>
                    <a:pt x="236" y="517"/>
                    <a:pt x="315" y="5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5" name="Google Shape;4515;p137"/>
            <p:cNvSpPr/>
            <p:nvPr/>
          </p:nvSpPr>
          <p:spPr>
            <a:xfrm>
              <a:off x="6347017" y="2500755"/>
              <a:ext cx="615552" cy="615552"/>
            </a:xfrm>
            <a:prstGeom prst="ellipse">
              <a:avLst/>
            </a:prstGeom>
            <a:solidFill>
              <a:srgbClr val="FEFEF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6" name="Google Shape;4516;p137"/>
            <p:cNvSpPr/>
            <p:nvPr/>
          </p:nvSpPr>
          <p:spPr>
            <a:xfrm>
              <a:off x="7140039" y="3290580"/>
              <a:ext cx="615552" cy="617150"/>
            </a:xfrm>
            <a:prstGeom prst="ellipse">
              <a:avLst/>
            </a:prstGeom>
            <a:solidFill>
              <a:srgbClr val="FEFEF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7" name="Google Shape;4517;p137"/>
            <p:cNvSpPr/>
            <p:nvPr/>
          </p:nvSpPr>
          <p:spPr>
            <a:xfrm>
              <a:off x="6286261" y="4350607"/>
              <a:ext cx="1531684" cy="1530085"/>
            </a:xfrm>
            <a:custGeom>
              <a:rect b="b" l="l" r="r" t="t"/>
              <a:pathLst>
                <a:path extrusionOk="0" h="1094" w="1095">
                  <a:moveTo>
                    <a:pt x="315" y="547"/>
                  </a:moveTo>
                  <a:cubicBezTo>
                    <a:pt x="359" y="529"/>
                    <a:pt x="404" y="502"/>
                    <a:pt x="453" y="455"/>
                  </a:cubicBezTo>
                  <a:cubicBezTo>
                    <a:pt x="502" y="405"/>
                    <a:pt x="529" y="358"/>
                    <a:pt x="548" y="313"/>
                  </a:cubicBezTo>
                  <a:cubicBezTo>
                    <a:pt x="578" y="234"/>
                    <a:pt x="581" y="162"/>
                    <a:pt x="641" y="95"/>
                  </a:cubicBezTo>
                  <a:cubicBezTo>
                    <a:pt x="642" y="94"/>
                    <a:pt x="643" y="93"/>
                    <a:pt x="644" y="92"/>
                  </a:cubicBezTo>
                  <a:cubicBezTo>
                    <a:pt x="646" y="90"/>
                    <a:pt x="646" y="90"/>
                    <a:pt x="646" y="90"/>
                  </a:cubicBezTo>
                  <a:cubicBezTo>
                    <a:pt x="648" y="88"/>
                    <a:pt x="649" y="86"/>
                    <a:pt x="651" y="84"/>
                  </a:cubicBezTo>
                  <a:cubicBezTo>
                    <a:pt x="651" y="84"/>
                    <a:pt x="651" y="84"/>
                    <a:pt x="651" y="84"/>
                  </a:cubicBezTo>
                  <a:cubicBezTo>
                    <a:pt x="651" y="84"/>
                    <a:pt x="651" y="84"/>
                    <a:pt x="651" y="84"/>
                  </a:cubicBezTo>
                  <a:cubicBezTo>
                    <a:pt x="653" y="83"/>
                    <a:pt x="654" y="81"/>
                    <a:pt x="656" y="80"/>
                  </a:cubicBezTo>
                  <a:cubicBezTo>
                    <a:pt x="656" y="80"/>
                    <a:pt x="656" y="80"/>
                    <a:pt x="656" y="80"/>
                  </a:cubicBezTo>
                  <a:cubicBezTo>
                    <a:pt x="658" y="78"/>
                    <a:pt x="659" y="77"/>
                    <a:pt x="661" y="75"/>
                  </a:cubicBezTo>
                  <a:cubicBezTo>
                    <a:pt x="661" y="75"/>
                    <a:pt x="661" y="75"/>
                    <a:pt x="661" y="75"/>
                  </a:cubicBezTo>
                  <a:cubicBezTo>
                    <a:pt x="662" y="74"/>
                    <a:pt x="664" y="73"/>
                    <a:pt x="666" y="71"/>
                  </a:cubicBezTo>
                  <a:cubicBezTo>
                    <a:pt x="666" y="71"/>
                    <a:pt x="666" y="71"/>
                    <a:pt x="666" y="71"/>
                  </a:cubicBezTo>
                  <a:cubicBezTo>
                    <a:pt x="667" y="70"/>
                    <a:pt x="669" y="68"/>
                    <a:pt x="670" y="67"/>
                  </a:cubicBezTo>
                  <a:cubicBezTo>
                    <a:pt x="670" y="67"/>
                    <a:pt x="670" y="67"/>
                    <a:pt x="670" y="67"/>
                  </a:cubicBezTo>
                  <a:cubicBezTo>
                    <a:pt x="672" y="66"/>
                    <a:pt x="674" y="64"/>
                    <a:pt x="675" y="63"/>
                  </a:cubicBezTo>
                  <a:cubicBezTo>
                    <a:pt x="675" y="63"/>
                    <a:pt x="675" y="63"/>
                    <a:pt x="675" y="63"/>
                  </a:cubicBezTo>
                  <a:cubicBezTo>
                    <a:pt x="677" y="62"/>
                    <a:pt x="679" y="61"/>
                    <a:pt x="680" y="59"/>
                  </a:cubicBezTo>
                  <a:cubicBezTo>
                    <a:pt x="680" y="59"/>
                    <a:pt x="680" y="59"/>
                    <a:pt x="680" y="59"/>
                  </a:cubicBezTo>
                  <a:cubicBezTo>
                    <a:pt x="682" y="58"/>
                    <a:pt x="684" y="57"/>
                    <a:pt x="685" y="56"/>
                  </a:cubicBezTo>
                  <a:cubicBezTo>
                    <a:pt x="685" y="56"/>
                    <a:pt x="685" y="56"/>
                    <a:pt x="685" y="56"/>
                  </a:cubicBezTo>
                  <a:cubicBezTo>
                    <a:pt x="687" y="54"/>
                    <a:pt x="689" y="53"/>
                    <a:pt x="691" y="52"/>
                  </a:cubicBezTo>
                  <a:cubicBezTo>
                    <a:pt x="691" y="52"/>
                    <a:pt x="691" y="52"/>
                    <a:pt x="691" y="52"/>
                  </a:cubicBezTo>
                  <a:cubicBezTo>
                    <a:pt x="692" y="51"/>
                    <a:pt x="694" y="50"/>
                    <a:pt x="696" y="49"/>
                  </a:cubicBezTo>
                  <a:cubicBezTo>
                    <a:pt x="696" y="49"/>
                    <a:pt x="696" y="49"/>
                    <a:pt x="696" y="49"/>
                  </a:cubicBezTo>
                  <a:cubicBezTo>
                    <a:pt x="698" y="48"/>
                    <a:pt x="699" y="47"/>
                    <a:pt x="701" y="45"/>
                  </a:cubicBezTo>
                  <a:cubicBezTo>
                    <a:pt x="701" y="45"/>
                    <a:pt x="701" y="45"/>
                    <a:pt x="701" y="45"/>
                  </a:cubicBezTo>
                  <a:cubicBezTo>
                    <a:pt x="703" y="44"/>
                    <a:pt x="705" y="43"/>
                    <a:pt x="706" y="42"/>
                  </a:cubicBezTo>
                  <a:cubicBezTo>
                    <a:pt x="706" y="42"/>
                    <a:pt x="706" y="42"/>
                    <a:pt x="706" y="42"/>
                  </a:cubicBezTo>
                  <a:cubicBezTo>
                    <a:pt x="710" y="40"/>
                    <a:pt x="714" y="38"/>
                    <a:pt x="717" y="37"/>
                  </a:cubicBezTo>
                  <a:cubicBezTo>
                    <a:pt x="717" y="37"/>
                    <a:pt x="717" y="37"/>
                    <a:pt x="717" y="37"/>
                  </a:cubicBezTo>
                  <a:cubicBezTo>
                    <a:pt x="791" y="0"/>
                    <a:pt x="880" y="0"/>
                    <a:pt x="953" y="41"/>
                  </a:cubicBezTo>
                  <a:cubicBezTo>
                    <a:pt x="953" y="41"/>
                    <a:pt x="953" y="41"/>
                    <a:pt x="953" y="41"/>
                  </a:cubicBezTo>
                  <a:cubicBezTo>
                    <a:pt x="959" y="44"/>
                    <a:pt x="965" y="48"/>
                    <a:pt x="970" y="51"/>
                  </a:cubicBezTo>
                  <a:cubicBezTo>
                    <a:pt x="970" y="51"/>
                    <a:pt x="970" y="51"/>
                    <a:pt x="970" y="51"/>
                  </a:cubicBezTo>
                  <a:cubicBezTo>
                    <a:pt x="972" y="52"/>
                    <a:pt x="973" y="53"/>
                    <a:pt x="975" y="55"/>
                  </a:cubicBezTo>
                  <a:cubicBezTo>
                    <a:pt x="975" y="55"/>
                    <a:pt x="975" y="55"/>
                    <a:pt x="975" y="55"/>
                  </a:cubicBezTo>
                  <a:cubicBezTo>
                    <a:pt x="977" y="56"/>
                    <a:pt x="979" y="57"/>
                    <a:pt x="980" y="58"/>
                  </a:cubicBezTo>
                  <a:cubicBezTo>
                    <a:pt x="980" y="58"/>
                    <a:pt x="980" y="58"/>
                    <a:pt x="980" y="58"/>
                  </a:cubicBezTo>
                  <a:cubicBezTo>
                    <a:pt x="984" y="61"/>
                    <a:pt x="987" y="64"/>
                    <a:pt x="991" y="66"/>
                  </a:cubicBezTo>
                  <a:cubicBezTo>
                    <a:pt x="991" y="66"/>
                    <a:pt x="991" y="66"/>
                    <a:pt x="991" y="66"/>
                  </a:cubicBezTo>
                  <a:cubicBezTo>
                    <a:pt x="993" y="68"/>
                    <a:pt x="994" y="69"/>
                    <a:pt x="996" y="71"/>
                  </a:cubicBezTo>
                  <a:cubicBezTo>
                    <a:pt x="996" y="71"/>
                    <a:pt x="996" y="71"/>
                    <a:pt x="996" y="71"/>
                  </a:cubicBezTo>
                  <a:cubicBezTo>
                    <a:pt x="999" y="73"/>
                    <a:pt x="1002" y="76"/>
                    <a:pt x="1006" y="80"/>
                  </a:cubicBezTo>
                  <a:cubicBezTo>
                    <a:pt x="1006" y="80"/>
                    <a:pt x="1006" y="80"/>
                    <a:pt x="1006" y="80"/>
                  </a:cubicBezTo>
                  <a:cubicBezTo>
                    <a:pt x="1007" y="81"/>
                    <a:pt x="1009" y="83"/>
                    <a:pt x="1010" y="84"/>
                  </a:cubicBezTo>
                  <a:cubicBezTo>
                    <a:pt x="1010" y="84"/>
                    <a:pt x="1010" y="84"/>
                    <a:pt x="1010" y="84"/>
                  </a:cubicBezTo>
                  <a:cubicBezTo>
                    <a:pt x="1012" y="86"/>
                    <a:pt x="1014" y="87"/>
                    <a:pt x="1015" y="89"/>
                  </a:cubicBezTo>
                  <a:cubicBezTo>
                    <a:pt x="1015" y="89"/>
                    <a:pt x="1015" y="89"/>
                    <a:pt x="1015" y="89"/>
                  </a:cubicBezTo>
                  <a:cubicBezTo>
                    <a:pt x="1018" y="92"/>
                    <a:pt x="1021" y="96"/>
                    <a:pt x="1024" y="99"/>
                  </a:cubicBezTo>
                  <a:cubicBezTo>
                    <a:pt x="1024" y="99"/>
                    <a:pt x="1024" y="99"/>
                    <a:pt x="1024" y="99"/>
                  </a:cubicBezTo>
                  <a:cubicBezTo>
                    <a:pt x="1026" y="101"/>
                    <a:pt x="1027" y="102"/>
                    <a:pt x="1028" y="104"/>
                  </a:cubicBezTo>
                  <a:cubicBezTo>
                    <a:pt x="1028" y="104"/>
                    <a:pt x="1028" y="104"/>
                    <a:pt x="1028" y="104"/>
                  </a:cubicBezTo>
                  <a:cubicBezTo>
                    <a:pt x="1031" y="107"/>
                    <a:pt x="1034" y="111"/>
                    <a:pt x="1036" y="114"/>
                  </a:cubicBezTo>
                  <a:cubicBezTo>
                    <a:pt x="1036" y="114"/>
                    <a:pt x="1036" y="114"/>
                    <a:pt x="1036" y="114"/>
                  </a:cubicBezTo>
                  <a:cubicBezTo>
                    <a:pt x="1038" y="116"/>
                    <a:pt x="1039" y="118"/>
                    <a:pt x="1040" y="119"/>
                  </a:cubicBezTo>
                  <a:cubicBezTo>
                    <a:pt x="1040" y="119"/>
                    <a:pt x="1040" y="119"/>
                    <a:pt x="1040" y="119"/>
                  </a:cubicBezTo>
                  <a:cubicBezTo>
                    <a:pt x="1041" y="121"/>
                    <a:pt x="1042" y="123"/>
                    <a:pt x="1044" y="125"/>
                  </a:cubicBezTo>
                  <a:cubicBezTo>
                    <a:pt x="1044" y="125"/>
                    <a:pt x="1044" y="125"/>
                    <a:pt x="1044" y="125"/>
                  </a:cubicBezTo>
                  <a:cubicBezTo>
                    <a:pt x="1047" y="130"/>
                    <a:pt x="1050" y="136"/>
                    <a:pt x="1054" y="141"/>
                  </a:cubicBezTo>
                  <a:cubicBezTo>
                    <a:pt x="1054" y="141"/>
                    <a:pt x="1054" y="141"/>
                    <a:pt x="1054" y="141"/>
                  </a:cubicBezTo>
                  <a:cubicBezTo>
                    <a:pt x="1095" y="215"/>
                    <a:pt x="1095" y="304"/>
                    <a:pt x="1058" y="377"/>
                  </a:cubicBezTo>
                  <a:cubicBezTo>
                    <a:pt x="1058" y="377"/>
                    <a:pt x="1058" y="377"/>
                    <a:pt x="1058" y="377"/>
                  </a:cubicBezTo>
                  <a:cubicBezTo>
                    <a:pt x="1056" y="381"/>
                    <a:pt x="1054" y="385"/>
                    <a:pt x="1052" y="388"/>
                  </a:cubicBezTo>
                  <a:cubicBezTo>
                    <a:pt x="1052" y="388"/>
                    <a:pt x="1052" y="388"/>
                    <a:pt x="1052" y="388"/>
                  </a:cubicBezTo>
                  <a:cubicBezTo>
                    <a:pt x="1051" y="390"/>
                    <a:pt x="1050" y="392"/>
                    <a:pt x="1049" y="394"/>
                  </a:cubicBezTo>
                  <a:cubicBezTo>
                    <a:pt x="1049" y="394"/>
                    <a:pt x="1049" y="394"/>
                    <a:pt x="1049" y="394"/>
                  </a:cubicBezTo>
                  <a:cubicBezTo>
                    <a:pt x="1048" y="395"/>
                    <a:pt x="1047" y="397"/>
                    <a:pt x="1046" y="399"/>
                  </a:cubicBezTo>
                  <a:cubicBezTo>
                    <a:pt x="1046" y="399"/>
                    <a:pt x="1046" y="399"/>
                    <a:pt x="1046" y="399"/>
                  </a:cubicBezTo>
                  <a:cubicBezTo>
                    <a:pt x="1045" y="401"/>
                    <a:pt x="1044" y="402"/>
                    <a:pt x="1043" y="404"/>
                  </a:cubicBezTo>
                  <a:cubicBezTo>
                    <a:pt x="1043" y="404"/>
                    <a:pt x="1043" y="404"/>
                    <a:pt x="1043" y="404"/>
                  </a:cubicBezTo>
                  <a:cubicBezTo>
                    <a:pt x="1041" y="406"/>
                    <a:pt x="1040" y="408"/>
                    <a:pt x="1039" y="409"/>
                  </a:cubicBezTo>
                  <a:cubicBezTo>
                    <a:pt x="1039" y="409"/>
                    <a:pt x="1039" y="409"/>
                    <a:pt x="1039" y="409"/>
                  </a:cubicBezTo>
                  <a:cubicBezTo>
                    <a:pt x="1038" y="411"/>
                    <a:pt x="1037" y="413"/>
                    <a:pt x="1035" y="414"/>
                  </a:cubicBezTo>
                  <a:cubicBezTo>
                    <a:pt x="1035" y="414"/>
                    <a:pt x="1035" y="414"/>
                    <a:pt x="1035" y="414"/>
                  </a:cubicBezTo>
                  <a:cubicBezTo>
                    <a:pt x="1034" y="416"/>
                    <a:pt x="1033" y="418"/>
                    <a:pt x="1031" y="419"/>
                  </a:cubicBezTo>
                  <a:cubicBezTo>
                    <a:pt x="1031" y="419"/>
                    <a:pt x="1031" y="419"/>
                    <a:pt x="1031" y="419"/>
                  </a:cubicBezTo>
                  <a:cubicBezTo>
                    <a:pt x="1030" y="421"/>
                    <a:pt x="1029" y="423"/>
                    <a:pt x="1028" y="424"/>
                  </a:cubicBezTo>
                  <a:cubicBezTo>
                    <a:pt x="1028" y="424"/>
                    <a:pt x="1028" y="424"/>
                    <a:pt x="1028" y="424"/>
                  </a:cubicBezTo>
                  <a:cubicBezTo>
                    <a:pt x="1026" y="426"/>
                    <a:pt x="1025" y="428"/>
                    <a:pt x="1023" y="429"/>
                  </a:cubicBezTo>
                  <a:cubicBezTo>
                    <a:pt x="1023" y="429"/>
                    <a:pt x="1023" y="429"/>
                    <a:pt x="1023" y="429"/>
                  </a:cubicBezTo>
                  <a:cubicBezTo>
                    <a:pt x="1022" y="431"/>
                    <a:pt x="1021" y="432"/>
                    <a:pt x="1019" y="434"/>
                  </a:cubicBezTo>
                  <a:cubicBezTo>
                    <a:pt x="1019" y="434"/>
                    <a:pt x="1019" y="434"/>
                    <a:pt x="1019" y="434"/>
                  </a:cubicBezTo>
                  <a:cubicBezTo>
                    <a:pt x="1018" y="436"/>
                    <a:pt x="1016" y="437"/>
                    <a:pt x="1015" y="439"/>
                  </a:cubicBezTo>
                  <a:cubicBezTo>
                    <a:pt x="1015" y="439"/>
                    <a:pt x="1015" y="439"/>
                    <a:pt x="1015" y="439"/>
                  </a:cubicBezTo>
                  <a:cubicBezTo>
                    <a:pt x="1013" y="440"/>
                    <a:pt x="1012" y="442"/>
                    <a:pt x="1010" y="443"/>
                  </a:cubicBezTo>
                  <a:cubicBezTo>
                    <a:pt x="1010" y="443"/>
                    <a:pt x="1010" y="443"/>
                    <a:pt x="1010" y="443"/>
                  </a:cubicBezTo>
                  <a:cubicBezTo>
                    <a:pt x="1010" y="444"/>
                    <a:pt x="1010" y="444"/>
                    <a:pt x="1010" y="444"/>
                  </a:cubicBezTo>
                  <a:cubicBezTo>
                    <a:pt x="1009" y="445"/>
                    <a:pt x="1008" y="445"/>
                    <a:pt x="1008" y="446"/>
                  </a:cubicBezTo>
                  <a:cubicBezTo>
                    <a:pt x="1007" y="447"/>
                    <a:pt x="1006" y="448"/>
                    <a:pt x="1005" y="448"/>
                  </a:cubicBezTo>
                  <a:cubicBezTo>
                    <a:pt x="1005" y="448"/>
                    <a:pt x="1005" y="448"/>
                    <a:pt x="1005" y="448"/>
                  </a:cubicBezTo>
                  <a:cubicBezTo>
                    <a:pt x="937" y="513"/>
                    <a:pt x="863" y="516"/>
                    <a:pt x="782" y="547"/>
                  </a:cubicBezTo>
                  <a:cubicBezTo>
                    <a:pt x="737" y="565"/>
                    <a:pt x="690" y="592"/>
                    <a:pt x="640" y="641"/>
                  </a:cubicBezTo>
                  <a:cubicBezTo>
                    <a:pt x="593" y="690"/>
                    <a:pt x="566" y="736"/>
                    <a:pt x="548" y="780"/>
                  </a:cubicBezTo>
                  <a:cubicBezTo>
                    <a:pt x="518" y="859"/>
                    <a:pt x="515" y="931"/>
                    <a:pt x="454" y="999"/>
                  </a:cubicBezTo>
                  <a:cubicBezTo>
                    <a:pt x="453" y="1000"/>
                    <a:pt x="452" y="1001"/>
                    <a:pt x="451" y="1002"/>
                  </a:cubicBezTo>
                  <a:cubicBezTo>
                    <a:pt x="450" y="1004"/>
                    <a:pt x="450" y="1004"/>
                    <a:pt x="450" y="1004"/>
                  </a:cubicBezTo>
                  <a:cubicBezTo>
                    <a:pt x="448" y="1006"/>
                    <a:pt x="446" y="1008"/>
                    <a:pt x="444" y="1010"/>
                  </a:cubicBezTo>
                  <a:cubicBezTo>
                    <a:pt x="444" y="1010"/>
                    <a:pt x="444" y="1010"/>
                    <a:pt x="444" y="1010"/>
                  </a:cubicBezTo>
                  <a:cubicBezTo>
                    <a:pt x="444" y="1010"/>
                    <a:pt x="444" y="1010"/>
                    <a:pt x="444" y="1010"/>
                  </a:cubicBezTo>
                  <a:cubicBezTo>
                    <a:pt x="443" y="1011"/>
                    <a:pt x="441" y="1013"/>
                    <a:pt x="439" y="1014"/>
                  </a:cubicBezTo>
                  <a:cubicBezTo>
                    <a:pt x="439" y="1014"/>
                    <a:pt x="439" y="1014"/>
                    <a:pt x="439" y="1014"/>
                  </a:cubicBezTo>
                  <a:cubicBezTo>
                    <a:pt x="438" y="1016"/>
                    <a:pt x="436" y="1017"/>
                    <a:pt x="435" y="1019"/>
                  </a:cubicBezTo>
                  <a:cubicBezTo>
                    <a:pt x="435" y="1019"/>
                    <a:pt x="435" y="1019"/>
                    <a:pt x="435" y="1019"/>
                  </a:cubicBezTo>
                  <a:cubicBezTo>
                    <a:pt x="433" y="1020"/>
                    <a:pt x="432" y="1021"/>
                    <a:pt x="430" y="1023"/>
                  </a:cubicBezTo>
                  <a:cubicBezTo>
                    <a:pt x="430" y="1023"/>
                    <a:pt x="430" y="1023"/>
                    <a:pt x="430" y="1023"/>
                  </a:cubicBezTo>
                  <a:cubicBezTo>
                    <a:pt x="428" y="1024"/>
                    <a:pt x="427" y="1026"/>
                    <a:pt x="425" y="1027"/>
                  </a:cubicBezTo>
                  <a:cubicBezTo>
                    <a:pt x="425" y="1027"/>
                    <a:pt x="425" y="1027"/>
                    <a:pt x="425" y="1027"/>
                  </a:cubicBezTo>
                  <a:cubicBezTo>
                    <a:pt x="423" y="1028"/>
                    <a:pt x="422" y="1030"/>
                    <a:pt x="420" y="1031"/>
                  </a:cubicBezTo>
                  <a:cubicBezTo>
                    <a:pt x="420" y="1031"/>
                    <a:pt x="420" y="1031"/>
                    <a:pt x="420" y="1031"/>
                  </a:cubicBezTo>
                  <a:cubicBezTo>
                    <a:pt x="419" y="1032"/>
                    <a:pt x="417" y="1033"/>
                    <a:pt x="415" y="1035"/>
                  </a:cubicBezTo>
                  <a:cubicBezTo>
                    <a:pt x="415" y="1035"/>
                    <a:pt x="415" y="1035"/>
                    <a:pt x="415" y="1035"/>
                  </a:cubicBezTo>
                  <a:cubicBezTo>
                    <a:pt x="414" y="1036"/>
                    <a:pt x="412" y="1037"/>
                    <a:pt x="410" y="1038"/>
                  </a:cubicBezTo>
                  <a:cubicBezTo>
                    <a:pt x="410" y="1038"/>
                    <a:pt x="410" y="1038"/>
                    <a:pt x="410" y="1038"/>
                  </a:cubicBezTo>
                  <a:cubicBezTo>
                    <a:pt x="408" y="1039"/>
                    <a:pt x="407" y="1041"/>
                    <a:pt x="405" y="1042"/>
                  </a:cubicBezTo>
                  <a:cubicBezTo>
                    <a:pt x="405" y="1042"/>
                    <a:pt x="405" y="1042"/>
                    <a:pt x="405" y="1042"/>
                  </a:cubicBezTo>
                  <a:cubicBezTo>
                    <a:pt x="403" y="1043"/>
                    <a:pt x="401" y="1044"/>
                    <a:pt x="400" y="1045"/>
                  </a:cubicBezTo>
                  <a:cubicBezTo>
                    <a:pt x="400" y="1045"/>
                    <a:pt x="400" y="1045"/>
                    <a:pt x="400" y="1045"/>
                  </a:cubicBezTo>
                  <a:cubicBezTo>
                    <a:pt x="398" y="1046"/>
                    <a:pt x="396" y="1047"/>
                    <a:pt x="394" y="1048"/>
                  </a:cubicBezTo>
                  <a:cubicBezTo>
                    <a:pt x="394" y="1048"/>
                    <a:pt x="394" y="1048"/>
                    <a:pt x="394" y="1048"/>
                  </a:cubicBezTo>
                  <a:cubicBezTo>
                    <a:pt x="393" y="1050"/>
                    <a:pt x="391" y="1051"/>
                    <a:pt x="389" y="1052"/>
                  </a:cubicBezTo>
                  <a:cubicBezTo>
                    <a:pt x="389" y="1052"/>
                    <a:pt x="389" y="1052"/>
                    <a:pt x="389" y="1052"/>
                  </a:cubicBezTo>
                  <a:cubicBezTo>
                    <a:pt x="385" y="1054"/>
                    <a:pt x="382" y="1055"/>
                    <a:pt x="378" y="1057"/>
                  </a:cubicBezTo>
                  <a:cubicBezTo>
                    <a:pt x="378" y="1057"/>
                    <a:pt x="378" y="1057"/>
                    <a:pt x="378" y="1057"/>
                  </a:cubicBezTo>
                  <a:cubicBezTo>
                    <a:pt x="305" y="1094"/>
                    <a:pt x="216" y="1094"/>
                    <a:pt x="142" y="1053"/>
                  </a:cubicBezTo>
                  <a:cubicBezTo>
                    <a:pt x="142" y="1053"/>
                    <a:pt x="142" y="1053"/>
                    <a:pt x="142" y="1053"/>
                  </a:cubicBezTo>
                  <a:cubicBezTo>
                    <a:pt x="136" y="1050"/>
                    <a:pt x="131" y="1046"/>
                    <a:pt x="126" y="1043"/>
                  </a:cubicBezTo>
                  <a:cubicBezTo>
                    <a:pt x="126" y="1043"/>
                    <a:pt x="126" y="1043"/>
                    <a:pt x="126" y="1043"/>
                  </a:cubicBezTo>
                  <a:cubicBezTo>
                    <a:pt x="124" y="1042"/>
                    <a:pt x="122" y="1040"/>
                    <a:pt x="120" y="1039"/>
                  </a:cubicBezTo>
                  <a:cubicBezTo>
                    <a:pt x="120" y="1039"/>
                    <a:pt x="120" y="1039"/>
                    <a:pt x="120" y="1039"/>
                  </a:cubicBezTo>
                  <a:cubicBezTo>
                    <a:pt x="119" y="1038"/>
                    <a:pt x="117" y="1037"/>
                    <a:pt x="115" y="1035"/>
                  </a:cubicBezTo>
                  <a:cubicBezTo>
                    <a:pt x="115" y="1035"/>
                    <a:pt x="115" y="1035"/>
                    <a:pt x="115" y="1035"/>
                  </a:cubicBezTo>
                  <a:cubicBezTo>
                    <a:pt x="112" y="1033"/>
                    <a:pt x="108" y="1030"/>
                    <a:pt x="105" y="1028"/>
                  </a:cubicBezTo>
                  <a:cubicBezTo>
                    <a:pt x="105" y="1027"/>
                    <a:pt x="105" y="1027"/>
                    <a:pt x="105" y="1027"/>
                  </a:cubicBezTo>
                  <a:cubicBezTo>
                    <a:pt x="103" y="1026"/>
                    <a:pt x="101" y="1025"/>
                    <a:pt x="100" y="1023"/>
                  </a:cubicBezTo>
                  <a:cubicBezTo>
                    <a:pt x="100" y="1023"/>
                    <a:pt x="100" y="1023"/>
                    <a:pt x="100" y="1023"/>
                  </a:cubicBezTo>
                  <a:cubicBezTo>
                    <a:pt x="96" y="1020"/>
                    <a:pt x="93" y="1018"/>
                    <a:pt x="90" y="1014"/>
                  </a:cubicBezTo>
                  <a:cubicBezTo>
                    <a:pt x="90" y="1014"/>
                    <a:pt x="90" y="1014"/>
                    <a:pt x="90" y="1014"/>
                  </a:cubicBezTo>
                  <a:cubicBezTo>
                    <a:pt x="88" y="1013"/>
                    <a:pt x="87" y="1011"/>
                    <a:pt x="85" y="1010"/>
                  </a:cubicBezTo>
                  <a:cubicBezTo>
                    <a:pt x="85" y="1010"/>
                    <a:pt x="85" y="1010"/>
                    <a:pt x="85" y="1010"/>
                  </a:cubicBezTo>
                  <a:cubicBezTo>
                    <a:pt x="83" y="1008"/>
                    <a:pt x="82" y="1007"/>
                    <a:pt x="80" y="1005"/>
                  </a:cubicBezTo>
                  <a:cubicBezTo>
                    <a:pt x="80" y="1005"/>
                    <a:pt x="80" y="1005"/>
                    <a:pt x="80" y="1005"/>
                  </a:cubicBezTo>
                  <a:cubicBezTo>
                    <a:pt x="77" y="1002"/>
                    <a:pt x="74" y="998"/>
                    <a:pt x="71" y="995"/>
                  </a:cubicBezTo>
                  <a:cubicBezTo>
                    <a:pt x="71" y="995"/>
                    <a:pt x="71" y="995"/>
                    <a:pt x="71" y="995"/>
                  </a:cubicBezTo>
                  <a:cubicBezTo>
                    <a:pt x="70" y="993"/>
                    <a:pt x="69" y="992"/>
                    <a:pt x="67" y="990"/>
                  </a:cubicBezTo>
                  <a:cubicBezTo>
                    <a:pt x="67" y="990"/>
                    <a:pt x="67" y="990"/>
                    <a:pt x="67" y="990"/>
                  </a:cubicBezTo>
                  <a:cubicBezTo>
                    <a:pt x="64" y="987"/>
                    <a:pt x="62" y="983"/>
                    <a:pt x="59" y="980"/>
                  </a:cubicBezTo>
                  <a:cubicBezTo>
                    <a:pt x="59" y="980"/>
                    <a:pt x="59" y="980"/>
                    <a:pt x="59" y="980"/>
                  </a:cubicBezTo>
                  <a:cubicBezTo>
                    <a:pt x="58" y="978"/>
                    <a:pt x="57" y="976"/>
                    <a:pt x="55" y="974"/>
                  </a:cubicBezTo>
                  <a:cubicBezTo>
                    <a:pt x="55" y="974"/>
                    <a:pt x="55" y="974"/>
                    <a:pt x="55" y="974"/>
                  </a:cubicBezTo>
                  <a:cubicBezTo>
                    <a:pt x="54" y="973"/>
                    <a:pt x="53" y="971"/>
                    <a:pt x="52" y="969"/>
                  </a:cubicBezTo>
                  <a:cubicBezTo>
                    <a:pt x="52" y="969"/>
                    <a:pt x="52" y="969"/>
                    <a:pt x="52" y="969"/>
                  </a:cubicBezTo>
                  <a:cubicBezTo>
                    <a:pt x="48" y="964"/>
                    <a:pt x="45" y="958"/>
                    <a:pt x="42" y="953"/>
                  </a:cubicBezTo>
                  <a:cubicBezTo>
                    <a:pt x="42" y="953"/>
                    <a:pt x="42" y="953"/>
                    <a:pt x="42" y="953"/>
                  </a:cubicBezTo>
                  <a:cubicBezTo>
                    <a:pt x="1" y="879"/>
                    <a:pt x="0" y="790"/>
                    <a:pt x="37" y="717"/>
                  </a:cubicBezTo>
                  <a:cubicBezTo>
                    <a:pt x="37" y="717"/>
                    <a:pt x="37" y="717"/>
                    <a:pt x="37" y="717"/>
                  </a:cubicBezTo>
                  <a:cubicBezTo>
                    <a:pt x="39" y="713"/>
                    <a:pt x="41" y="709"/>
                    <a:pt x="43" y="706"/>
                  </a:cubicBezTo>
                  <a:cubicBezTo>
                    <a:pt x="43" y="706"/>
                    <a:pt x="43" y="706"/>
                    <a:pt x="43" y="706"/>
                  </a:cubicBezTo>
                  <a:cubicBezTo>
                    <a:pt x="44" y="704"/>
                    <a:pt x="45" y="702"/>
                    <a:pt x="46" y="700"/>
                  </a:cubicBezTo>
                  <a:cubicBezTo>
                    <a:pt x="46" y="700"/>
                    <a:pt x="46" y="700"/>
                    <a:pt x="46" y="700"/>
                  </a:cubicBezTo>
                  <a:cubicBezTo>
                    <a:pt x="47" y="699"/>
                    <a:pt x="48" y="697"/>
                    <a:pt x="50" y="695"/>
                  </a:cubicBezTo>
                  <a:cubicBezTo>
                    <a:pt x="50" y="695"/>
                    <a:pt x="50" y="695"/>
                    <a:pt x="50" y="695"/>
                  </a:cubicBezTo>
                  <a:cubicBezTo>
                    <a:pt x="51" y="693"/>
                    <a:pt x="52" y="692"/>
                    <a:pt x="53" y="690"/>
                  </a:cubicBezTo>
                  <a:cubicBezTo>
                    <a:pt x="53" y="690"/>
                    <a:pt x="53" y="690"/>
                    <a:pt x="53" y="690"/>
                  </a:cubicBezTo>
                  <a:cubicBezTo>
                    <a:pt x="54" y="688"/>
                    <a:pt x="55" y="686"/>
                    <a:pt x="56" y="685"/>
                  </a:cubicBezTo>
                  <a:cubicBezTo>
                    <a:pt x="56" y="685"/>
                    <a:pt x="56" y="685"/>
                    <a:pt x="56" y="685"/>
                  </a:cubicBezTo>
                  <a:cubicBezTo>
                    <a:pt x="58" y="683"/>
                    <a:pt x="59" y="681"/>
                    <a:pt x="60" y="680"/>
                  </a:cubicBezTo>
                  <a:cubicBezTo>
                    <a:pt x="60" y="680"/>
                    <a:pt x="60" y="680"/>
                    <a:pt x="60" y="680"/>
                  </a:cubicBezTo>
                  <a:cubicBezTo>
                    <a:pt x="61" y="678"/>
                    <a:pt x="63" y="676"/>
                    <a:pt x="64" y="675"/>
                  </a:cubicBezTo>
                  <a:cubicBezTo>
                    <a:pt x="64" y="675"/>
                    <a:pt x="64" y="675"/>
                    <a:pt x="64" y="675"/>
                  </a:cubicBezTo>
                  <a:cubicBezTo>
                    <a:pt x="65" y="673"/>
                    <a:pt x="67" y="671"/>
                    <a:pt x="68" y="670"/>
                  </a:cubicBezTo>
                  <a:cubicBezTo>
                    <a:pt x="68" y="670"/>
                    <a:pt x="68" y="670"/>
                    <a:pt x="68" y="670"/>
                  </a:cubicBezTo>
                  <a:cubicBezTo>
                    <a:pt x="69" y="668"/>
                    <a:pt x="71" y="666"/>
                    <a:pt x="72" y="665"/>
                  </a:cubicBezTo>
                  <a:cubicBezTo>
                    <a:pt x="72" y="665"/>
                    <a:pt x="72" y="665"/>
                    <a:pt x="72" y="665"/>
                  </a:cubicBezTo>
                  <a:cubicBezTo>
                    <a:pt x="73" y="663"/>
                    <a:pt x="75" y="662"/>
                    <a:pt x="76" y="660"/>
                  </a:cubicBezTo>
                  <a:cubicBezTo>
                    <a:pt x="76" y="660"/>
                    <a:pt x="76" y="660"/>
                    <a:pt x="76" y="660"/>
                  </a:cubicBezTo>
                  <a:cubicBezTo>
                    <a:pt x="78" y="658"/>
                    <a:pt x="79" y="657"/>
                    <a:pt x="80" y="655"/>
                  </a:cubicBezTo>
                  <a:cubicBezTo>
                    <a:pt x="80" y="655"/>
                    <a:pt x="80" y="655"/>
                    <a:pt x="80" y="655"/>
                  </a:cubicBezTo>
                  <a:cubicBezTo>
                    <a:pt x="82" y="654"/>
                    <a:pt x="83" y="652"/>
                    <a:pt x="85" y="651"/>
                  </a:cubicBezTo>
                  <a:cubicBezTo>
                    <a:pt x="85" y="651"/>
                    <a:pt x="85" y="651"/>
                    <a:pt x="85" y="651"/>
                  </a:cubicBezTo>
                  <a:cubicBezTo>
                    <a:pt x="85" y="651"/>
                    <a:pt x="85" y="651"/>
                    <a:pt x="85" y="651"/>
                  </a:cubicBezTo>
                  <a:cubicBezTo>
                    <a:pt x="87" y="649"/>
                    <a:pt x="89" y="647"/>
                    <a:pt x="91" y="645"/>
                  </a:cubicBezTo>
                  <a:cubicBezTo>
                    <a:pt x="91" y="644"/>
                    <a:pt x="92" y="644"/>
                    <a:pt x="92" y="643"/>
                  </a:cubicBezTo>
                  <a:cubicBezTo>
                    <a:pt x="94" y="642"/>
                    <a:pt x="95" y="641"/>
                    <a:pt x="96" y="640"/>
                  </a:cubicBezTo>
                  <a:cubicBezTo>
                    <a:pt x="163" y="580"/>
                    <a:pt x="236" y="577"/>
                    <a:pt x="315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8" name="Google Shape;4518;p137"/>
            <p:cNvSpPr/>
            <p:nvPr/>
          </p:nvSpPr>
          <p:spPr>
            <a:xfrm>
              <a:off x="6347017" y="5202786"/>
              <a:ext cx="615552" cy="615552"/>
            </a:xfrm>
            <a:prstGeom prst="ellipse">
              <a:avLst/>
            </a:prstGeom>
            <a:solidFill>
              <a:srgbClr val="FEFEF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9" name="Google Shape;4519;p137"/>
            <p:cNvSpPr/>
            <p:nvPr/>
          </p:nvSpPr>
          <p:spPr>
            <a:xfrm>
              <a:off x="7110461" y="4382583"/>
              <a:ext cx="676308" cy="674708"/>
            </a:xfrm>
            <a:custGeom>
              <a:rect b="b" l="l" r="r" t="t"/>
              <a:pathLst>
                <a:path extrusionOk="0" h="483" w="483">
                  <a:moveTo>
                    <a:pt x="397" y="86"/>
                  </a:moveTo>
                  <a:cubicBezTo>
                    <a:pt x="311" y="0"/>
                    <a:pt x="172" y="0"/>
                    <a:pt x="86" y="86"/>
                  </a:cubicBezTo>
                  <a:cubicBezTo>
                    <a:pt x="0" y="172"/>
                    <a:pt x="0" y="311"/>
                    <a:pt x="86" y="397"/>
                  </a:cubicBezTo>
                  <a:cubicBezTo>
                    <a:pt x="172" y="483"/>
                    <a:pt x="311" y="483"/>
                    <a:pt x="397" y="397"/>
                  </a:cubicBezTo>
                  <a:cubicBezTo>
                    <a:pt x="483" y="311"/>
                    <a:pt x="483" y="172"/>
                    <a:pt x="397" y="86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20" name="Google Shape;4520;p137"/>
          <p:cNvSpPr txBox="1"/>
          <p:nvPr/>
        </p:nvSpPr>
        <p:spPr>
          <a:xfrm>
            <a:off x="8165929" y="1773601"/>
            <a:ext cx="2837522" cy="770962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 Insert your text here Insert your text here Insert your text here</a:t>
            </a:r>
            <a:endParaRPr/>
          </a:p>
        </p:txBody>
      </p:sp>
      <p:sp>
        <p:nvSpPr>
          <p:cNvPr id="4521" name="Google Shape;4521;p137"/>
          <p:cNvSpPr txBox="1"/>
          <p:nvPr/>
        </p:nvSpPr>
        <p:spPr>
          <a:xfrm>
            <a:off x="8165929" y="4875482"/>
            <a:ext cx="2837522" cy="770962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 Insert your text here Insert your text here Insert your text here</a:t>
            </a:r>
            <a:endParaRPr/>
          </a:p>
        </p:txBody>
      </p:sp>
      <p:sp>
        <p:nvSpPr>
          <p:cNvPr id="4522" name="Google Shape;4522;p137"/>
          <p:cNvSpPr txBox="1"/>
          <p:nvPr/>
        </p:nvSpPr>
        <p:spPr>
          <a:xfrm>
            <a:off x="8556646" y="2822669"/>
            <a:ext cx="2837522" cy="770962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 Insert your text here Insert your text here Insert your text here</a:t>
            </a:r>
            <a:endParaRPr/>
          </a:p>
        </p:txBody>
      </p:sp>
      <p:sp>
        <p:nvSpPr>
          <p:cNvPr id="4523" name="Google Shape;4523;p137"/>
          <p:cNvSpPr txBox="1"/>
          <p:nvPr/>
        </p:nvSpPr>
        <p:spPr>
          <a:xfrm>
            <a:off x="8556646" y="3771104"/>
            <a:ext cx="2837522" cy="770962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 Insert your text here Insert your text here Insert your text here</a:t>
            </a:r>
            <a:endParaRPr/>
          </a:p>
        </p:txBody>
      </p:sp>
      <p:sp>
        <p:nvSpPr>
          <p:cNvPr id="4524" name="Google Shape;4524;p137"/>
          <p:cNvSpPr txBox="1"/>
          <p:nvPr/>
        </p:nvSpPr>
        <p:spPr>
          <a:xfrm>
            <a:off x="881255" y="1773601"/>
            <a:ext cx="2837522" cy="770962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 Insert your text here Insert your text here Insert your text here</a:t>
            </a:r>
            <a:endParaRPr/>
          </a:p>
        </p:txBody>
      </p:sp>
      <p:sp>
        <p:nvSpPr>
          <p:cNvPr id="4525" name="Google Shape;4525;p137"/>
          <p:cNvSpPr txBox="1"/>
          <p:nvPr/>
        </p:nvSpPr>
        <p:spPr>
          <a:xfrm>
            <a:off x="881255" y="4875482"/>
            <a:ext cx="2837522" cy="770962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 Insert your text here Insert your text here Insert your text here</a:t>
            </a:r>
            <a:endParaRPr/>
          </a:p>
        </p:txBody>
      </p:sp>
      <p:sp>
        <p:nvSpPr>
          <p:cNvPr id="4526" name="Google Shape;4526;p137"/>
          <p:cNvSpPr txBox="1"/>
          <p:nvPr/>
        </p:nvSpPr>
        <p:spPr>
          <a:xfrm>
            <a:off x="510239" y="2822669"/>
            <a:ext cx="2837522" cy="770962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 Insert your text here Insert your text here Insert your text here</a:t>
            </a:r>
            <a:endParaRPr/>
          </a:p>
        </p:txBody>
      </p:sp>
      <p:sp>
        <p:nvSpPr>
          <p:cNvPr id="4527" name="Google Shape;4527;p137"/>
          <p:cNvSpPr txBox="1"/>
          <p:nvPr/>
        </p:nvSpPr>
        <p:spPr>
          <a:xfrm>
            <a:off x="510239" y="3771104"/>
            <a:ext cx="2837522" cy="770962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 Insert your text here Insert your text here Insert your text here</a:t>
            </a:r>
            <a:endParaRPr/>
          </a:p>
        </p:txBody>
      </p:sp>
      <p:sp>
        <p:nvSpPr>
          <p:cNvPr id="4528" name="Google Shape;4528;p137"/>
          <p:cNvSpPr txBox="1"/>
          <p:nvPr/>
        </p:nvSpPr>
        <p:spPr>
          <a:xfrm>
            <a:off x="4775355" y="3679381"/>
            <a:ext cx="2640413" cy="8362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 b="1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9" name="Google Shape;4529;p137"/>
          <p:cNvSpPr/>
          <p:nvPr/>
        </p:nvSpPr>
        <p:spPr>
          <a:xfrm>
            <a:off x="6454260" y="2217023"/>
            <a:ext cx="327540" cy="32754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0" name="Google Shape;4530;p137"/>
          <p:cNvSpPr/>
          <p:nvPr/>
        </p:nvSpPr>
        <p:spPr>
          <a:xfrm>
            <a:off x="5341740" y="2217023"/>
            <a:ext cx="327540" cy="32754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1" name="Google Shape;4531;p137"/>
          <p:cNvSpPr/>
          <p:nvPr/>
        </p:nvSpPr>
        <p:spPr>
          <a:xfrm>
            <a:off x="4526400" y="3039983"/>
            <a:ext cx="327540" cy="32754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2" name="Google Shape;4532;p137"/>
          <p:cNvSpPr/>
          <p:nvPr/>
        </p:nvSpPr>
        <p:spPr>
          <a:xfrm>
            <a:off x="7251998" y="3039983"/>
            <a:ext cx="327540" cy="32754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3" name="Google Shape;4533;p137"/>
          <p:cNvSpPr/>
          <p:nvPr/>
        </p:nvSpPr>
        <p:spPr>
          <a:xfrm>
            <a:off x="4526400" y="4176426"/>
            <a:ext cx="327540" cy="32754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4" name="Google Shape;4534;p137"/>
          <p:cNvSpPr/>
          <p:nvPr/>
        </p:nvSpPr>
        <p:spPr>
          <a:xfrm>
            <a:off x="7251998" y="4176426"/>
            <a:ext cx="327540" cy="32754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5" name="Google Shape;4535;p137"/>
          <p:cNvSpPr/>
          <p:nvPr/>
        </p:nvSpPr>
        <p:spPr>
          <a:xfrm>
            <a:off x="6454260" y="4979273"/>
            <a:ext cx="327540" cy="32754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6" name="Google Shape;4536;p137"/>
          <p:cNvSpPr/>
          <p:nvPr/>
        </p:nvSpPr>
        <p:spPr>
          <a:xfrm>
            <a:off x="5341740" y="4979273"/>
            <a:ext cx="327540" cy="32754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40" name="Shape 4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1" name="Google Shape;4541;p138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Circle</a:t>
            </a:r>
            <a:endParaRPr/>
          </a:p>
        </p:txBody>
      </p:sp>
      <p:sp>
        <p:nvSpPr>
          <p:cNvPr id="4542" name="Google Shape;4542;p138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543" name="Google Shape;4543;p138"/>
          <p:cNvSpPr/>
          <p:nvPr/>
        </p:nvSpPr>
        <p:spPr>
          <a:xfrm>
            <a:off x="968450" y="1725722"/>
            <a:ext cx="1828800" cy="18288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4" name="Google Shape;4544;p138"/>
          <p:cNvSpPr/>
          <p:nvPr/>
        </p:nvSpPr>
        <p:spPr>
          <a:xfrm>
            <a:off x="1621230" y="2300055"/>
            <a:ext cx="523240" cy="680134"/>
          </a:xfrm>
          <a:custGeom>
            <a:rect b="b" l="l" r="r" t="t"/>
            <a:pathLst>
              <a:path extrusionOk="0" h="190649" w="146670">
                <a:moveTo>
                  <a:pt x="73335" y="178036"/>
                </a:moveTo>
                <a:cubicBezTo>
                  <a:pt x="72070" y="178036"/>
                  <a:pt x="70991" y="178483"/>
                  <a:pt x="70098" y="179376"/>
                </a:cubicBezTo>
                <a:cubicBezTo>
                  <a:pt x="69205" y="180268"/>
                  <a:pt x="68759" y="181422"/>
                  <a:pt x="68759" y="182836"/>
                </a:cubicBezTo>
                <a:cubicBezTo>
                  <a:pt x="68759" y="184101"/>
                  <a:pt x="69205" y="185180"/>
                  <a:pt x="70098" y="186073"/>
                </a:cubicBezTo>
                <a:cubicBezTo>
                  <a:pt x="70991" y="186966"/>
                  <a:pt x="72070" y="187412"/>
                  <a:pt x="73335" y="187412"/>
                </a:cubicBezTo>
                <a:cubicBezTo>
                  <a:pt x="74600" y="187412"/>
                  <a:pt x="75679" y="186966"/>
                  <a:pt x="76572" y="186073"/>
                </a:cubicBezTo>
                <a:cubicBezTo>
                  <a:pt x="77465" y="185180"/>
                  <a:pt x="77912" y="184101"/>
                  <a:pt x="77912" y="182836"/>
                </a:cubicBezTo>
                <a:cubicBezTo>
                  <a:pt x="77912" y="181422"/>
                  <a:pt x="77465" y="180268"/>
                  <a:pt x="76572" y="179376"/>
                </a:cubicBezTo>
                <a:cubicBezTo>
                  <a:pt x="75679" y="178483"/>
                  <a:pt x="74600" y="178036"/>
                  <a:pt x="73335" y="178036"/>
                </a:cubicBezTo>
                <a:close/>
                <a:moveTo>
                  <a:pt x="16185" y="19199"/>
                </a:moveTo>
                <a:lnTo>
                  <a:pt x="16185" y="171674"/>
                </a:lnTo>
                <a:lnTo>
                  <a:pt x="130485" y="171674"/>
                </a:lnTo>
                <a:lnTo>
                  <a:pt x="130485" y="19199"/>
                </a:lnTo>
                <a:close/>
                <a:moveTo>
                  <a:pt x="9153" y="0"/>
                </a:moveTo>
                <a:lnTo>
                  <a:pt x="137517" y="0"/>
                </a:lnTo>
                <a:cubicBezTo>
                  <a:pt x="140271" y="0"/>
                  <a:pt x="142485" y="875"/>
                  <a:pt x="144159" y="2624"/>
                </a:cubicBezTo>
                <a:cubicBezTo>
                  <a:pt x="145833" y="4372"/>
                  <a:pt x="146670" y="6623"/>
                  <a:pt x="146670" y="9377"/>
                </a:cubicBezTo>
                <a:lnTo>
                  <a:pt x="146670" y="181496"/>
                </a:lnTo>
                <a:cubicBezTo>
                  <a:pt x="146670" y="184250"/>
                  <a:pt x="145833" y="186463"/>
                  <a:pt x="144159" y="188138"/>
                </a:cubicBezTo>
                <a:cubicBezTo>
                  <a:pt x="142485" y="189812"/>
                  <a:pt x="140271" y="190649"/>
                  <a:pt x="137517" y="190649"/>
                </a:cubicBezTo>
                <a:lnTo>
                  <a:pt x="9153" y="190649"/>
                </a:lnTo>
                <a:cubicBezTo>
                  <a:pt x="6400" y="190649"/>
                  <a:pt x="4186" y="189812"/>
                  <a:pt x="2512" y="188138"/>
                </a:cubicBezTo>
                <a:cubicBezTo>
                  <a:pt x="837" y="186463"/>
                  <a:pt x="0" y="184250"/>
                  <a:pt x="0" y="181496"/>
                </a:cubicBezTo>
                <a:lnTo>
                  <a:pt x="0" y="9377"/>
                </a:lnTo>
                <a:cubicBezTo>
                  <a:pt x="0" y="6623"/>
                  <a:pt x="837" y="4372"/>
                  <a:pt x="2512" y="2624"/>
                </a:cubicBezTo>
                <a:cubicBezTo>
                  <a:pt x="4186" y="875"/>
                  <a:pt x="6400" y="0"/>
                  <a:pt x="915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5" name="Google Shape;4545;p138"/>
          <p:cNvSpPr/>
          <p:nvPr/>
        </p:nvSpPr>
        <p:spPr>
          <a:xfrm>
            <a:off x="3739206" y="4497655"/>
            <a:ext cx="1153633" cy="115363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6" name="Google Shape;4546;p138"/>
          <p:cNvSpPr/>
          <p:nvPr/>
        </p:nvSpPr>
        <p:spPr>
          <a:xfrm>
            <a:off x="4098471" y="4926035"/>
            <a:ext cx="435103" cy="296872"/>
          </a:xfrm>
          <a:custGeom>
            <a:rect b="b" l="l" r="r" t="t"/>
            <a:pathLst>
              <a:path extrusionOk="0" h="142875" w="209401">
                <a:moveTo>
                  <a:pt x="87734" y="125239"/>
                </a:moveTo>
                <a:cubicBezTo>
                  <a:pt x="85799" y="125239"/>
                  <a:pt x="84683" y="125500"/>
                  <a:pt x="84385" y="126020"/>
                </a:cubicBezTo>
                <a:lnTo>
                  <a:pt x="78134" y="132160"/>
                </a:lnTo>
                <a:lnTo>
                  <a:pt x="77911" y="132383"/>
                </a:lnTo>
                <a:cubicBezTo>
                  <a:pt x="77911" y="132978"/>
                  <a:pt x="78916" y="133276"/>
                  <a:pt x="80925" y="133276"/>
                </a:cubicBezTo>
                <a:lnTo>
                  <a:pt x="128476" y="133276"/>
                </a:lnTo>
                <a:cubicBezTo>
                  <a:pt x="130485" y="133276"/>
                  <a:pt x="131489" y="132978"/>
                  <a:pt x="131489" y="132383"/>
                </a:cubicBezTo>
                <a:cubicBezTo>
                  <a:pt x="131489" y="132234"/>
                  <a:pt x="131415" y="132160"/>
                  <a:pt x="131266" y="132160"/>
                </a:cubicBezTo>
                <a:lnTo>
                  <a:pt x="125239" y="126020"/>
                </a:lnTo>
                <a:cubicBezTo>
                  <a:pt x="124718" y="125500"/>
                  <a:pt x="123527" y="125239"/>
                  <a:pt x="121667" y="125239"/>
                </a:cubicBezTo>
                <a:close/>
                <a:moveTo>
                  <a:pt x="28575" y="9600"/>
                </a:moveTo>
                <a:lnTo>
                  <a:pt x="28575" y="114300"/>
                </a:lnTo>
                <a:lnTo>
                  <a:pt x="180826" y="114300"/>
                </a:lnTo>
                <a:lnTo>
                  <a:pt x="180826" y="9600"/>
                </a:lnTo>
                <a:close/>
                <a:moveTo>
                  <a:pt x="28575" y="0"/>
                </a:moveTo>
                <a:lnTo>
                  <a:pt x="180826" y="0"/>
                </a:lnTo>
                <a:cubicBezTo>
                  <a:pt x="183207" y="0"/>
                  <a:pt x="185402" y="968"/>
                  <a:pt x="187411" y="2902"/>
                </a:cubicBezTo>
                <a:cubicBezTo>
                  <a:pt x="189421" y="4837"/>
                  <a:pt x="190425" y="6995"/>
                  <a:pt x="190425" y="9376"/>
                </a:cubicBezTo>
                <a:lnTo>
                  <a:pt x="190425" y="114300"/>
                </a:lnTo>
                <a:lnTo>
                  <a:pt x="209401" y="133276"/>
                </a:lnTo>
                <a:cubicBezTo>
                  <a:pt x="209401" y="135955"/>
                  <a:pt x="208526" y="138224"/>
                  <a:pt x="206778" y="140085"/>
                </a:cubicBezTo>
                <a:cubicBezTo>
                  <a:pt x="205029" y="141945"/>
                  <a:pt x="202778" y="142875"/>
                  <a:pt x="200025" y="142875"/>
                </a:cubicBezTo>
                <a:lnTo>
                  <a:pt x="9376" y="142875"/>
                </a:lnTo>
                <a:cubicBezTo>
                  <a:pt x="6623" y="142875"/>
                  <a:pt x="4371" y="141982"/>
                  <a:pt x="2623" y="140196"/>
                </a:cubicBezTo>
                <a:cubicBezTo>
                  <a:pt x="874" y="138410"/>
                  <a:pt x="0" y="136104"/>
                  <a:pt x="0" y="133276"/>
                </a:cubicBezTo>
                <a:lnTo>
                  <a:pt x="18975" y="114300"/>
                </a:lnTo>
                <a:lnTo>
                  <a:pt x="18975" y="9376"/>
                </a:lnTo>
                <a:cubicBezTo>
                  <a:pt x="18975" y="6995"/>
                  <a:pt x="19980" y="4837"/>
                  <a:pt x="21989" y="2902"/>
                </a:cubicBezTo>
                <a:cubicBezTo>
                  <a:pt x="23998" y="968"/>
                  <a:pt x="26193" y="0"/>
                  <a:pt x="2857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7" name="Google Shape;4547;p138"/>
          <p:cNvSpPr/>
          <p:nvPr/>
        </p:nvSpPr>
        <p:spPr>
          <a:xfrm>
            <a:off x="6363013" y="1725722"/>
            <a:ext cx="1467469" cy="1467469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8" name="Google Shape;4548;p138"/>
          <p:cNvSpPr/>
          <p:nvPr/>
        </p:nvSpPr>
        <p:spPr>
          <a:xfrm>
            <a:off x="7989969" y="4497655"/>
            <a:ext cx="789819" cy="78981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9" name="Google Shape;4549;p138"/>
          <p:cNvSpPr/>
          <p:nvPr/>
        </p:nvSpPr>
        <p:spPr>
          <a:xfrm>
            <a:off x="8242836" y="4750522"/>
            <a:ext cx="284084" cy="284084"/>
          </a:xfrm>
          <a:custGeom>
            <a:rect b="b" l="l" r="r" t="t"/>
            <a:pathLst>
              <a:path extrusionOk="0" h="171450" w="171450">
                <a:moveTo>
                  <a:pt x="85725" y="116868"/>
                </a:moveTo>
                <a:cubicBezTo>
                  <a:pt x="84311" y="116868"/>
                  <a:pt x="83158" y="117322"/>
                  <a:pt x="82265" y="118230"/>
                </a:cubicBezTo>
                <a:cubicBezTo>
                  <a:pt x="81372" y="119138"/>
                  <a:pt x="80925" y="120310"/>
                  <a:pt x="80925" y="121748"/>
                </a:cubicBezTo>
                <a:cubicBezTo>
                  <a:pt x="80925" y="123185"/>
                  <a:pt x="81372" y="124357"/>
                  <a:pt x="82265" y="125265"/>
                </a:cubicBezTo>
                <a:cubicBezTo>
                  <a:pt x="83158" y="126173"/>
                  <a:pt x="84311" y="126627"/>
                  <a:pt x="85725" y="126627"/>
                </a:cubicBezTo>
                <a:cubicBezTo>
                  <a:pt x="87139" y="126627"/>
                  <a:pt x="88292" y="126173"/>
                  <a:pt x="89185" y="125265"/>
                </a:cubicBezTo>
                <a:cubicBezTo>
                  <a:pt x="90078" y="124357"/>
                  <a:pt x="90525" y="123185"/>
                  <a:pt x="90525" y="121748"/>
                </a:cubicBezTo>
                <a:cubicBezTo>
                  <a:pt x="90525" y="120310"/>
                  <a:pt x="90078" y="119138"/>
                  <a:pt x="89185" y="118230"/>
                </a:cubicBezTo>
                <a:cubicBezTo>
                  <a:pt x="88292" y="117322"/>
                  <a:pt x="87139" y="116868"/>
                  <a:pt x="85725" y="116868"/>
                </a:cubicBezTo>
                <a:close/>
                <a:moveTo>
                  <a:pt x="9600" y="9600"/>
                </a:moveTo>
                <a:lnTo>
                  <a:pt x="9600" y="107268"/>
                </a:lnTo>
                <a:lnTo>
                  <a:pt x="161851" y="107268"/>
                </a:lnTo>
                <a:lnTo>
                  <a:pt x="161851" y="9600"/>
                </a:lnTo>
                <a:close/>
                <a:moveTo>
                  <a:pt x="7367" y="0"/>
                </a:moveTo>
                <a:lnTo>
                  <a:pt x="164083" y="0"/>
                </a:lnTo>
                <a:cubicBezTo>
                  <a:pt x="166167" y="0"/>
                  <a:pt x="167915" y="707"/>
                  <a:pt x="169329" y="2121"/>
                </a:cubicBezTo>
                <a:cubicBezTo>
                  <a:pt x="170743" y="3535"/>
                  <a:pt x="171450" y="5284"/>
                  <a:pt x="171450" y="7367"/>
                </a:cubicBezTo>
                <a:lnTo>
                  <a:pt x="171450" y="134839"/>
                </a:lnTo>
                <a:cubicBezTo>
                  <a:pt x="171450" y="136922"/>
                  <a:pt x="170762" y="138671"/>
                  <a:pt x="169385" y="140085"/>
                </a:cubicBezTo>
                <a:cubicBezTo>
                  <a:pt x="168008" y="141499"/>
                  <a:pt x="166241" y="142206"/>
                  <a:pt x="164083" y="142206"/>
                </a:cubicBezTo>
                <a:lnTo>
                  <a:pt x="102915" y="142206"/>
                </a:lnTo>
                <a:lnTo>
                  <a:pt x="105817" y="164865"/>
                </a:lnTo>
                <a:lnTo>
                  <a:pt x="110617" y="169664"/>
                </a:lnTo>
                <a:lnTo>
                  <a:pt x="110617" y="170334"/>
                </a:lnTo>
                <a:cubicBezTo>
                  <a:pt x="110542" y="170632"/>
                  <a:pt x="110077" y="170874"/>
                  <a:pt x="109221" y="171060"/>
                </a:cubicBezTo>
                <a:cubicBezTo>
                  <a:pt x="108366" y="171246"/>
                  <a:pt x="107528" y="171339"/>
                  <a:pt x="106710" y="171339"/>
                </a:cubicBezTo>
                <a:lnTo>
                  <a:pt x="105370" y="171450"/>
                </a:lnTo>
                <a:lnTo>
                  <a:pt x="66080" y="171450"/>
                </a:lnTo>
                <a:cubicBezTo>
                  <a:pt x="62731" y="171450"/>
                  <a:pt x="60908" y="171078"/>
                  <a:pt x="60610" y="170334"/>
                </a:cubicBezTo>
                <a:lnTo>
                  <a:pt x="60610" y="169664"/>
                </a:lnTo>
                <a:lnTo>
                  <a:pt x="65633" y="164865"/>
                </a:lnTo>
                <a:lnTo>
                  <a:pt x="68535" y="142206"/>
                </a:lnTo>
                <a:lnTo>
                  <a:pt x="7367" y="142206"/>
                </a:lnTo>
                <a:cubicBezTo>
                  <a:pt x="5209" y="142206"/>
                  <a:pt x="3442" y="141499"/>
                  <a:pt x="2065" y="140085"/>
                </a:cubicBezTo>
                <a:cubicBezTo>
                  <a:pt x="688" y="138671"/>
                  <a:pt x="0" y="136922"/>
                  <a:pt x="0" y="134839"/>
                </a:cubicBezTo>
                <a:lnTo>
                  <a:pt x="0" y="7367"/>
                </a:lnTo>
                <a:cubicBezTo>
                  <a:pt x="0" y="5284"/>
                  <a:pt x="707" y="3535"/>
                  <a:pt x="2121" y="2121"/>
                </a:cubicBezTo>
                <a:cubicBezTo>
                  <a:pt x="3535" y="707"/>
                  <a:pt x="5284" y="0"/>
                  <a:pt x="736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0" name="Google Shape;4550;p138"/>
          <p:cNvSpPr/>
          <p:nvPr/>
        </p:nvSpPr>
        <p:spPr>
          <a:xfrm>
            <a:off x="3375602" y="2486079"/>
            <a:ext cx="903767" cy="4572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1" name="Google Shape;4551;p138"/>
          <p:cNvSpPr txBox="1"/>
          <p:nvPr/>
        </p:nvSpPr>
        <p:spPr>
          <a:xfrm>
            <a:off x="3280935" y="2020734"/>
            <a:ext cx="69301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552" name="Google Shape;4552;p138"/>
          <p:cNvSpPr txBox="1"/>
          <p:nvPr/>
        </p:nvSpPr>
        <p:spPr>
          <a:xfrm>
            <a:off x="3375602" y="2671054"/>
            <a:ext cx="2178526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 b="1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3" name="Google Shape;4553;p138"/>
          <p:cNvSpPr/>
          <p:nvPr/>
        </p:nvSpPr>
        <p:spPr>
          <a:xfrm>
            <a:off x="8406314" y="2486079"/>
            <a:ext cx="731520" cy="4572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4" name="Google Shape;4554;p138"/>
          <p:cNvSpPr txBox="1"/>
          <p:nvPr/>
        </p:nvSpPr>
        <p:spPr>
          <a:xfrm>
            <a:off x="8311647" y="2020734"/>
            <a:ext cx="69301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555" name="Google Shape;4555;p138"/>
          <p:cNvSpPr txBox="1"/>
          <p:nvPr/>
        </p:nvSpPr>
        <p:spPr>
          <a:xfrm>
            <a:off x="8406314" y="2671054"/>
            <a:ext cx="2178526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 b="1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6" name="Google Shape;4556;p138"/>
          <p:cNvSpPr/>
          <p:nvPr/>
        </p:nvSpPr>
        <p:spPr>
          <a:xfrm>
            <a:off x="9236411" y="4738521"/>
            <a:ext cx="182880" cy="4572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7" name="Google Shape;4557;p138"/>
          <p:cNvSpPr txBox="1"/>
          <p:nvPr/>
        </p:nvSpPr>
        <p:spPr>
          <a:xfrm>
            <a:off x="9141744" y="4273176"/>
            <a:ext cx="69301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558" name="Google Shape;4558;p138"/>
          <p:cNvSpPr txBox="1"/>
          <p:nvPr/>
        </p:nvSpPr>
        <p:spPr>
          <a:xfrm>
            <a:off x="9236411" y="4923496"/>
            <a:ext cx="2178526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9" name="Google Shape;4559;p138"/>
          <p:cNvSpPr/>
          <p:nvPr/>
        </p:nvSpPr>
        <p:spPr>
          <a:xfrm>
            <a:off x="5355910" y="4819982"/>
            <a:ext cx="457200" cy="4572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0" name="Google Shape;4560;p138"/>
          <p:cNvSpPr txBox="1"/>
          <p:nvPr/>
        </p:nvSpPr>
        <p:spPr>
          <a:xfrm>
            <a:off x="5261243" y="4354637"/>
            <a:ext cx="69301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561" name="Google Shape;4561;p138"/>
          <p:cNvSpPr txBox="1"/>
          <p:nvPr/>
        </p:nvSpPr>
        <p:spPr>
          <a:xfrm>
            <a:off x="5355910" y="5004957"/>
            <a:ext cx="2178526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2" name="Google Shape;4562;p138"/>
          <p:cNvSpPr/>
          <p:nvPr/>
        </p:nvSpPr>
        <p:spPr>
          <a:xfrm>
            <a:off x="6869935" y="2168872"/>
            <a:ext cx="523240" cy="680134"/>
          </a:xfrm>
          <a:custGeom>
            <a:rect b="b" l="l" r="r" t="t"/>
            <a:pathLst>
              <a:path extrusionOk="0" h="190649" w="146670">
                <a:moveTo>
                  <a:pt x="73335" y="178036"/>
                </a:moveTo>
                <a:cubicBezTo>
                  <a:pt x="72070" y="178036"/>
                  <a:pt x="70991" y="178483"/>
                  <a:pt x="70098" y="179376"/>
                </a:cubicBezTo>
                <a:cubicBezTo>
                  <a:pt x="69205" y="180268"/>
                  <a:pt x="68759" y="181422"/>
                  <a:pt x="68759" y="182836"/>
                </a:cubicBezTo>
                <a:cubicBezTo>
                  <a:pt x="68759" y="184101"/>
                  <a:pt x="69205" y="185180"/>
                  <a:pt x="70098" y="186073"/>
                </a:cubicBezTo>
                <a:cubicBezTo>
                  <a:pt x="70991" y="186966"/>
                  <a:pt x="72070" y="187412"/>
                  <a:pt x="73335" y="187412"/>
                </a:cubicBezTo>
                <a:cubicBezTo>
                  <a:pt x="74600" y="187412"/>
                  <a:pt x="75679" y="186966"/>
                  <a:pt x="76572" y="186073"/>
                </a:cubicBezTo>
                <a:cubicBezTo>
                  <a:pt x="77465" y="185180"/>
                  <a:pt x="77912" y="184101"/>
                  <a:pt x="77912" y="182836"/>
                </a:cubicBezTo>
                <a:cubicBezTo>
                  <a:pt x="77912" y="181422"/>
                  <a:pt x="77465" y="180268"/>
                  <a:pt x="76572" y="179376"/>
                </a:cubicBezTo>
                <a:cubicBezTo>
                  <a:pt x="75679" y="178483"/>
                  <a:pt x="74600" y="178036"/>
                  <a:pt x="73335" y="178036"/>
                </a:cubicBezTo>
                <a:close/>
                <a:moveTo>
                  <a:pt x="16185" y="19199"/>
                </a:moveTo>
                <a:lnTo>
                  <a:pt x="16185" y="171674"/>
                </a:lnTo>
                <a:lnTo>
                  <a:pt x="130485" y="171674"/>
                </a:lnTo>
                <a:lnTo>
                  <a:pt x="130485" y="19199"/>
                </a:lnTo>
                <a:close/>
                <a:moveTo>
                  <a:pt x="9153" y="0"/>
                </a:moveTo>
                <a:lnTo>
                  <a:pt x="137517" y="0"/>
                </a:lnTo>
                <a:cubicBezTo>
                  <a:pt x="140271" y="0"/>
                  <a:pt x="142485" y="875"/>
                  <a:pt x="144159" y="2624"/>
                </a:cubicBezTo>
                <a:cubicBezTo>
                  <a:pt x="145833" y="4372"/>
                  <a:pt x="146670" y="6623"/>
                  <a:pt x="146670" y="9377"/>
                </a:cubicBezTo>
                <a:lnTo>
                  <a:pt x="146670" y="181496"/>
                </a:lnTo>
                <a:cubicBezTo>
                  <a:pt x="146670" y="184250"/>
                  <a:pt x="145833" y="186463"/>
                  <a:pt x="144159" y="188138"/>
                </a:cubicBezTo>
                <a:cubicBezTo>
                  <a:pt x="142485" y="189812"/>
                  <a:pt x="140271" y="190649"/>
                  <a:pt x="137517" y="190649"/>
                </a:cubicBezTo>
                <a:lnTo>
                  <a:pt x="9153" y="190649"/>
                </a:lnTo>
                <a:cubicBezTo>
                  <a:pt x="6400" y="190649"/>
                  <a:pt x="4186" y="189812"/>
                  <a:pt x="2512" y="188138"/>
                </a:cubicBezTo>
                <a:cubicBezTo>
                  <a:pt x="837" y="186463"/>
                  <a:pt x="0" y="184250"/>
                  <a:pt x="0" y="181496"/>
                </a:cubicBezTo>
                <a:lnTo>
                  <a:pt x="0" y="9377"/>
                </a:lnTo>
                <a:cubicBezTo>
                  <a:pt x="0" y="6623"/>
                  <a:pt x="837" y="4372"/>
                  <a:pt x="2512" y="2624"/>
                </a:cubicBezTo>
                <a:cubicBezTo>
                  <a:pt x="4186" y="875"/>
                  <a:pt x="6400" y="0"/>
                  <a:pt x="915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66" name="Shape 4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7" name="Google Shape;4567;p139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Circle</a:t>
            </a:r>
            <a:endParaRPr/>
          </a:p>
        </p:txBody>
      </p:sp>
      <p:sp>
        <p:nvSpPr>
          <p:cNvPr id="4568" name="Google Shape;4568;p139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4569" name="Google Shape;4569;p139"/>
          <p:cNvGrpSpPr/>
          <p:nvPr/>
        </p:nvGrpSpPr>
        <p:grpSpPr>
          <a:xfrm>
            <a:off x="3728705" y="1399548"/>
            <a:ext cx="4507992" cy="4517136"/>
            <a:chOff x="3728705" y="1399548"/>
            <a:chExt cx="4534695" cy="4511271"/>
          </a:xfrm>
        </p:grpSpPr>
        <p:sp>
          <p:nvSpPr>
            <p:cNvPr id="4570" name="Google Shape;4570;p139"/>
            <p:cNvSpPr/>
            <p:nvPr/>
          </p:nvSpPr>
          <p:spPr>
            <a:xfrm>
              <a:off x="3728705" y="1399548"/>
              <a:ext cx="2244390" cy="4511271"/>
            </a:xfrm>
            <a:custGeom>
              <a:rect b="b" l="l" r="r" t="t"/>
              <a:pathLst>
                <a:path extrusionOk="0" h="4511271" w="2244390">
                  <a:moveTo>
                    <a:pt x="2244390" y="0"/>
                  </a:moveTo>
                  <a:lnTo>
                    <a:pt x="2244390" y="1341400"/>
                  </a:lnTo>
                  <a:lnTo>
                    <a:pt x="2161071" y="1345610"/>
                  </a:lnTo>
                  <a:cubicBezTo>
                    <a:pt x="1700134" y="1392454"/>
                    <a:pt x="1340439" y="1782009"/>
                    <a:pt x="1340439" y="2255635"/>
                  </a:cubicBezTo>
                  <a:cubicBezTo>
                    <a:pt x="1340439" y="2729261"/>
                    <a:pt x="1700134" y="3118816"/>
                    <a:pt x="2161071" y="3165661"/>
                  </a:cubicBezTo>
                  <a:lnTo>
                    <a:pt x="2244390" y="3169871"/>
                  </a:lnTo>
                  <a:lnTo>
                    <a:pt x="2244390" y="4511271"/>
                  </a:lnTo>
                  <a:lnTo>
                    <a:pt x="2024019" y="4500135"/>
                  </a:lnTo>
                  <a:cubicBezTo>
                    <a:pt x="887158" y="4384598"/>
                    <a:pt x="0" y="3423794"/>
                    <a:pt x="0" y="2255635"/>
                  </a:cubicBezTo>
                  <a:cubicBezTo>
                    <a:pt x="0" y="1087476"/>
                    <a:pt x="887158" y="126673"/>
                    <a:pt x="2024019" y="11135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127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1" name="Google Shape;4571;p139"/>
            <p:cNvSpPr/>
            <p:nvPr/>
          </p:nvSpPr>
          <p:spPr>
            <a:xfrm flipH="1">
              <a:off x="6019010" y="1399548"/>
              <a:ext cx="2244390" cy="4511271"/>
            </a:xfrm>
            <a:custGeom>
              <a:rect b="b" l="l" r="r" t="t"/>
              <a:pathLst>
                <a:path extrusionOk="0" h="4511271" w="2244390">
                  <a:moveTo>
                    <a:pt x="2244390" y="0"/>
                  </a:moveTo>
                  <a:lnTo>
                    <a:pt x="2244390" y="1341400"/>
                  </a:lnTo>
                  <a:lnTo>
                    <a:pt x="2161071" y="1345610"/>
                  </a:lnTo>
                  <a:cubicBezTo>
                    <a:pt x="1700134" y="1392454"/>
                    <a:pt x="1340439" y="1782009"/>
                    <a:pt x="1340439" y="2255635"/>
                  </a:cubicBezTo>
                  <a:cubicBezTo>
                    <a:pt x="1340439" y="2729261"/>
                    <a:pt x="1700134" y="3118816"/>
                    <a:pt x="2161071" y="3165661"/>
                  </a:cubicBezTo>
                  <a:lnTo>
                    <a:pt x="2244390" y="3169871"/>
                  </a:lnTo>
                  <a:lnTo>
                    <a:pt x="2244390" y="4511271"/>
                  </a:lnTo>
                  <a:lnTo>
                    <a:pt x="2024019" y="4500135"/>
                  </a:lnTo>
                  <a:cubicBezTo>
                    <a:pt x="887158" y="4384598"/>
                    <a:pt x="0" y="3423794"/>
                    <a:pt x="0" y="2255635"/>
                  </a:cubicBezTo>
                  <a:cubicBezTo>
                    <a:pt x="0" y="1087476"/>
                    <a:pt x="887158" y="126673"/>
                    <a:pt x="2024019" y="11135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127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72" name="Google Shape;4572;p139"/>
          <p:cNvSpPr/>
          <p:nvPr/>
        </p:nvSpPr>
        <p:spPr>
          <a:xfrm>
            <a:off x="7723247" y="299815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573" name="Google Shape;4573;p139"/>
          <p:cNvSpPr/>
          <p:nvPr/>
        </p:nvSpPr>
        <p:spPr>
          <a:xfrm>
            <a:off x="3303647" y="299815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14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sp>
        <p:nvSpPr>
          <p:cNvPr id="408" name="Google Shape;408;p14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409" name="Google Shape;409;p14"/>
          <p:cNvGrpSpPr/>
          <p:nvPr/>
        </p:nvGrpSpPr>
        <p:grpSpPr>
          <a:xfrm>
            <a:off x="419099" y="1128813"/>
            <a:ext cx="5237779" cy="623537"/>
            <a:chOff x="5138982" y="3547585"/>
            <a:chExt cx="2638320" cy="623537"/>
          </a:xfrm>
        </p:grpSpPr>
        <p:sp>
          <p:nvSpPr>
            <p:cNvPr id="410" name="Google Shape;410;p14"/>
            <p:cNvSpPr txBox="1"/>
            <p:nvPr/>
          </p:nvSpPr>
          <p:spPr>
            <a:xfrm>
              <a:off x="5138982" y="3547585"/>
              <a:ext cx="26383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Subtitle</a:t>
              </a:r>
              <a:endParaRPr/>
            </a:p>
          </p:txBody>
        </p:sp>
        <p:sp>
          <p:nvSpPr>
            <p:cNvPr id="411" name="Google Shape;411;p14"/>
            <p:cNvSpPr txBox="1"/>
            <p:nvPr/>
          </p:nvSpPr>
          <p:spPr>
            <a:xfrm>
              <a:off x="5138982" y="3924901"/>
              <a:ext cx="26383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-US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  <p:grpSp>
        <p:nvGrpSpPr>
          <p:cNvPr id="412" name="Google Shape;412;p14"/>
          <p:cNvGrpSpPr/>
          <p:nvPr/>
        </p:nvGrpSpPr>
        <p:grpSpPr>
          <a:xfrm>
            <a:off x="6524683" y="1128813"/>
            <a:ext cx="5237779" cy="623537"/>
            <a:chOff x="5138982" y="3547585"/>
            <a:chExt cx="2638320" cy="623537"/>
          </a:xfrm>
        </p:grpSpPr>
        <p:sp>
          <p:nvSpPr>
            <p:cNvPr id="413" name="Google Shape;413;p14"/>
            <p:cNvSpPr txBox="1"/>
            <p:nvPr/>
          </p:nvSpPr>
          <p:spPr>
            <a:xfrm>
              <a:off x="5138982" y="3547585"/>
              <a:ext cx="26383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Subtitle</a:t>
              </a:r>
              <a:endParaRPr/>
            </a:p>
          </p:txBody>
        </p:sp>
        <p:sp>
          <p:nvSpPr>
            <p:cNvPr id="414" name="Google Shape;414;p14"/>
            <p:cNvSpPr txBox="1"/>
            <p:nvPr/>
          </p:nvSpPr>
          <p:spPr>
            <a:xfrm>
              <a:off x="5138982" y="3924901"/>
              <a:ext cx="26383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-US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77" name="Shape 4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8" name="Google Shape;4578;p140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Circle</a:t>
            </a:r>
            <a:endParaRPr/>
          </a:p>
        </p:txBody>
      </p:sp>
      <p:sp>
        <p:nvSpPr>
          <p:cNvPr id="4579" name="Google Shape;4579;p140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4580" name="Google Shape;4580;p140"/>
          <p:cNvGrpSpPr/>
          <p:nvPr/>
        </p:nvGrpSpPr>
        <p:grpSpPr>
          <a:xfrm>
            <a:off x="3728705" y="1399548"/>
            <a:ext cx="4509062" cy="4512296"/>
            <a:chOff x="3728705" y="1399548"/>
            <a:chExt cx="4509062" cy="4512296"/>
          </a:xfrm>
        </p:grpSpPr>
        <p:sp>
          <p:nvSpPr>
            <p:cNvPr id="4581" name="Google Shape;4581;p140"/>
            <p:cNvSpPr/>
            <p:nvPr/>
          </p:nvSpPr>
          <p:spPr>
            <a:xfrm>
              <a:off x="3728705" y="1399548"/>
              <a:ext cx="4509062" cy="2271955"/>
            </a:xfrm>
            <a:custGeom>
              <a:rect b="b" l="l" r="r" t="t"/>
              <a:pathLst>
                <a:path extrusionOk="0" h="2271955" w="4509062">
                  <a:moveTo>
                    <a:pt x="2254531" y="0"/>
                  </a:moveTo>
                  <a:cubicBezTo>
                    <a:pt x="3499674" y="0"/>
                    <a:pt x="4509062" y="1010112"/>
                    <a:pt x="4509062" y="2256148"/>
                  </a:cubicBezTo>
                  <a:lnTo>
                    <a:pt x="4508265" y="2271955"/>
                  </a:lnTo>
                  <a:lnTo>
                    <a:pt x="3167826" y="2271955"/>
                  </a:lnTo>
                  <a:lnTo>
                    <a:pt x="3168623" y="2256148"/>
                  </a:lnTo>
                  <a:cubicBezTo>
                    <a:pt x="3168623" y="1750947"/>
                    <a:pt x="2759370" y="1341400"/>
                    <a:pt x="2254531" y="1341400"/>
                  </a:cubicBezTo>
                  <a:cubicBezTo>
                    <a:pt x="1749692" y="1341400"/>
                    <a:pt x="1340439" y="1750947"/>
                    <a:pt x="1340439" y="2256148"/>
                  </a:cubicBezTo>
                  <a:lnTo>
                    <a:pt x="1341237" y="2271955"/>
                  </a:lnTo>
                  <a:lnTo>
                    <a:pt x="798" y="2271955"/>
                  </a:lnTo>
                  <a:lnTo>
                    <a:pt x="0" y="2256148"/>
                  </a:lnTo>
                  <a:cubicBezTo>
                    <a:pt x="0" y="1010112"/>
                    <a:pt x="1009388" y="0"/>
                    <a:pt x="2254531" y="0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2" name="Google Shape;4582;p140"/>
            <p:cNvSpPr/>
            <p:nvPr/>
          </p:nvSpPr>
          <p:spPr>
            <a:xfrm>
              <a:off x="3730334" y="3687949"/>
              <a:ext cx="2213277" cy="2221893"/>
            </a:xfrm>
            <a:custGeom>
              <a:rect b="b" l="l" r="r" t="t"/>
              <a:pathLst>
                <a:path extrusionOk="0" h="2221893" w="2213277">
                  <a:moveTo>
                    <a:pt x="0" y="0"/>
                  </a:moveTo>
                  <a:lnTo>
                    <a:pt x="1340439" y="0"/>
                  </a:lnTo>
                  <a:lnTo>
                    <a:pt x="1343530" y="61275"/>
                  </a:lnTo>
                  <a:cubicBezTo>
                    <a:pt x="1387221" y="491791"/>
                    <a:pt x="1729235" y="834051"/>
                    <a:pt x="2159442" y="877772"/>
                  </a:cubicBezTo>
                  <a:lnTo>
                    <a:pt x="2213277" y="880493"/>
                  </a:lnTo>
                  <a:lnTo>
                    <a:pt x="2213277" y="2221893"/>
                  </a:lnTo>
                  <a:lnTo>
                    <a:pt x="2022390" y="2212247"/>
                  </a:lnTo>
                  <a:cubicBezTo>
                    <a:pt x="961320" y="2104412"/>
                    <a:pt x="117770" y="1260256"/>
                    <a:pt x="10012" y="19842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3" name="Google Shape;4583;p140"/>
            <p:cNvSpPr/>
            <p:nvPr/>
          </p:nvSpPr>
          <p:spPr>
            <a:xfrm>
              <a:off x="5960056" y="3687949"/>
              <a:ext cx="2276084" cy="2223895"/>
            </a:xfrm>
            <a:custGeom>
              <a:rect b="b" l="l" r="r" t="t"/>
              <a:pathLst>
                <a:path extrusionOk="0" h="2223895" w="2276084">
                  <a:moveTo>
                    <a:pt x="935645" y="0"/>
                  </a:moveTo>
                  <a:lnTo>
                    <a:pt x="2276084" y="0"/>
                  </a:lnTo>
                  <a:lnTo>
                    <a:pt x="2266071" y="198425"/>
                  </a:lnTo>
                  <a:cubicBezTo>
                    <a:pt x="2150617" y="1336101"/>
                    <a:pt x="1190502" y="2223895"/>
                    <a:pt x="23180" y="2223895"/>
                  </a:cubicBezTo>
                  <a:lnTo>
                    <a:pt x="0" y="2222724"/>
                  </a:lnTo>
                  <a:lnTo>
                    <a:pt x="0" y="881324"/>
                  </a:lnTo>
                  <a:lnTo>
                    <a:pt x="23180" y="882495"/>
                  </a:lnTo>
                  <a:cubicBezTo>
                    <a:pt x="496467" y="882495"/>
                    <a:pt x="885742" y="522542"/>
                    <a:pt x="932553" y="61275"/>
                  </a:cubicBezTo>
                  <a:lnTo>
                    <a:pt x="935645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84" name="Google Shape;4584;p140"/>
          <p:cNvSpPr/>
          <p:nvPr/>
        </p:nvSpPr>
        <p:spPr>
          <a:xfrm>
            <a:off x="7113647" y="486505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585" name="Google Shape;4585;p140"/>
          <p:cNvSpPr/>
          <p:nvPr/>
        </p:nvSpPr>
        <p:spPr>
          <a:xfrm>
            <a:off x="3856097" y="486505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586" name="Google Shape;4586;p140"/>
          <p:cNvSpPr/>
          <p:nvPr/>
        </p:nvSpPr>
        <p:spPr>
          <a:xfrm>
            <a:off x="5551547" y="109315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90" name="Shape 4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1" name="Google Shape;4591;p141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Circle</a:t>
            </a:r>
            <a:endParaRPr/>
          </a:p>
        </p:txBody>
      </p:sp>
      <p:sp>
        <p:nvSpPr>
          <p:cNvPr id="4592" name="Google Shape;4592;p141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4593" name="Google Shape;4593;p141"/>
          <p:cNvGrpSpPr/>
          <p:nvPr/>
        </p:nvGrpSpPr>
        <p:grpSpPr>
          <a:xfrm>
            <a:off x="3728705" y="1399548"/>
            <a:ext cx="4509063" cy="4512295"/>
            <a:chOff x="3728705" y="1399548"/>
            <a:chExt cx="4509063" cy="4512295"/>
          </a:xfrm>
        </p:grpSpPr>
        <p:sp>
          <p:nvSpPr>
            <p:cNvPr id="4594" name="Google Shape;4594;p141"/>
            <p:cNvSpPr/>
            <p:nvPr/>
          </p:nvSpPr>
          <p:spPr>
            <a:xfrm>
              <a:off x="4585801" y="1399548"/>
              <a:ext cx="2813955" cy="1557215"/>
            </a:xfrm>
            <a:custGeom>
              <a:rect b="b" l="l" r="r" t="t"/>
              <a:pathLst>
                <a:path extrusionOk="0" h="1557215" w="2813955">
                  <a:moveTo>
                    <a:pt x="1397436" y="0"/>
                  </a:moveTo>
                  <a:cubicBezTo>
                    <a:pt x="1864365" y="0"/>
                    <a:pt x="2298140" y="142047"/>
                    <a:pt x="2657966" y="385315"/>
                  </a:cubicBezTo>
                  <a:lnTo>
                    <a:pt x="2813955" y="502045"/>
                  </a:lnTo>
                  <a:lnTo>
                    <a:pt x="1980685" y="1556249"/>
                  </a:lnTo>
                  <a:lnTo>
                    <a:pt x="1980684" y="1556250"/>
                  </a:lnTo>
                  <a:lnTo>
                    <a:pt x="1981148" y="1556635"/>
                  </a:lnTo>
                  <a:lnTo>
                    <a:pt x="1980686" y="1557215"/>
                  </a:lnTo>
                  <a:lnTo>
                    <a:pt x="1908513" y="1497625"/>
                  </a:lnTo>
                  <a:cubicBezTo>
                    <a:pt x="1762624" y="1398993"/>
                    <a:pt x="1586751" y="1341400"/>
                    <a:pt x="1397436" y="1341400"/>
                  </a:cubicBezTo>
                  <a:cubicBezTo>
                    <a:pt x="1208122" y="1341400"/>
                    <a:pt x="1032249" y="1398993"/>
                    <a:pt x="886359" y="1497625"/>
                  </a:cubicBezTo>
                  <a:lnTo>
                    <a:pt x="836586" y="1538721"/>
                  </a:lnTo>
                  <a:lnTo>
                    <a:pt x="0" y="487765"/>
                  </a:lnTo>
                  <a:lnTo>
                    <a:pt x="136906" y="385315"/>
                  </a:lnTo>
                  <a:cubicBezTo>
                    <a:pt x="496732" y="142047"/>
                    <a:pt x="930508" y="0"/>
                    <a:pt x="1397436" y="0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5" name="Google Shape;4595;p141"/>
            <p:cNvSpPr/>
            <p:nvPr/>
          </p:nvSpPr>
          <p:spPr>
            <a:xfrm>
              <a:off x="6556443" y="1912313"/>
              <a:ext cx="1681325" cy="3502162"/>
            </a:xfrm>
            <a:custGeom>
              <a:rect b="b" l="l" r="r" t="t"/>
              <a:pathLst>
                <a:path extrusionOk="0" h="3502162" w="1681325">
                  <a:moveTo>
                    <a:pt x="857640" y="0"/>
                  </a:moveTo>
                  <a:lnTo>
                    <a:pt x="860885" y="2429"/>
                  </a:lnTo>
                  <a:cubicBezTo>
                    <a:pt x="1361949" y="416239"/>
                    <a:pt x="1681325" y="1042487"/>
                    <a:pt x="1681325" y="1743382"/>
                  </a:cubicBezTo>
                  <a:cubicBezTo>
                    <a:pt x="1681325" y="2444277"/>
                    <a:pt x="1361949" y="3070525"/>
                    <a:pt x="860885" y="3484335"/>
                  </a:cubicBezTo>
                  <a:lnTo>
                    <a:pt x="837063" y="3502162"/>
                  </a:lnTo>
                  <a:lnTo>
                    <a:pt x="0" y="2450607"/>
                  </a:lnTo>
                  <a:lnTo>
                    <a:pt x="73155" y="2390206"/>
                  </a:lnTo>
                  <a:cubicBezTo>
                    <a:pt x="238573" y="2224670"/>
                    <a:pt x="340886" y="1995983"/>
                    <a:pt x="340886" y="1743382"/>
                  </a:cubicBezTo>
                  <a:cubicBezTo>
                    <a:pt x="340886" y="1490782"/>
                    <a:pt x="238573" y="1262095"/>
                    <a:pt x="73155" y="1096558"/>
                  </a:cubicBezTo>
                  <a:lnTo>
                    <a:pt x="22729" y="1054922"/>
                  </a:lnTo>
                  <a:lnTo>
                    <a:pt x="23155" y="1054388"/>
                  </a:lnTo>
                  <a:lnTo>
                    <a:pt x="23801" y="1054925"/>
                  </a:lnTo>
                  <a:lnTo>
                    <a:pt x="23804" y="1054923"/>
                  </a:lnTo>
                  <a:lnTo>
                    <a:pt x="23802" y="1054923"/>
                  </a:lnTo>
                  <a:lnTo>
                    <a:pt x="175442" y="863077"/>
                  </a:lnTo>
                  <a:lnTo>
                    <a:pt x="822619" y="50063"/>
                  </a:lnTo>
                  <a:lnTo>
                    <a:pt x="822620" y="50061"/>
                  </a:lnTo>
                  <a:lnTo>
                    <a:pt x="819827" y="47838"/>
                  </a:lnTo>
                  <a:lnTo>
                    <a:pt x="857640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6" name="Google Shape;4596;p141"/>
            <p:cNvSpPr/>
            <p:nvPr/>
          </p:nvSpPr>
          <p:spPr>
            <a:xfrm>
              <a:off x="3728705" y="1897170"/>
              <a:ext cx="1703724" cy="3534714"/>
            </a:xfrm>
            <a:custGeom>
              <a:rect b="b" l="l" r="r" t="t"/>
              <a:pathLst>
                <a:path extrusionOk="0" h="3534714" w="1703724">
                  <a:moveTo>
                    <a:pt x="843922" y="0"/>
                  </a:moveTo>
                  <a:lnTo>
                    <a:pt x="1680997" y="1051571"/>
                  </a:lnTo>
                  <a:lnTo>
                    <a:pt x="1608170" y="1111701"/>
                  </a:lnTo>
                  <a:cubicBezTo>
                    <a:pt x="1442752" y="1277238"/>
                    <a:pt x="1340439" y="1505925"/>
                    <a:pt x="1340439" y="1758525"/>
                  </a:cubicBezTo>
                  <a:cubicBezTo>
                    <a:pt x="1340439" y="2011126"/>
                    <a:pt x="1442752" y="2239813"/>
                    <a:pt x="1608170" y="2405349"/>
                  </a:cubicBezTo>
                  <a:lnTo>
                    <a:pt x="1703724" y="2484245"/>
                  </a:lnTo>
                  <a:lnTo>
                    <a:pt x="867526" y="3534714"/>
                  </a:lnTo>
                  <a:lnTo>
                    <a:pt x="820440" y="3499478"/>
                  </a:lnTo>
                  <a:cubicBezTo>
                    <a:pt x="319377" y="3085668"/>
                    <a:pt x="0" y="2459420"/>
                    <a:pt x="0" y="1758525"/>
                  </a:cubicBezTo>
                  <a:cubicBezTo>
                    <a:pt x="0" y="1057630"/>
                    <a:pt x="319377" y="431382"/>
                    <a:pt x="820440" y="17572"/>
                  </a:cubicBezTo>
                  <a:lnTo>
                    <a:pt x="843922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7" name="Google Shape;4597;p141"/>
            <p:cNvSpPr/>
            <p:nvPr/>
          </p:nvSpPr>
          <p:spPr>
            <a:xfrm>
              <a:off x="4609405" y="4373393"/>
              <a:ext cx="2770927" cy="1538450"/>
            </a:xfrm>
            <a:custGeom>
              <a:rect b="b" l="l" r="r" t="t"/>
              <a:pathLst>
                <a:path extrusionOk="0" h="1538450" w="2770927">
                  <a:moveTo>
                    <a:pt x="1934355" y="0"/>
                  </a:moveTo>
                  <a:lnTo>
                    <a:pt x="2770927" y="1050940"/>
                  </a:lnTo>
                  <a:lnTo>
                    <a:pt x="2634362" y="1153135"/>
                  </a:lnTo>
                  <a:cubicBezTo>
                    <a:pt x="2274536" y="1396403"/>
                    <a:pt x="1840761" y="1538450"/>
                    <a:pt x="1373832" y="1538450"/>
                  </a:cubicBezTo>
                  <a:cubicBezTo>
                    <a:pt x="906904" y="1538450"/>
                    <a:pt x="473128" y="1396403"/>
                    <a:pt x="113302" y="1153135"/>
                  </a:cubicBezTo>
                  <a:lnTo>
                    <a:pt x="0" y="1068349"/>
                  </a:lnTo>
                  <a:lnTo>
                    <a:pt x="835709" y="18494"/>
                  </a:lnTo>
                  <a:lnTo>
                    <a:pt x="862755" y="40825"/>
                  </a:lnTo>
                  <a:cubicBezTo>
                    <a:pt x="1008645" y="139458"/>
                    <a:pt x="1184518" y="197050"/>
                    <a:pt x="1373832" y="197050"/>
                  </a:cubicBezTo>
                  <a:cubicBezTo>
                    <a:pt x="1563147" y="197050"/>
                    <a:pt x="1739020" y="139458"/>
                    <a:pt x="1884909" y="40825"/>
                  </a:cubicBezTo>
                  <a:lnTo>
                    <a:pt x="1934355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98" name="Google Shape;4598;p141"/>
          <p:cNvSpPr/>
          <p:nvPr/>
        </p:nvSpPr>
        <p:spPr>
          <a:xfrm>
            <a:off x="7647047" y="322675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599" name="Google Shape;4599;p141"/>
          <p:cNvSpPr/>
          <p:nvPr/>
        </p:nvSpPr>
        <p:spPr>
          <a:xfrm>
            <a:off x="3341747" y="322675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600" name="Google Shape;4600;p141"/>
          <p:cNvSpPr/>
          <p:nvPr/>
        </p:nvSpPr>
        <p:spPr>
          <a:xfrm>
            <a:off x="5551547" y="109315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601" name="Google Shape;4601;p141"/>
          <p:cNvSpPr/>
          <p:nvPr/>
        </p:nvSpPr>
        <p:spPr>
          <a:xfrm>
            <a:off x="5551547" y="530320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05" name="Shape 4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6" name="Google Shape;4606;p142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Circle</a:t>
            </a:r>
            <a:endParaRPr/>
          </a:p>
        </p:txBody>
      </p:sp>
      <p:sp>
        <p:nvSpPr>
          <p:cNvPr id="4607" name="Google Shape;4607;p142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608" name="Google Shape;4608;p142"/>
          <p:cNvSpPr/>
          <p:nvPr/>
        </p:nvSpPr>
        <p:spPr>
          <a:xfrm>
            <a:off x="4779658" y="1399548"/>
            <a:ext cx="2537409" cy="1546502"/>
          </a:xfrm>
          <a:custGeom>
            <a:rect b="b" l="l" r="r" t="t"/>
            <a:pathLst>
              <a:path extrusionOk="0" h="1546502" w="2537409">
                <a:moveTo>
                  <a:pt x="1203579" y="0"/>
                </a:moveTo>
                <a:cubicBezTo>
                  <a:pt x="1670508" y="0"/>
                  <a:pt x="2104283" y="142047"/>
                  <a:pt x="2464109" y="385315"/>
                </a:cubicBezTo>
                <a:lnTo>
                  <a:pt x="2537409" y="440167"/>
                </a:lnTo>
                <a:lnTo>
                  <a:pt x="1773854" y="1546502"/>
                </a:lnTo>
                <a:lnTo>
                  <a:pt x="1714656" y="1497625"/>
                </a:lnTo>
                <a:cubicBezTo>
                  <a:pt x="1568767" y="1398993"/>
                  <a:pt x="1392894" y="1341400"/>
                  <a:pt x="1203579" y="1341400"/>
                </a:cubicBezTo>
                <a:cubicBezTo>
                  <a:pt x="1045817" y="1341400"/>
                  <a:pt x="897389" y="1381395"/>
                  <a:pt x="767869" y="1451805"/>
                </a:cubicBezTo>
                <a:lnTo>
                  <a:pt x="723205" y="1478959"/>
                </a:lnTo>
                <a:lnTo>
                  <a:pt x="0" y="350692"/>
                </a:lnTo>
                <a:lnTo>
                  <a:pt x="128936" y="272305"/>
                </a:lnTo>
                <a:cubicBezTo>
                  <a:pt x="448388" y="98644"/>
                  <a:pt x="814472" y="0"/>
                  <a:pt x="1203579" y="0"/>
                </a:cubicBez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9" name="Google Shape;4609;p142"/>
          <p:cNvSpPr/>
          <p:nvPr/>
        </p:nvSpPr>
        <p:spPr>
          <a:xfrm>
            <a:off x="3728705" y="1758786"/>
            <a:ext cx="1760100" cy="1942214"/>
          </a:xfrm>
          <a:custGeom>
            <a:rect b="b" l="l" r="r" t="t"/>
            <a:pathLst>
              <a:path extrusionOk="0" h="1942214" w="1760100">
                <a:moveTo>
                  <a:pt x="1036895" y="0"/>
                </a:moveTo>
                <a:lnTo>
                  <a:pt x="1760100" y="1128267"/>
                </a:lnTo>
                <a:lnTo>
                  <a:pt x="1743454" y="1138387"/>
                </a:lnTo>
                <a:cubicBezTo>
                  <a:pt x="1500304" y="1302774"/>
                  <a:pt x="1340439" y="1581160"/>
                  <a:pt x="1340439" y="1896910"/>
                </a:cubicBezTo>
                <a:lnTo>
                  <a:pt x="1342725" y="1942214"/>
                </a:lnTo>
                <a:lnTo>
                  <a:pt x="2286" y="1942214"/>
                </a:lnTo>
                <a:lnTo>
                  <a:pt x="0" y="1896910"/>
                </a:lnTo>
                <a:cubicBezTo>
                  <a:pt x="0" y="1118138"/>
                  <a:pt x="394292" y="431523"/>
                  <a:pt x="994001" y="26077"/>
                </a:cubicBezTo>
                <a:lnTo>
                  <a:pt x="1036895" y="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0" name="Google Shape;4610;p142"/>
          <p:cNvSpPr/>
          <p:nvPr/>
        </p:nvSpPr>
        <p:spPr>
          <a:xfrm>
            <a:off x="6489221" y="1849577"/>
            <a:ext cx="1748547" cy="3696007"/>
          </a:xfrm>
          <a:custGeom>
            <a:rect b="b" l="l" r="r" t="t"/>
            <a:pathLst>
              <a:path extrusionOk="0" h="3696007" w="1748547">
                <a:moveTo>
                  <a:pt x="841024" y="0"/>
                </a:moveTo>
                <a:lnTo>
                  <a:pt x="928107" y="65167"/>
                </a:lnTo>
                <a:cubicBezTo>
                  <a:pt x="1429171" y="478977"/>
                  <a:pt x="1748547" y="1105225"/>
                  <a:pt x="1748547" y="1806120"/>
                </a:cubicBezTo>
                <a:cubicBezTo>
                  <a:pt x="1748547" y="2584893"/>
                  <a:pt x="1354255" y="3271507"/>
                  <a:pt x="754546" y="3676953"/>
                </a:cubicBezTo>
                <a:lnTo>
                  <a:pt x="723205" y="3696007"/>
                </a:lnTo>
                <a:lnTo>
                  <a:pt x="0" y="2567740"/>
                </a:lnTo>
                <a:lnTo>
                  <a:pt x="5093" y="2564643"/>
                </a:lnTo>
                <a:cubicBezTo>
                  <a:pt x="248244" y="2400257"/>
                  <a:pt x="408108" y="2121871"/>
                  <a:pt x="408108" y="1806120"/>
                </a:cubicBezTo>
                <a:cubicBezTo>
                  <a:pt x="408108" y="1553520"/>
                  <a:pt x="305795" y="1324833"/>
                  <a:pt x="140377" y="1159296"/>
                </a:cubicBezTo>
                <a:lnTo>
                  <a:pt x="77020" y="1106984"/>
                </a:lnTo>
                <a:lnTo>
                  <a:pt x="841024" y="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1" name="Google Shape;4611;p142"/>
          <p:cNvSpPr/>
          <p:nvPr/>
        </p:nvSpPr>
        <p:spPr>
          <a:xfrm>
            <a:off x="3731822" y="3717447"/>
            <a:ext cx="1788289" cy="1830429"/>
          </a:xfrm>
          <a:custGeom>
            <a:rect b="b" l="l" r="r" t="t"/>
            <a:pathLst>
              <a:path extrusionOk="0" h="1830429" w="1788289">
                <a:moveTo>
                  <a:pt x="0" y="0"/>
                </a:moveTo>
                <a:lnTo>
                  <a:pt x="1340439" y="0"/>
                </a:lnTo>
                <a:lnTo>
                  <a:pt x="1342042" y="31778"/>
                </a:lnTo>
                <a:cubicBezTo>
                  <a:pt x="1370129" y="308538"/>
                  <a:pt x="1521503" y="548825"/>
                  <a:pt x="1740338" y="696773"/>
                </a:cubicBezTo>
                <a:lnTo>
                  <a:pt x="1788289" y="725925"/>
                </a:lnTo>
                <a:lnTo>
                  <a:pt x="1025997" y="1830429"/>
                </a:lnTo>
                <a:lnTo>
                  <a:pt x="990885" y="1809083"/>
                </a:lnTo>
                <a:cubicBezTo>
                  <a:pt x="451147" y="1444182"/>
                  <a:pt x="77797" y="851534"/>
                  <a:pt x="8524" y="168928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2" name="Google Shape;4612;p142"/>
          <p:cNvSpPr/>
          <p:nvPr/>
        </p:nvSpPr>
        <p:spPr>
          <a:xfrm>
            <a:off x="4771894" y="4425862"/>
            <a:ext cx="2426474" cy="1485982"/>
          </a:xfrm>
          <a:custGeom>
            <a:rect b="b" l="l" r="r" t="t"/>
            <a:pathLst>
              <a:path extrusionOk="0" h="1485982" w="2426474">
                <a:moveTo>
                  <a:pt x="1703269" y="0"/>
                </a:moveTo>
                <a:lnTo>
                  <a:pt x="2426474" y="1128267"/>
                </a:lnTo>
                <a:lnTo>
                  <a:pt x="2285985" y="1213677"/>
                </a:lnTo>
                <a:cubicBezTo>
                  <a:pt x="1966534" y="1387338"/>
                  <a:pt x="1600449" y="1485982"/>
                  <a:pt x="1211342" y="1485982"/>
                </a:cubicBezTo>
                <a:cubicBezTo>
                  <a:pt x="822235" y="1485982"/>
                  <a:pt x="456151" y="1387338"/>
                  <a:pt x="136699" y="1213677"/>
                </a:cubicBezTo>
                <a:lnTo>
                  <a:pt x="0" y="1130571"/>
                </a:lnTo>
                <a:lnTo>
                  <a:pt x="762292" y="26067"/>
                </a:lnTo>
                <a:lnTo>
                  <a:pt x="775632" y="34177"/>
                </a:lnTo>
                <a:cubicBezTo>
                  <a:pt x="905152" y="104587"/>
                  <a:pt x="1053580" y="144582"/>
                  <a:pt x="1211342" y="144582"/>
                </a:cubicBezTo>
                <a:cubicBezTo>
                  <a:pt x="1369104" y="144582"/>
                  <a:pt x="1517532" y="104587"/>
                  <a:pt x="1647052" y="34177"/>
                </a:cubicBezTo>
                <a:lnTo>
                  <a:pt x="1703269" y="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3" name="Google Shape;4613;p142"/>
          <p:cNvSpPr/>
          <p:nvPr/>
        </p:nvSpPr>
        <p:spPr>
          <a:xfrm>
            <a:off x="7723247" y="320770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614" name="Google Shape;4614;p142"/>
          <p:cNvSpPr/>
          <p:nvPr/>
        </p:nvSpPr>
        <p:spPr>
          <a:xfrm>
            <a:off x="5551547" y="109315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615" name="Google Shape;4615;p142"/>
          <p:cNvSpPr/>
          <p:nvPr/>
        </p:nvSpPr>
        <p:spPr>
          <a:xfrm>
            <a:off x="3475097" y="227425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616" name="Google Shape;4616;p142"/>
          <p:cNvSpPr/>
          <p:nvPr/>
        </p:nvSpPr>
        <p:spPr>
          <a:xfrm>
            <a:off x="3475097" y="429355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617" name="Google Shape;4617;p142"/>
          <p:cNvSpPr/>
          <p:nvPr/>
        </p:nvSpPr>
        <p:spPr>
          <a:xfrm>
            <a:off x="5513447" y="545560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21" name="Shape 4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2" name="Google Shape;4622;p143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Circle</a:t>
            </a:r>
            <a:endParaRPr/>
          </a:p>
        </p:txBody>
      </p:sp>
      <p:sp>
        <p:nvSpPr>
          <p:cNvPr id="4623" name="Google Shape;4623;p143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624" name="Google Shape;4624;p143"/>
          <p:cNvSpPr/>
          <p:nvPr/>
        </p:nvSpPr>
        <p:spPr>
          <a:xfrm>
            <a:off x="4779658" y="1399548"/>
            <a:ext cx="2537409" cy="1546502"/>
          </a:xfrm>
          <a:custGeom>
            <a:rect b="b" l="l" r="r" t="t"/>
            <a:pathLst>
              <a:path extrusionOk="0" h="1546502" w="2537409">
                <a:moveTo>
                  <a:pt x="1203579" y="0"/>
                </a:moveTo>
                <a:cubicBezTo>
                  <a:pt x="1670508" y="0"/>
                  <a:pt x="2104283" y="142047"/>
                  <a:pt x="2464109" y="385315"/>
                </a:cubicBezTo>
                <a:lnTo>
                  <a:pt x="2537409" y="440167"/>
                </a:lnTo>
                <a:lnTo>
                  <a:pt x="1773854" y="1546502"/>
                </a:lnTo>
                <a:lnTo>
                  <a:pt x="1714656" y="1497625"/>
                </a:lnTo>
                <a:cubicBezTo>
                  <a:pt x="1568767" y="1398993"/>
                  <a:pt x="1392894" y="1341400"/>
                  <a:pt x="1203579" y="1341400"/>
                </a:cubicBezTo>
                <a:cubicBezTo>
                  <a:pt x="1045817" y="1341400"/>
                  <a:pt x="897389" y="1381395"/>
                  <a:pt x="767869" y="1451805"/>
                </a:cubicBezTo>
                <a:lnTo>
                  <a:pt x="723205" y="1478959"/>
                </a:lnTo>
                <a:lnTo>
                  <a:pt x="0" y="350692"/>
                </a:lnTo>
                <a:lnTo>
                  <a:pt x="128936" y="272305"/>
                </a:lnTo>
                <a:cubicBezTo>
                  <a:pt x="448388" y="98644"/>
                  <a:pt x="814472" y="0"/>
                  <a:pt x="1203579" y="0"/>
                </a:cubicBez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5" name="Google Shape;4625;p143"/>
          <p:cNvSpPr/>
          <p:nvPr/>
        </p:nvSpPr>
        <p:spPr>
          <a:xfrm>
            <a:off x="3728705" y="1758786"/>
            <a:ext cx="1760100" cy="1942214"/>
          </a:xfrm>
          <a:custGeom>
            <a:rect b="b" l="l" r="r" t="t"/>
            <a:pathLst>
              <a:path extrusionOk="0" h="1942214" w="1760100">
                <a:moveTo>
                  <a:pt x="1036895" y="0"/>
                </a:moveTo>
                <a:lnTo>
                  <a:pt x="1760100" y="1128267"/>
                </a:lnTo>
                <a:lnTo>
                  <a:pt x="1743454" y="1138387"/>
                </a:lnTo>
                <a:cubicBezTo>
                  <a:pt x="1500304" y="1302774"/>
                  <a:pt x="1340439" y="1581160"/>
                  <a:pt x="1340439" y="1896910"/>
                </a:cubicBezTo>
                <a:lnTo>
                  <a:pt x="1342725" y="1942214"/>
                </a:lnTo>
                <a:lnTo>
                  <a:pt x="2286" y="1942214"/>
                </a:lnTo>
                <a:lnTo>
                  <a:pt x="0" y="1896910"/>
                </a:lnTo>
                <a:cubicBezTo>
                  <a:pt x="0" y="1118138"/>
                  <a:pt x="394292" y="431523"/>
                  <a:pt x="994001" y="26077"/>
                </a:cubicBezTo>
                <a:lnTo>
                  <a:pt x="1036895" y="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6" name="Google Shape;4626;p143"/>
          <p:cNvSpPr/>
          <p:nvPr/>
        </p:nvSpPr>
        <p:spPr>
          <a:xfrm>
            <a:off x="6566241" y="1849576"/>
            <a:ext cx="1671527" cy="1851424"/>
          </a:xfrm>
          <a:custGeom>
            <a:rect b="b" l="l" r="r" t="t"/>
            <a:pathLst>
              <a:path extrusionOk="0" h="1851424" w="1671527">
                <a:moveTo>
                  <a:pt x="764004" y="0"/>
                </a:moveTo>
                <a:lnTo>
                  <a:pt x="851087" y="65167"/>
                </a:lnTo>
                <a:cubicBezTo>
                  <a:pt x="1352151" y="478977"/>
                  <a:pt x="1671527" y="1105225"/>
                  <a:pt x="1671527" y="1806120"/>
                </a:cubicBezTo>
                <a:lnTo>
                  <a:pt x="1669241" y="1851424"/>
                </a:lnTo>
                <a:lnTo>
                  <a:pt x="328802" y="1851424"/>
                </a:lnTo>
                <a:lnTo>
                  <a:pt x="331088" y="1806120"/>
                </a:lnTo>
                <a:cubicBezTo>
                  <a:pt x="331088" y="1553520"/>
                  <a:pt x="228775" y="1324833"/>
                  <a:pt x="63357" y="1159296"/>
                </a:cubicBezTo>
                <a:lnTo>
                  <a:pt x="0" y="1106984"/>
                </a:lnTo>
                <a:lnTo>
                  <a:pt x="764004" y="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7" name="Google Shape;4627;p143"/>
          <p:cNvSpPr/>
          <p:nvPr/>
        </p:nvSpPr>
        <p:spPr>
          <a:xfrm>
            <a:off x="3731822" y="3717447"/>
            <a:ext cx="1788289" cy="1830429"/>
          </a:xfrm>
          <a:custGeom>
            <a:rect b="b" l="l" r="r" t="t"/>
            <a:pathLst>
              <a:path extrusionOk="0" h="1830429" w="1788289">
                <a:moveTo>
                  <a:pt x="0" y="0"/>
                </a:moveTo>
                <a:lnTo>
                  <a:pt x="1340439" y="0"/>
                </a:lnTo>
                <a:lnTo>
                  <a:pt x="1342042" y="31778"/>
                </a:lnTo>
                <a:cubicBezTo>
                  <a:pt x="1370129" y="308538"/>
                  <a:pt x="1521503" y="548825"/>
                  <a:pt x="1740338" y="696773"/>
                </a:cubicBezTo>
                <a:lnTo>
                  <a:pt x="1788289" y="725925"/>
                </a:lnTo>
                <a:lnTo>
                  <a:pt x="1025997" y="1830429"/>
                </a:lnTo>
                <a:lnTo>
                  <a:pt x="990885" y="1809083"/>
                </a:lnTo>
                <a:cubicBezTo>
                  <a:pt x="451147" y="1444182"/>
                  <a:pt x="77797" y="851534"/>
                  <a:pt x="8524" y="168928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8" name="Google Shape;4628;p143"/>
          <p:cNvSpPr/>
          <p:nvPr/>
        </p:nvSpPr>
        <p:spPr>
          <a:xfrm>
            <a:off x="6489221" y="3717447"/>
            <a:ext cx="1745431" cy="1828137"/>
          </a:xfrm>
          <a:custGeom>
            <a:rect b="b" l="l" r="r" t="t"/>
            <a:pathLst>
              <a:path extrusionOk="0" h="1828137" w="1745431">
                <a:moveTo>
                  <a:pt x="404993" y="0"/>
                </a:moveTo>
                <a:lnTo>
                  <a:pt x="1745431" y="0"/>
                </a:lnTo>
                <a:lnTo>
                  <a:pt x="1736907" y="168928"/>
                </a:lnTo>
                <a:cubicBezTo>
                  <a:pt x="1667635" y="851534"/>
                  <a:pt x="1294284" y="1444182"/>
                  <a:pt x="754546" y="1809083"/>
                </a:cubicBezTo>
                <a:lnTo>
                  <a:pt x="723205" y="1828137"/>
                </a:lnTo>
                <a:lnTo>
                  <a:pt x="0" y="699870"/>
                </a:lnTo>
                <a:lnTo>
                  <a:pt x="5093" y="696773"/>
                </a:lnTo>
                <a:cubicBezTo>
                  <a:pt x="223929" y="548825"/>
                  <a:pt x="375303" y="308538"/>
                  <a:pt x="403389" y="31778"/>
                </a:cubicBezTo>
                <a:lnTo>
                  <a:pt x="404993" y="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9" name="Google Shape;4629;p143"/>
          <p:cNvSpPr/>
          <p:nvPr/>
        </p:nvSpPr>
        <p:spPr>
          <a:xfrm>
            <a:off x="4771894" y="4425862"/>
            <a:ext cx="2426474" cy="1485982"/>
          </a:xfrm>
          <a:custGeom>
            <a:rect b="b" l="l" r="r" t="t"/>
            <a:pathLst>
              <a:path extrusionOk="0" h="1485982" w="2426474">
                <a:moveTo>
                  <a:pt x="1703269" y="0"/>
                </a:moveTo>
                <a:lnTo>
                  <a:pt x="2426474" y="1128267"/>
                </a:lnTo>
                <a:lnTo>
                  <a:pt x="2285985" y="1213677"/>
                </a:lnTo>
                <a:cubicBezTo>
                  <a:pt x="1966534" y="1387338"/>
                  <a:pt x="1600449" y="1485982"/>
                  <a:pt x="1211342" y="1485982"/>
                </a:cubicBezTo>
                <a:cubicBezTo>
                  <a:pt x="822235" y="1485982"/>
                  <a:pt x="456151" y="1387338"/>
                  <a:pt x="136699" y="1213677"/>
                </a:cubicBezTo>
                <a:lnTo>
                  <a:pt x="0" y="1130571"/>
                </a:lnTo>
                <a:lnTo>
                  <a:pt x="762292" y="26067"/>
                </a:lnTo>
                <a:lnTo>
                  <a:pt x="775632" y="34177"/>
                </a:lnTo>
                <a:cubicBezTo>
                  <a:pt x="905152" y="104587"/>
                  <a:pt x="1053580" y="144582"/>
                  <a:pt x="1211342" y="144582"/>
                </a:cubicBezTo>
                <a:cubicBezTo>
                  <a:pt x="1369104" y="144582"/>
                  <a:pt x="1517532" y="104587"/>
                  <a:pt x="1647052" y="34177"/>
                </a:cubicBezTo>
                <a:lnTo>
                  <a:pt x="1703269" y="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0" name="Google Shape;4630;p143"/>
          <p:cNvSpPr/>
          <p:nvPr/>
        </p:nvSpPr>
        <p:spPr>
          <a:xfrm>
            <a:off x="7513697" y="429355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631" name="Google Shape;4631;p143"/>
          <p:cNvSpPr/>
          <p:nvPr/>
        </p:nvSpPr>
        <p:spPr>
          <a:xfrm>
            <a:off x="7456547" y="227425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632" name="Google Shape;4632;p143"/>
          <p:cNvSpPr/>
          <p:nvPr/>
        </p:nvSpPr>
        <p:spPr>
          <a:xfrm>
            <a:off x="5551547" y="109315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633" name="Google Shape;4633;p143"/>
          <p:cNvSpPr/>
          <p:nvPr/>
        </p:nvSpPr>
        <p:spPr>
          <a:xfrm>
            <a:off x="3475097" y="227425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634" name="Google Shape;4634;p143"/>
          <p:cNvSpPr/>
          <p:nvPr/>
        </p:nvSpPr>
        <p:spPr>
          <a:xfrm>
            <a:off x="3475097" y="429355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635" name="Google Shape;4635;p143"/>
          <p:cNvSpPr/>
          <p:nvPr/>
        </p:nvSpPr>
        <p:spPr>
          <a:xfrm>
            <a:off x="5513447" y="545560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39" name="Shape 4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0" name="Google Shape;4640;p144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Circle</a:t>
            </a:r>
            <a:endParaRPr/>
          </a:p>
        </p:txBody>
      </p:sp>
      <p:sp>
        <p:nvSpPr>
          <p:cNvPr id="4641" name="Google Shape;4641;p144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4642" name="Google Shape;4642;p144"/>
          <p:cNvGrpSpPr/>
          <p:nvPr/>
        </p:nvGrpSpPr>
        <p:grpSpPr>
          <a:xfrm>
            <a:off x="3728705" y="1399548"/>
            <a:ext cx="4509062" cy="4517136"/>
            <a:chOff x="3728706" y="1442658"/>
            <a:chExt cx="4509062" cy="4511466"/>
          </a:xfrm>
        </p:grpSpPr>
        <p:sp>
          <p:nvSpPr>
            <p:cNvPr id="4643" name="Google Shape;4643;p144"/>
            <p:cNvSpPr/>
            <p:nvPr/>
          </p:nvSpPr>
          <p:spPr>
            <a:xfrm>
              <a:off x="4326444" y="1442658"/>
              <a:ext cx="1648570" cy="1639176"/>
            </a:xfrm>
            <a:custGeom>
              <a:rect b="b" l="l" r="r" t="t"/>
              <a:pathLst>
                <a:path extrusionOk="0" h="1639176" w="1648570">
                  <a:moveTo>
                    <a:pt x="1648570" y="0"/>
                  </a:moveTo>
                  <a:lnTo>
                    <a:pt x="1648570" y="1341400"/>
                  </a:lnTo>
                  <a:lnTo>
                    <a:pt x="1563331" y="1345707"/>
                  </a:lnTo>
                  <a:cubicBezTo>
                    <a:pt x="1348228" y="1367568"/>
                    <a:pt x="1155172" y="1464063"/>
                    <a:pt x="1010431" y="1608908"/>
                  </a:cubicBezTo>
                  <a:lnTo>
                    <a:pt x="985476" y="1639176"/>
                  </a:lnTo>
                  <a:lnTo>
                    <a:pt x="0" y="729319"/>
                  </a:lnTo>
                  <a:lnTo>
                    <a:pt x="62598" y="660394"/>
                  </a:lnTo>
                  <a:cubicBezTo>
                    <a:pt x="419589" y="303147"/>
                    <a:pt x="895744" y="65150"/>
                    <a:pt x="1426279" y="11232"/>
                  </a:cubicBezTo>
                  <a:lnTo>
                    <a:pt x="1648570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4" name="Google Shape;4644;p144"/>
            <p:cNvSpPr/>
            <p:nvPr/>
          </p:nvSpPr>
          <p:spPr>
            <a:xfrm>
              <a:off x="5991460" y="1442659"/>
              <a:ext cx="1700210" cy="1700307"/>
            </a:xfrm>
            <a:custGeom>
              <a:rect b="b" l="l" r="r" t="t"/>
              <a:pathLst>
                <a:path extrusionOk="0" h="1700307" w="1700210">
                  <a:moveTo>
                    <a:pt x="0" y="0"/>
                  </a:moveTo>
                  <a:lnTo>
                    <a:pt x="222289" y="11232"/>
                  </a:lnTo>
                  <a:cubicBezTo>
                    <a:pt x="752824" y="65150"/>
                    <a:pt x="1228979" y="303147"/>
                    <a:pt x="1585970" y="660394"/>
                  </a:cubicBezTo>
                  <a:lnTo>
                    <a:pt x="1700210" y="786180"/>
                  </a:lnTo>
                  <a:lnTo>
                    <a:pt x="713494" y="1700307"/>
                  </a:lnTo>
                  <a:lnTo>
                    <a:pt x="638137" y="1608908"/>
                  </a:lnTo>
                  <a:cubicBezTo>
                    <a:pt x="493396" y="1464063"/>
                    <a:pt x="300340" y="1367568"/>
                    <a:pt x="85237" y="1345707"/>
                  </a:cubicBezTo>
                  <a:lnTo>
                    <a:pt x="0" y="13414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5" name="Google Shape;4645;p144"/>
            <p:cNvSpPr/>
            <p:nvPr/>
          </p:nvSpPr>
          <p:spPr>
            <a:xfrm>
              <a:off x="3728706" y="2184152"/>
              <a:ext cx="1572737" cy="1559542"/>
            </a:xfrm>
            <a:custGeom>
              <a:rect b="b" l="l" r="r" t="t"/>
              <a:pathLst>
                <a:path extrusionOk="0" h="1559542" w="1572737">
                  <a:moveTo>
                    <a:pt x="586682" y="0"/>
                  </a:moveTo>
                  <a:lnTo>
                    <a:pt x="1572737" y="910391"/>
                  </a:lnTo>
                  <a:lnTo>
                    <a:pt x="1496552" y="1002794"/>
                  </a:lnTo>
                  <a:cubicBezTo>
                    <a:pt x="1397990" y="1148789"/>
                    <a:pt x="1340439" y="1324788"/>
                    <a:pt x="1340439" y="1514238"/>
                  </a:cubicBezTo>
                  <a:lnTo>
                    <a:pt x="1342725" y="1559542"/>
                  </a:lnTo>
                  <a:lnTo>
                    <a:pt x="2286" y="1559542"/>
                  </a:lnTo>
                  <a:lnTo>
                    <a:pt x="0" y="1514238"/>
                  </a:lnTo>
                  <a:cubicBezTo>
                    <a:pt x="0" y="969097"/>
                    <a:pt x="193203" y="469114"/>
                    <a:pt x="514825" y="79118"/>
                  </a:cubicBezTo>
                  <a:lnTo>
                    <a:pt x="586682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6" name="Google Shape;4646;p144"/>
            <p:cNvSpPr/>
            <p:nvPr/>
          </p:nvSpPr>
          <p:spPr>
            <a:xfrm>
              <a:off x="6651513" y="2241014"/>
              <a:ext cx="1586255" cy="2987323"/>
            </a:xfrm>
            <a:custGeom>
              <a:rect b="b" l="l" r="r" t="t"/>
              <a:pathLst>
                <a:path extrusionOk="0" h="2987323" w="1586255">
                  <a:moveTo>
                    <a:pt x="1051216" y="0"/>
                  </a:moveTo>
                  <a:lnTo>
                    <a:pt x="1071430" y="22257"/>
                  </a:lnTo>
                  <a:cubicBezTo>
                    <a:pt x="1393052" y="412253"/>
                    <a:pt x="1586255" y="912236"/>
                    <a:pt x="1586255" y="1457377"/>
                  </a:cubicBezTo>
                  <a:cubicBezTo>
                    <a:pt x="1586255" y="2002518"/>
                    <a:pt x="1393052" y="2502501"/>
                    <a:pt x="1071430" y="2892497"/>
                  </a:cubicBezTo>
                  <a:lnTo>
                    <a:pt x="985309" y="2987323"/>
                  </a:lnTo>
                  <a:lnTo>
                    <a:pt x="0" y="2077621"/>
                  </a:lnTo>
                  <a:lnTo>
                    <a:pt x="89703" y="1968821"/>
                  </a:lnTo>
                  <a:cubicBezTo>
                    <a:pt x="188265" y="1822827"/>
                    <a:pt x="245816" y="1646828"/>
                    <a:pt x="245816" y="1457377"/>
                  </a:cubicBezTo>
                  <a:cubicBezTo>
                    <a:pt x="245816" y="1267927"/>
                    <a:pt x="188265" y="1091928"/>
                    <a:pt x="89703" y="945933"/>
                  </a:cubicBezTo>
                  <a:lnTo>
                    <a:pt x="63922" y="914663"/>
                  </a:lnTo>
                  <a:lnTo>
                    <a:pt x="1051216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7" name="Google Shape;4647;p144"/>
            <p:cNvSpPr/>
            <p:nvPr/>
          </p:nvSpPr>
          <p:spPr>
            <a:xfrm>
              <a:off x="3731822" y="3760140"/>
              <a:ext cx="1642259" cy="1530752"/>
            </a:xfrm>
            <a:custGeom>
              <a:rect b="b" l="l" r="r" t="t"/>
              <a:pathLst>
                <a:path extrusionOk="0" h="1530752" w="1642259">
                  <a:moveTo>
                    <a:pt x="0" y="0"/>
                  </a:moveTo>
                  <a:lnTo>
                    <a:pt x="1340439" y="0"/>
                  </a:lnTo>
                  <a:lnTo>
                    <a:pt x="1342042" y="31778"/>
                  </a:lnTo>
                  <a:cubicBezTo>
                    <a:pt x="1363888" y="247036"/>
                    <a:pt x="1460314" y="440230"/>
                    <a:pt x="1605054" y="585074"/>
                  </a:cubicBezTo>
                  <a:lnTo>
                    <a:pt x="1642259" y="615793"/>
                  </a:lnTo>
                  <a:lnTo>
                    <a:pt x="654646" y="1530752"/>
                  </a:lnTo>
                  <a:lnTo>
                    <a:pt x="511709" y="1373370"/>
                  </a:lnTo>
                  <a:cubicBezTo>
                    <a:pt x="236033" y="1039088"/>
                    <a:pt x="54706" y="623999"/>
                    <a:pt x="8524" y="16892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8" name="Google Shape;4648;p144"/>
            <p:cNvSpPr/>
            <p:nvPr/>
          </p:nvSpPr>
          <p:spPr>
            <a:xfrm>
              <a:off x="5991461" y="4331343"/>
              <a:ext cx="1634303" cy="1622780"/>
            </a:xfrm>
            <a:custGeom>
              <a:rect b="b" l="l" r="r" t="t"/>
              <a:pathLst>
                <a:path extrusionOk="0" h="1622780" w="1634303">
                  <a:moveTo>
                    <a:pt x="649574" y="0"/>
                  </a:moveTo>
                  <a:lnTo>
                    <a:pt x="1634303" y="909168"/>
                  </a:lnTo>
                  <a:lnTo>
                    <a:pt x="1585970" y="962385"/>
                  </a:lnTo>
                  <a:cubicBezTo>
                    <a:pt x="1228979" y="1319632"/>
                    <a:pt x="752824" y="1557630"/>
                    <a:pt x="222289" y="1611547"/>
                  </a:cubicBezTo>
                  <a:lnTo>
                    <a:pt x="0" y="1622780"/>
                  </a:lnTo>
                  <a:lnTo>
                    <a:pt x="0" y="281380"/>
                  </a:lnTo>
                  <a:lnTo>
                    <a:pt x="85237" y="277072"/>
                  </a:lnTo>
                  <a:cubicBezTo>
                    <a:pt x="300340" y="255212"/>
                    <a:pt x="493396" y="158716"/>
                    <a:pt x="638137" y="13871"/>
                  </a:cubicBezTo>
                  <a:lnTo>
                    <a:pt x="649574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9" name="Google Shape;4649;p144"/>
            <p:cNvSpPr/>
            <p:nvPr/>
          </p:nvSpPr>
          <p:spPr>
            <a:xfrm>
              <a:off x="4398410" y="4386499"/>
              <a:ext cx="1576605" cy="1567625"/>
            </a:xfrm>
            <a:custGeom>
              <a:rect b="b" l="l" r="r" t="t"/>
              <a:pathLst>
                <a:path extrusionOk="0" h="1567625" w="1576605">
                  <a:moveTo>
                    <a:pt x="988467" y="0"/>
                  </a:moveTo>
                  <a:lnTo>
                    <a:pt x="1073750" y="70415"/>
                  </a:lnTo>
                  <a:cubicBezTo>
                    <a:pt x="1195325" y="152609"/>
                    <a:pt x="1337721" y="206303"/>
                    <a:pt x="1491366" y="221917"/>
                  </a:cubicBezTo>
                  <a:lnTo>
                    <a:pt x="1576605" y="226225"/>
                  </a:lnTo>
                  <a:lnTo>
                    <a:pt x="1576605" y="1567625"/>
                  </a:lnTo>
                  <a:lnTo>
                    <a:pt x="1354314" y="1556392"/>
                  </a:lnTo>
                  <a:cubicBezTo>
                    <a:pt x="899570" y="1510177"/>
                    <a:pt x="484778" y="1328720"/>
                    <a:pt x="150736" y="1052845"/>
                  </a:cubicBezTo>
                  <a:lnTo>
                    <a:pt x="0" y="915749"/>
                  </a:lnTo>
                  <a:lnTo>
                    <a:pt x="988467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50" name="Google Shape;4650;p144"/>
          <p:cNvSpPr/>
          <p:nvPr/>
        </p:nvSpPr>
        <p:spPr>
          <a:xfrm>
            <a:off x="7666097" y="313150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651" name="Google Shape;4651;p144"/>
          <p:cNvSpPr/>
          <p:nvPr/>
        </p:nvSpPr>
        <p:spPr>
          <a:xfrm>
            <a:off x="3341747" y="240760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652" name="Google Shape;4652;p144"/>
          <p:cNvSpPr/>
          <p:nvPr/>
        </p:nvSpPr>
        <p:spPr>
          <a:xfrm>
            <a:off x="3227447" y="410305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653" name="Google Shape;4653;p144"/>
          <p:cNvSpPr/>
          <p:nvPr/>
        </p:nvSpPr>
        <p:spPr>
          <a:xfrm>
            <a:off x="6484997" y="115030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654" name="Google Shape;4654;p144"/>
          <p:cNvSpPr/>
          <p:nvPr/>
        </p:nvSpPr>
        <p:spPr>
          <a:xfrm>
            <a:off x="4541897" y="113125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655" name="Google Shape;4655;p144"/>
          <p:cNvSpPr/>
          <p:nvPr/>
        </p:nvSpPr>
        <p:spPr>
          <a:xfrm>
            <a:off x="4675247" y="532225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656" name="Google Shape;4656;p144"/>
          <p:cNvSpPr/>
          <p:nvPr/>
        </p:nvSpPr>
        <p:spPr>
          <a:xfrm>
            <a:off x="6389747" y="524605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60" name="Shape 4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1" name="Google Shape;4661;p145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Circle</a:t>
            </a:r>
            <a:endParaRPr/>
          </a:p>
        </p:txBody>
      </p:sp>
      <p:sp>
        <p:nvSpPr>
          <p:cNvPr id="4662" name="Google Shape;4662;p145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4663" name="Google Shape;4663;p145"/>
          <p:cNvGrpSpPr/>
          <p:nvPr/>
        </p:nvGrpSpPr>
        <p:grpSpPr>
          <a:xfrm>
            <a:off x="3728705" y="1399548"/>
            <a:ext cx="4509062" cy="4517136"/>
            <a:chOff x="3728706" y="1442658"/>
            <a:chExt cx="4509062" cy="4511466"/>
          </a:xfrm>
        </p:grpSpPr>
        <p:sp>
          <p:nvSpPr>
            <p:cNvPr id="4664" name="Google Shape;4664;p145"/>
            <p:cNvSpPr/>
            <p:nvPr/>
          </p:nvSpPr>
          <p:spPr>
            <a:xfrm>
              <a:off x="4326444" y="1442658"/>
              <a:ext cx="1648570" cy="1639176"/>
            </a:xfrm>
            <a:custGeom>
              <a:rect b="b" l="l" r="r" t="t"/>
              <a:pathLst>
                <a:path extrusionOk="0" h="1639176" w="1648570">
                  <a:moveTo>
                    <a:pt x="1648570" y="0"/>
                  </a:moveTo>
                  <a:lnTo>
                    <a:pt x="1648570" y="1341400"/>
                  </a:lnTo>
                  <a:lnTo>
                    <a:pt x="1563331" y="1345707"/>
                  </a:lnTo>
                  <a:cubicBezTo>
                    <a:pt x="1348228" y="1367568"/>
                    <a:pt x="1155172" y="1464063"/>
                    <a:pt x="1010431" y="1608908"/>
                  </a:cubicBezTo>
                  <a:lnTo>
                    <a:pt x="985476" y="1639176"/>
                  </a:lnTo>
                  <a:lnTo>
                    <a:pt x="0" y="729319"/>
                  </a:lnTo>
                  <a:lnTo>
                    <a:pt x="62598" y="660394"/>
                  </a:lnTo>
                  <a:cubicBezTo>
                    <a:pt x="419589" y="303147"/>
                    <a:pt x="895744" y="65150"/>
                    <a:pt x="1426279" y="11232"/>
                  </a:cubicBezTo>
                  <a:lnTo>
                    <a:pt x="1648570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5" name="Google Shape;4665;p145"/>
            <p:cNvSpPr/>
            <p:nvPr/>
          </p:nvSpPr>
          <p:spPr>
            <a:xfrm>
              <a:off x="5991460" y="1442659"/>
              <a:ext cx="1700210" cy="1700307"/>
            </a:xfrm>
            <a:custGeom>
              <a:rect b="b" l="l" r="r" t="t"/>
              <a:pathLst>
                <a:path extrusionOk="0" h="1700307" w="1700210">
                  <a:moveTo>
                    <a:pt x="0" y="0"/>
                  </a:moveTo>
                  <a:lnTo>
                    <a:pt x="222289" y="11232"/>
                  </a:lnTo>
                  <a:cubicBezTo>
                    <a:pt x="752824" y="65150"/>
                    <a:pt x="1228979" y="303147"/>
                    <a:pt x="1585970" y="660394"/>
                  </a:cubicBezTo>
                  <a:lnTo>
                    <a:pt x="1700210" y="786180"/>
                  </a:lnTo>
                  <a:lnTo>
                    <a:pt x="713494" y="1700307"/>
                  </a:lnTo>
                  <a:lnTo>
                    <a:pt x="638137" y="1608908"/>
                  </a:lnTo>
                  <a:cubicBezTo>
                    <a:pt x="493396" y="1464063"/>
                    <a:pt x="300340" y="1367568"/>
                    <a:pt x="85237" y="1345707"/>
                  </a:cubicBezTo>
                  <a:lnTo>
                    <a:pt x="0" y="13414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6" name="Google Shape;4666;p145"/>
            <p:cNvSpPr/>
            <p:nvPr/>
          </p:nvSpPr>
          <p:spPr>
            <a:xfrm>
              <a:off x="3728706" y="2184152"/>
              <a:ext cx="1572737" cy="1559542"/>
            </a:xfrm>
            <a:custGeom>
              <a:rect b="b" l="l" r="r" t="t"/>
              <a:pathLst>
                <a:path extrusionOk="0" h="1559542" w="1572737">
                  <a:moveTo>
                    <a:pt x="586682" y="0"/>
                  </a:moveTo>
                  <a:lnTo>
                    <a:pt x="1572737" y="910391"/>
                  </a:lnTo>
                  <a:lnTo>
                    <a:pt x="1496552" y="1002794"/>
                  </a:lnTo>
                  <a:cubicBezTo>
                    <a:pt x="1397990" y="1148789"/>
                    <a:pt x="1340439" y="1324788"/>
                    <a:pt x="1340439" y="1514238"/>
                  </a:cubicBezTo>
                  <a:lnTo>
                    <a:pt x="1342725" y="1559542"/>
                  </a:lnTo>
                  <a:lnTo>
                    <a:pt x="2286" y="1559542"/>
                  </a:lnTo>
                  <a:lnTo>
                    <a:pt x="0" y="1514238"/>
                  </a:lnTo>
                  <a:cubicBezTo>
                    <a:pt x="0" y="969097"/>
                    <a:pt x="193203" y="469114"/>
                    <a:pt x="514825" y="79118"/>
                  </a:cubicBezTo>
                  <a:lnTo>
                    <a:pt x="586682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7" name="Google Shape;4667;p145"/>
            <p:cNvSpPr/>
            <p:nvPr/>
          </p:nvSpPr>
          <p:spPr>
            <a:xfrm>
              <a:off x="6715435" y="2241014"/>
              <a:ext cx="1522333" cy="1502681"/>
            </a:xfrm>
            <a:custGeom>
              <a:rect b="b" l="l" r="r" t="t"/>
              <a:pathLst>
                <a:path extrusionOk="0" h="1502681" w="1522333">
                  <a:moveTo>
                    <a:pt x="987294" y="0"/>
                  </a:moveTo>
                  <a:lnTo>
                    <a:pt x="1007508" y="22257"/>
                  </a:lnTo>
                  <a:cubicBezTo>
                    <a:pt x="1329130" y="412253"/>
                    <a:pt x="1522333" y="912236"/>
                    <a:pt x="1522333" y="1457377"/>
                  </a:cubicBezTo>
                  <a:lnTo>
                    <a:pt x="1520047" y="1502681"/>
                  </a:lnTo>
                  <a:lnTo>
                    <a:pt x="179608" y="1502681"/>
                  </a:lnTo>
                  <a:lnTo>
                    <a:pt x="181894" y="1457377"/>
                  </a:lnTo>
                  <a:cubicBezTo>
                    <a:pt x="181894" y="1267927"/>
                    <a:pt x="124343" y="1091928"/>
                    <a:pt x="25781" y="945933"/>
                  </a:cubicBezTo>
                  <a:lnTo>
                    <a:pt x="0" y="914663"/>
                  </a:lnTo>
                  <a:lnTo>
                    <a:pt x="987294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8" name="Google Shape;4668;p145"/>
            <p:cNvSpPr/>
            <p:nvPr/>
          </p:nvSpPr>
          <p:spPr>
            <a:xfrm>
              <a:off x="3731822" y="3760140"/>
              <a:ext cx="1642259" cy="1530752"/>
            </a:xfrm>
            <a:custGeom>
              <a:rect b="b" l="l" r="r" t="t"/>
              <a:pathLst>
                <a:path extrusionOk="0" h="1530752" w="1642259">
                  <a:moveTo>
                    <a:pt x="0" y="0"/>
                  </a:moveTo>
                  <a:lnTo>
                    <a:pt x="1340439" y="0"/>
                  </a:lnTo>
                  <a:lnTo>
                    <a:pt x="1342042" y="31778"/>
                  </a:lnTo>
                  <a:cubicBezTo>
                    <a:pt x="1363888" y="247036"/>
                    <a:pt x="1460314" y="440230"/>
                    <a:pt x="1605054" y="585074"/>
                  </a:cubicBezTo>
                  <a:lnTo>
                    <a:pt x="1642259" y="615793"/>
                  </a:lnTo>
                  <a:lnTo>
                    <a:pt x="654646" y="1530752"/>
                  </a:lnTo>
                  <a:lnTo>
                    <a:pt x="511709" y="1373370"/>
                  </a:lnTo>
                  <a:cubicBezTo>
                    <a:pt x="236033" y="1039088"/>
                    <a:pt x="54706" y="623999"/>
                    <a:pt x="8524" y="16892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9" name="Google Shape;4669;p145"/>
            <p:cNvSpPr/>
            <p:nvPr/>
          </p:nvSpPr>
          <p:spPr>
            <a:xfrm>
              <a:off x="6651513" y="3760140"/>
              <a:ext cx="1583139" cy="1468196"/>
            </a:xfrm>
            <a:custGeom>
              <a:rect b="b" l="l" r="r" t="t"/>
              <a:pathLst>
                <a:path extrusionOk="0" h="1468196" w="1583139">
                  <a:moveTo>
                    <a:pt x="242701" y="0"/>
                  </a:moveTo>
                  <a:lnTo>
                    <a:pt x="1583139" y="0"/>
                  </a:lnTo>
                  <a:lnTo>
                    <a:pt x="1574615" y="168928"/>
                  </a:lnTo>
                  <a:cubicBezTo>
                    <a:pt x="1528434" y="623999"/>
                    <a:pt x="1347106" y="1039088"/>
                    <a:pt x="1071430" y="1373370"/>
                  </a:cubicBezTo>
                  <a:lnTo>
                    <a:pt x="985309" y="1468196"/>
                  </a:lnTo>
                  <a:lnTo>
                    <a:pt x="0" y="558494"/>
                  </a:lnTo>
                  <a:lnTo>
                    <a:pt x="89703" y="449694"/>
                  </a:lnTo>
                  <a:cubicBezTo>
                    <a:pt x="171838" y="328032"/>
                    <a:pt x="225493" y="185533"/>
                    <a:pt x="241097" y="31778"/>
                  </a:cubicBezTo>
                  <a:lnTo>
                    <a:pt x="242701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0" name="Google Shape;4670;p145"/>
            <p:cNvSpPr/>
            <p:nvPr/>
          </p:nvSpPr>
          <p:spPr>
            <a:xfrm>
              <a:off x="5991461" y="4331343"/>
              <a:ext cx="1634303" cy="1622780"/>
            </a:xfrm>
            <a:custGeom>
              <a:rect b="b" l="l" r="r" t="t"/>
              <a:pathLst>
                <a:path extrusionOk="0" h="1622780" w="1634303">
                  <a:moveTo>
                    <a:pt x="649574" y="0"/>
                  </a:moveTo>
                  <a:lnTo>
                    <a:pt x="1634303" y="909168"/>
                  </a:lnTo>
                  <a:lnTo>
                    <a:pt x="1585970" y="962385"/>
                  </a:lnTo>
                  <a:cubicBezTo>
                    <a:pt x="1228979" y="1319632"/>
                    <a:pt x="752824" y="1557630"/>
                    <a:pt x="222289" y="1611547"/>
                  </a:cubicBezTo>
                  <a:lnTo>
                    <a:pt x="0" y="1622780"/>
                  </a:lnTo>
                  <a:lnTo>
                    <a:pt x="0" y="281380"/>
                  </a:lnTo>
                  <a:lnTo>
                    <a:pt x="85237" y="277072"/>
                  </a:lnTo>
                  <a:cubicBezTo>
                    <a:pt x="300340" y="255212"/>
                    <a:pt x="493396" y="158716"/>
                    <a:pt x="638137" y="13871"/>
                  </a:cubicBezTo>
                  <a:lnTo>
                    <a:pt x="649574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1" name="Google Shape;4671;p145"/>
            <p:cNvSpPr/>
            <p:nvPr/>
          </p:nvSpPr>
          <p:spPr>
            <a:xfrm>
              <a:off x="4398410" y="4386499"/>
              <a:ext cx="1576605" cy="1567625"/>
            </a:xfrm>
            <a:custGeom>
              <a:rect b="b" l="l" r="r" t="t"/>
              <a:pathLst>
                <a:path extrusionOk="0" h="1567625" w="1576605">
                  <a:moveTo>
                    <a:pt x="988467" y="0"/>
                  </a:moveTo>
                  <a:lnTo>
                    <a:pt x="1073750" y="70415"/>
                  </a:lnTo>
                  <a:cubicBezTo>
                    <a:pt x="1195325" y="152609"/>
                    <a:pt x="1337721" y="206303"/>
                    <a:pt x="1491366" y="221917"/>
                  </a:cubicBezTo>
                  <a:lnTo>
                    <a:pt x="1576605" y="226225"/>
                  </a:lnTo>
                  <a:lnTo>
                    <a:pt x="1576605" y="1567625"/>
                  </a:lnTo>
                  <a:lnTo>
                    <a:pt x="1354314" y="1556392"/>
                  </a:lnTo>
                  <a:cubicBezTo>
                    <a:pt x="899570" y="1510177"/>
                    <a:pt x="484778" y="1328720"/>
                    <a:pt x="150736" y="1052845"/>
                  </a:cubicBezTo>
                  <a:lnTo>
                    <a:pt x="0" y="915749"/>
                  </a:lnTo>
                  <a:lnTo>
                    <a:pt x="988467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72" name="Google Shape;4672;p145"/>
          <p:cNvSpPr/>
          <p:nvPr/>
        </p:nvSpPr>
        <p:spPr>
          <a:xfrm>
            <a:off x="7685147" y="410305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673" name="Google Shape;4673;p145"/>
          <p:cNvSpPr/>
          <p:nvPr/>
        </p:nvSpPr>
        <p:spPr>
          <a:xfrm>
            <a:off x="7742297" y="248380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674" name="Google Shape;4674;p145"/>
          <p:cNvSpPr/>
          <p:nvPr/>
        </p:nvSpPr>
        <p:spPr>
          <a:xfrm>
            <a:off x="6484997" y="115030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675" name="Google Shape;4675;p145"/>
          <p:cNvSpPr/>
          <p:nvPr/>
        </p:nvSpPr>
        <p:spPr>
          <a:xfrm>
            <a:off x="4541897" y="113125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676" name="Google Shape;4676;p145"/>
          <p:cNvSpPr/>
          <p:nvPr/>
        </p:nvSpPr>
        <p:spPr>
          <a:xfrm>
            <a:off x="4675247" y="532225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677" name="Google Shape;4677;p145"/>
          <p:cNvSpPr/>
          <p:nvPr/>
        </p:nvSpPr>
        <p:spPr>
          <a:xfrm>
            <a:off x="6389747" y="524605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678" name="Google Shape;4678;p145"/>
          <p:cNvSpPr/>
          <p:nvPr/>
        </p:nvSpPr>
        <p:spPr>
          <a:xfrm>
            <a:off x="3341747" y="240760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679" name="Google Shape;4679;p145"/>
          <p:cNvSpPr/>
          <p:nvPr/>
        </p:nvSpPr>
        <p:spPr>
          <a:xfrm>
            <a:off x="3227447" y="410305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83" name="Shape 4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4" name="Google Shape;4684;p146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Circle</a:t>
            </a:r>
            <a:endParaRPr/>
          </a:p>
        </p:txBody>
      </p:sp>
      <p:sp>
        <p:nvSpPr>
          <p:cNvPr id="4685" name="Google Shape;4685;p146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686" name="Google Shape;4686;p146"/>
          <p:cNvSpPr txBox="1"/>
          <p:nvPr/>
        </p:nvSpPr>
        <p:spPr>
          <a:xfrm>
            <a:off x="2481381" y="3283047"/>
            <a:ext cx="70403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/>
          </a:p>
        </p:txBody>
      </p:sp>
      <p:sp>
        <p:nvSpPr>
          <p:cNvPr id="4687" name="Google Shape;4687;p146"/>
          <p:cNvSpPr/>
          <p:nvPr/>
        </p:nvSpPr>
        <p:spPr>
          <a:xfrm>
            <a:off x="925974" y="3525724"/>
            <a:ext cx="2259447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br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8" name="Google Shape;4688;p146"/>
          <p:cNvSpPr/>
          <p:nvPr/>
        </p:nvSpPr>
        <p:spPr>
          <a:xfrm>
            <a:off x="4485044" y="4204947"/>
            <a:ext cx="2104708" cy="1416238"/>
          </a:xfrm>
          <a:custGeom>
            <a:rect b="b" l="l" r="r" t="t"/>
            <a:pathLst>
              <a:path extrusionOk="0" h="510" w="758">
                <a:moveTo>
                  <a:pt x="550" y="94"/>
                </a:moveTo>
                <a:cubicBezTo>
                  <a:pt x="550" y="94"/>
                  <a:pt x="550" y="94"/>
                  <a:pt x="550" y="94"/>
                </a:cubicBezTo>
                <a:cubicBezTo>
                  <a:pt x="468" y="94"/>
                  <a:pt x="394" y="57"/>
                  <a:pt x="344" y="0"/>
                </a:cubicBezTo>
                <a:cubicBezTo>
                  <a:pt x="355" y="38"/>
                  <a:pt x="355" y="78"/>
                  <a:pt x="345" y="117"/>
                </a:cubicBezTo>
                <a:cubicBezTo>
                  <a:pt x="330" y="174"/>
                  <a:pt x="294" y="222"/>
                  <a:pt x="243" y="251"/>
                </a:cubicBezTo>
                <a:cubicBezTo>
                  <a:pt x="209" y="271"/>
                  <a:pt x="171" y="281"/>
                  <a:pt x="133" y="281"/>
                </a:cubicBezTo>
                <a:cubicBezTo>
                  <a:pt x="84" y="281"/>
                  <a:pt x="38" y="265"/>
                  <a:pt x="0" y="236"/>
                </a:cubicBezTo>
                <a:cubicBezTo>
                  <a:pt x="126" y="402"/>
                  <a:pt x="324" y="509"/>
                  <a:pt x="547" y="510"/>
                </a:cubicBezTo>
                <a:cubicBezTo>
                  <a:pt x="550" y="510"/>
                  <a:pt x="550" y="510"/>
                  <a:pt x="550" y="510"/>
                </a:cubicBezTo>
                <a:cubicBezTo>
                  <a:pt x="665" y="510"/>
                  <a:pt x="758" y="417"/>
                  <a:pt x="758" y="302"/>
                </a:cubicBezTo>
                <a:cubicBezTo>
                  <a:pt x="758" y="187"/>
                  <a:pt x="665" y="94"/>
                  <a:pt x="550" y="9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t" bIns="73025" lIns="146075" spcFirstLastPara="1" rIns="146075" wrap="square" tIns="730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76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9" name="Google Shape;4689;p146"/>
          <p:cNvSpPr/>
          <p:nvPr/>
        </p:nvSpPr>
        <p:spPr>
          <a:xfrm>
            <a:off x="6512502" y="2375355"/>
            <a:ext cx="1490778" cy="2065406"/>
          </a:xfrm>
          <a:custGeom>
            <a:rect b="b" l="l" r="r" t="t"/>
            <a:pathLst>
              <a:path extrusionOk="0" h="744" w="537">
                <a:moveTo>
                  <a:pt x="57" y="342"/>
                </a:moveTo>
                <a:cubicBezTo>
                  <a:pt x="98" y="413"/>
                  <a:pt x="104" y="494"/>
                  <a:pt x="80" y="566"/>
                </a:cubicBezTo>
                <a:cubicBezTo>
                  <a:pt x="121" y="523"/>
                  <a:pt x="178" y="498"/>
                  <a:pt x="239" y="498"/>
                </a:cubicBezTo>
                <a:cubicBezTo>
                  <a:pt x="277" y="498"/>
                  <a:pt x="315" y="508"/>
                  <a:pt x="348" y="527"/>
                </a:cubicBezTo>
                <a:cubicBezTo>
                  <a:pt x="399" y="556"/>
                  <a:pt x="435" y="604"/>
                  <a:pt x="451" y="660"/>
                </a:cubicBezTo>
                <a:cubicBezTo>
                  <a:pt x="458" y="688"/>
                  <a:pt x="460" y="717"/>
                  <a:pt x="457" y="744"/>
                </a:cubicBezTo>
                <a:cubicBezTo>
                  <a:pt x="537" y="553"/>
                  <a:pt x="530" y="329"/>
                  <a:pt x="419" y="136"/>
                </a:cubicBezTo>
                <a:cubicBezTo>
                  <a:pt x="417" y="133"/>
                  <a:pt x="417" y="133"/>
                  <a:pt x="417" y="133"/>
                </a:cubicBezTo>
                <a:cubicBezTo>
                  <a:pt x="359" y="34"/>
                  <a:pt x="232" y="0"/>
                  <a:pt x="133" y="58"/>
                </a:cubicBezTo>
                <a:cubicBezTo>
                  <a:pt x="34" y="115"/>
                  <a:pt x="0" y="242"/>
                  <a:pt x="57" y="341"/>
                </a:cubicBezTo>
                <a:cubicBezTo>
                  <a:pt x="57" y="342"/>
                  <a:pt x="57" y="342"/>
                  <a:pt x="57" y="34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t" bIns="73025" lIns="146075" spcFirstLastPara="1" rIns="146075" wrap="square" tIns="730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76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0" name="Google Shape;4690;p146"/>
          <p:cNvSpPr/>
          <p:nvPr/>
        </p:nvSpPr>
        <p:spPr>
          <a:xfrm>
            <a:off x="4024258" y="2973021"/>
            <a:ext cx="1490778" cy="2062695"/>
          </a:xfrm>
          <a:custGeom>
            <a:rect b="b" l="l" r="r" t="t"/>
            <a:pathLst>
              <a:path extrusionOk="0" h="743" w="537">
                <a:moveTo>
                  <a:pt x="479" y="401"/>
                </a:moveTo>
                <a:cubicBezTo>
                  <a:pt x="438" y="329"/>
                  <a:pt x="432" y="246"/>
                  <a:pt x="458" y="173"/>
                </a:cubicBezTo>
                <a:cubicBezTo>
                  <a:pt x="417" y="217"/>
                  <a:pt x="359" y="243"/>
                  <a:pt x="297" y="243"/>
                </a:cubicBezTo>
                <a:cubicBezTo>
                  <a:pt x="259" y="243"/>
                  <a:pt x="221" y="233"/>
                  <a:pt x="188" y="214"/>
                </a:cubicBezTo>
                <a:cubicBezTo>
                  <a:pt x="110" y="169"/>
                  <a:pt x="70" y="84"/>
                  <a:pt x="79" y="0"/>
                </a:cubicBezTo>
                <a:cubicBezTo>
                  <a:pt x="0" y="191"/>
                  <a:pt x="7" y="415"/>
                  <a:pt x="118" y="607"/>
                </a:cubicBezTo>
                <a:cubicBezTo>
                  <a:pt x="120" y="610"/>
                  <a:pt x="120" y="610"/>
                  <a:pt x="120" y="610"/>
                </a:cubicBezTo>
                <a:cubicBezTo>
                  <a:pt x="177" y="709"/>
                  <a:pt x="305" y="743"/>
                  <a:pt x="404" y="685"/>
                </a:cubicBezTo>
                <a:cubicBezTo>
                  <a:pt x="503" y="628"/>
                  <a:pt x="537" y="501"/>
                  <a:pt x="479" y="402"/>
                </a:cubicBezTo>
                <a:cubicBezTo>
                  <a:pt x="479" y="401"/>
                  <a:pt x="479" y="401"/>
                  <a:pt x="479" y="4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t" bIns="73025" lIns="146075" spcFirstLastPara="1" rIns="146075" wrap="square" tIns="730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76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1" name="Google Shape;4691;p146"/>
          <p:cNvSpPr/>
          <p:nvPr/>
        </p:nvSpPr>
        <p:spPr>
          <a:xfrm>
            <a:off x="6165558" y="3711633"/>
            <a:ext cx="1668317" cy="1895999"/>
          </a:xfrm>
          <a:custGeom>
            <a:rect b="b" l="l" r="r" t="t"/>
            <a:pathLst>
              <a:path extrusionOk="0" h="683" w="601">
                <a:moveTo>
                  <a:pt x="467" y="57"/>
                </a:moveTo>
                <a:cubicBezTo>
                  <a:pt x="367" y="0"/>
                  <a:pt x="240" y="35"/>
                  <a:pt x="183" y="134"/>
                </a:cubicBezTo>
                <a:cubicBezTo>
                  <a:pt x="183" y="134"/>
                  <a:pt x="183" y="134"/>
                  <a:pt x="183" y="134"/>
                </a:cubicBezTo>
                <a:cubicBezTo>
                  <a:pt x="142" y="205"/>
                  <a:pt x="74" y="251"/>
                  <a:pt x="0" y="266"/>
                </a:cubicBezTo>
                <a:cubicBezTo>
                  <a:pt x="94" y="291"/>
                  <a:pt x="164" y="377"/>
                  <a:pt x="164" y="479"/>
                </a:cubicBezTo>
                <a:cubicBezTo>
                  <a:pt x="164" y="571"/>
                  <a:pt x="107" y="651"/>
                  <a:pt x="26" y="683"/>
                </a:cubicBezTo>
                <a:cubicBezTo>
                  <a:pt x="234" y="658"/>
                  <a:pt x="429" y="539"/>
                  <a:pt x="542" y="343"/>
                </a:cubicBezTo>
                <a:cubicBezTo>
                  <a:pt x="544" y="340"/>
                  <a:pt x="544" y="340"/>
                  <a:pt x="544" y="340"/>
                </a:cubicBezTo>
                <a:cubicBezTo>
                  <a:pt x="601" y="241"/>
                  <a:pt x="566" y="114"/>
                  <a:pt x="467" y="5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3025" lIns="146075" spcFirstLastPara="1" rIns="146075" wrap="square" tIns="730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76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2" name="Google Shape;4692;p146"/>
          <p:cNvSpPr/>
          <p:nvPr/>
        </p:nvSpPr>
        <p:spPr>
          <a:xfrm>
            <a:off x="5437787" y="1789886"/>
            <a:ext cx="2101997" cy="1413528"/>
          </a:xfrm>
          <a:custGeom>
            <a:rect b="b" l="l" r="r" t="t"/>
            <a:pathLst>
              <a:path extrusionOk="0" h="509" w="757">
                <a:moveTo>
                  <a:pt x="412" y="392"/>
                </a:moveTo>
                <a:cubicBezTo>
                  <a:pt x="427" y="335"/>
                  <a:pt x="463" y="287"/>
                  <a:pt x="514" y="258"/>
                </a:cubicBezTo>
                <a:cubicBezTo>
                  <a:pt x="547" y="239"/>
                  <a:pt x="585" y="228"/>
                  <a:pt x="624" y="228"/>
                </a:cubicBezTo>
                <a:cubicBezTo>
                  <a:pt x="673" y="228"/>
                  <a:pt x="719" y="244"/>
                  <a:pt x="757" y="273"/>
                </a:cubicBezTo>
                <a:cubicBezTo>
                  <a:pt x="632" y="108"/>
                  <a:pt x="434" y="1"/>
                  <a:pt x="211" y="0"/>
                </a:cubicBezTo>
                <a:cubicBezTo>
                  <a:pt x="207" y="0"/>
                  <a:pt x="207" y="0"/>
                  <a:pt x="207" y="0"/>
                </a:cubicBezTo>
                <a:cubicBezTo>
                  <a:pt x="93" y="0"/>
                  <a:pt x="0" y="93"/>
                  <a:pt x="0" y="208"/>
                </a:cubicBezTo>
                <a:cubicBezTo>
                  <a:pt x="0" y="323"/>
                  <a:pt x="93" y="416"/>
                  <a:pt x="207" y="416"/>
                </a:cubicBezTo>
                <a:cubicBezTo>
                  <a:pt x="208" y="416"/>
                  <a:pt x="208" y="416"/>
                  <a:pt x="208" y="416"/>
                </a:cubicBezTo>
                <a:cubicBezTo>
                  <a:pt x="290" y="416"/>
                  <a:pt x="363" y="452"/>
                  <a:pt x="413" y="509"/>
                </a:cubicBezTo>
                <a:cubicBezTo>
                  <a:pt x="402" y="471"/>
                  <a:pt x="401" y="431"/>
                  <a:pt x="412" y="39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73025" lIns="146075" spcFirstLastPara="1" rIns="146075" wrap="square" tIns="730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76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3" name="Google Shape;4693;p146"/>
          <p:cNvSpPr/>
          <p:nvPr/>
        </p:nvSpPr>
        <p:spPr>
          <a:xfrm>
            <a:off x="4193665" y="1803438"/>
            <a:ext cx="1671028" cy="1893288"/>
          </a:xfrm>
          <a:custGeom>
            <a:rect b="b" l="l" r="r" t="t"/>
            <a:pathLst>
              <a:path extrusionOk="0" h="682" w="602">
                <a:moveTo>
                  <a:pt x="435" y="203"/>
                </a:moveTo>
                <a:cubicBezTo>
                  <a:pt x="435" y="112"/>
                  <a:pt x="491" y="34"/>
                  <a:pt x="570" y="0"/>
                </a:cubicBezTo>
                <a:cubicBezTo>
                  <a:pt x="364" y="26"/>
                  <a:pt x="171" y="145"/>
                  <a:pt x="59" y="338"/>
                </a:cubicBezTo>
                <a:cubicBezTo>
                  <a:pt x="57" y="342"/>
                  <a:pt x="57" y="342"/>
                  <a:pt x="57" y="342"/>
                </a:cubicBezTo>
                <a:cubicBezTo>
                  <a:pt x="0" y="441"/>
                  <a:pt x="35" y="568"/>
                  <a:pt x="134" y="625"/>
                </a:cubicBezTo>
                <a:cubicBezTo>
                  <a:pt x="233" y="682"/>
                  <a:pt x="360" y="648"/>
                  <a:pt x="418" y="548"/>
                </a:cubicBezTo>
                <a:cubicBezTo>
                  <a:pt x="418" y="548"/>
                  <a:pt x="418" y="548"/>
                  <a:pt x="418" y="548"/>
                </a:cubicBezTo>
                <a:cubicBezTo>
                  <a:pt x="459" y="477"/>
                  <a:pt x="527" y="431"/>
                  <a:pt x="602" y="416"/>
                </a:cubicBezTo>
                <a:cubicBezTo>
                  <a:pt x="506" y="393"/>
                  <a:pt x="435" y="306"/>
                  <a:pt x="435" y="20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t" bIns="73025" lIns="146075" spcFirstLastPara="1" rIns="146075" wrap="square" tIns="730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76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694" name="Google Shape;4694;p146"/>
          <p:cNvGrpSpPr/>
          <p:nvPr/>
        </p:nvGrpSpPr>
        <p:grpSpPr>
          <a:xfrm flipH="1">
            <a:off x="8190306" y="1653032"/>
            <a:ext cx="3509512" cy="796675"/>
            <a:chOff x="63891" y="4595000"/>
            <a:chExt cx="3235347" cy="734438"/>
          </a:xfrm>
        </p:grpSpPr>
        <p:sp>
          <p:nvSpPr>
            <p:cNvPr id="4695" name="Google Shape;4695;p146"/>
            <p:cNvSpPr txBox="1"/>
            <p:nvPr/>
          </p:nvSpPr>
          <p:spPr>
            <a:xfrm>
              <a:off x="2650198" y="4595000"/>
              <a:ext cx="649039" cy="2553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Header</a:t>
              </a:r>
              <a:endParaRPr/>
            </a:p>
          </p:txBody>
        </p:sp>
        <p:sp>
          <p:nvSpPr>
            <p:cNvPr id="4696" name="Google Shape;4696;p146"/>
            <p:cNvSpPr/>
            <p:nvPr/>
          </p:nvSpPr>
          <p:spPr>
            <a:xfrm>
              <a:off x="63891" y="4818719"/>
              <a:ext cx="3235347" cy="51071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text text text Text text text text</a:t>
              </a:r>
              <a:br>
                <a:rPr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text text text Text text text text</a:t>
              </a:r>
              <a:endPara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97" name="Google Shape;4697;p146"/>
          <p:cNvGrpSpPr/>
          <p:nvPr/>
        </p:nvGrpSpPr>
        <p:grpSpPr>
          <a:xfrm flipH="1" rot="-5400000">
            <a:off x="7889387" y="1976493"/>
            <a:ext cx="534425" cy="33707"/>
            <a:chOff x="5012716" y="1129776"/>
            <a:chExt cx="2895125" cy="103072"/>
          </a:xfrm>
        </p:grpSpPr>
        <p:sp>
          <p:nvSpPr>
            <p:cNvPr id="4698" name="Google Shape;4698;p146"/>
            <p:cNvSpPr/>
            <p:nvPr/>
          </p:nvSpPr>
          <p:spPr>
            <a:xfrm>
              <a:off x="5012716" y="1129776"/>
              <a:ext cx="1623093" cy="103072"/>
            </a:xfrm>
            <a:prstGeom prst="roundRect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9" name="Google Shape;4699;p146"/>
            <p:cNvSpPr/>
            <p:nvPr/>
          </p:nvSpPr>
          <p:spPr>
            <a:xfrm>
              <a:off x="6776695" y="1129776"/>
              <a:ext cx="660462" cy="103072"/>
            </a:xfrm>
            <a:prstGeom prst="roundRect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0" name="Google Shape;4700;p146"/>
            <p:cNvSpPr/>
            <p:nvPr/>
          </p:nvSpPr>
          <p:spPr>
            <a:xfrm>
              <a:off x="7577612" y="1129776"/>
              <a:ext cx="330229" cy="103072"/>
            </a:xfrm>
            <a:prstGeom prst="roundRect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01" name="Google Shape;4701;p146"/>
          <p:cNvSpPr/>
          <p:nvPr/>
        </p:nvSpPr>
        <p:spPr>
          <a:xfrm>
            <a:off x="7362272" y="1641267"/>
            <a:ext cx="75533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/>
          </a:p>
        </p:txBody>
      </p:sp>
      <p:sp>
        <p:nvSpPr>
          <p:cNvPr id="4702" name="Google Shape;4702;p146"/>
          <p:cNvSpPr txBox="1"/>
          <p:nvPr/>
        </p:nvSpPr>
        <p:spPr>
          <a:xfrm flipH="1">
            <a:off x="8776315" y="3283048"/>
            <a:ext cx="70403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/>
          </a:p>
        </p:txBody>
      </p:sp>
      <p:sp>
        <p:nvSpPr>
          <p:cNvPr id="4703" name="Google Shape;4703;p146"/>
          <p:cNvSpPr/>
          <p:nvPr/>
        </p:nvSpPr>
        <p:spPr>
          <a:xfrm flipH="1">
            <a:off x="8776314" y="3525725"/>
            <a:ext cx="2607278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br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704" name="Google Shape;4704;p146"/>
          <p:cNvGrpSpPr/>
          <p:nvPr/>
        </p:nvGrpSpPr>
        <p:grpSpPr>
          <a:xfrm flipH="1" rot="-5400000">
            <a:off x="8475395" y="3606512"/>
            <a:ext cx="534425" cy="33707"/>
            <a:chOff x="5012716" y="1129776"/>
            <a:chExt cx="2895125" cy="103072"/>
          </a:xfrm>
        </p:grpSpPr>
        <p:sp>
          <p:nvSpPr>
            <p:cNvPr id="4705" name="Google Shape;4705;p146"/>
            <p:cNvSpPr/>
            <p:nvPr/>
          </p:nvSpPr>
          <p:spPr>
            <a:xfrm>
              <a:off x="5012716" y="1129776"/>
              <a:ext cx="1623093" cy="103072"/>
            </a:xfrm>
            <a:prstGeom prst="roundRect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6" name="Google Shape;4706;p146"/>
            <p:cNvSpPr/>
            <p:nvPr/>
          </p:nvSpPr>
          <p:spPr>
            <a:xfrm>
              <a:off x="6776695" y="1129776"/>
              <a:ext cx="660462" cy="103072"/>
            </a:xfrm>
            <a:prstGeom prst="roundRect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7" name="Google Shape;4707;p146"/>
            <p:cNvSpPr/>
            <p:nvPr/>
          </p:nvSpPr>
          <p:spPr>
            <a:xfrm>
              <a:off x="7577612" y="1129776"/>
              <a:ext cx="330229" cy="103072"/>
            </a:xfrm>
            <a:prstGeom prst="roundRect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08" name="Google Shape;4708;p146"/>
          <p:cNvSpPr/>
          <p:nvPr/>
        </p:nvSpPr>
        <p:spPr>
          <a:xfrm>
            <a:off x="7927427" y="3271831"/>
            <a:ext cx="75533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/>
          </a:p>
        </p:txBody>
      </p:sp>
      <p:grpSp>
        <p:nvGrpSpPr>
          <p:cNvPr id="4709" name="Google Shape;4709;p146"/>
          <p:cNvGrpSpPr/>
          <p:nvPr/>
        </p:nvGrpSpPr>
        <p:grpSpPr>
          <a:xfrm flipH="1">
            <a:off x="8324022" y="4913066"/>
            <a:ext cx="3509512" cy="843621"/>
            <a:chOff x="63891" y="4595000"/>
            <a:chExt cx="3235347" cy="777717"/>
          </a:xfrm>
        </p:grpSpPr>
        <p:sp>
          <p:nvSpPr>
            <p:cNvPr id="4710" name="Google Shape;4710;p146"/>
            <p:cNvSpPr txBox="1"/>
            <p:nvPr/>
          </p:nvSpPr>
          <p:spPr>
            <a:xfrm>
              <a:off x="2595198" y="4595000"/>
              <a:ext cx="70403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Header</a:t>
              </a:r>
              <a:endParaRPr/>
            </a:p>
          </p:txBody>
        </p:sp>
        <p:sp>
          <p:nvSpPr>
            <p:cNvPr id="4711" name="Google Shape;4711;p146"/>
            <p:cNvSpPr/>
            <p:nvPr/>
          </p:nvSpPr>
          <p:spPr>
            <a:xfrm>
              <a:off x="63891" y="4818719"/>
              <a:ext cx="3235347" cy="5539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text text text Text text text text</a:t>
              </a:r>
              <a:br>
                <a:rPr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text text text Text text text text</a:t>
              </a:r>
              <a:endPara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12" name="Google Shape;4712;p146"/>
          <p:cNvGrpSpPr/>
          <p:nvPr/>
        </p:nvGrpSpPr>
        <p:grpSpPr>
          <a:xfrm flipH="1" rot="-5400000">
            <a:off x="8023103" y="5236530"/>
            <a:ext cx="534425" cy="33707"/>
            <a:chOff x="5012716" y="1129776"/>
            <a:chExt cx="2895125" cy="103072"/>
          </a:xfrm>
        </p:grpSpPr>
        <p:sp>
          <p:nvSpPr>
            <p:cNvPr id="4713" name="Google Shape;4713;p146"/>
            <p:cNvSpPr/>
            <p:nvPr/>
          </p:nvSpPr>
          <p:spPr>
            <a:xfrm>
              <a:off x="5012716" y="1129776"/>
              <a:ext cx="1623093" cy="103072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4" name="Google Shape;4714;p146"/>
            <p:cNvSpPr/>
            <p:nvPr/>
          </p:nvSpPr>
          <p:spPr>
            <a:xfrm>
              <a:off x="6776695" y="1129776"/>
              <a:ext cx="660462" cy="103072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5" name="Google Shape;4715;p146"/>
            <p:cNvSpPr/>
            <p:nvPr/>
          </p:nvSpPr>
          <p:spPr>
            <a:xfrm>
              <a:off x="7577612" y="1129776"/>
              <a:ext cx="330229" cy="103072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16" name="Google Shape;4716;p146"/>
          <p:cNvSpPr/>
          <p:nvPr/>
        </p:nvSpPr>
        <p:spPr>
          <a:xfrm>
            <a:off x="7495988" y="4853313"/>
            <a:ext cx="75533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/>
          </a:p>
        </p:txBody>
      </p:sp>
      <p:grpSp>
        <p:nvGrpSpPr>
          <p:cNvPr id="4717" name="Google Shape;4717;p146"/>
          <p:cNvGrpSpPr/>
          <p:nvPr/>
        </p:nvGrpSpPr>
        <p:grpSpPr>
          <a:xfrm>
            <a:off x="375263" y="1653032"/>
            <a:ext cx="3509512" cy="796675"/>
            <a:chOff x="63891" y="4595000"/>
            <a:chExt cx="3235347" cy="734438"/>
          </a:xfrm>
        </p:grpSpPr>
        <p:sp>
          <p:nvSpPr>
            <p:cNvPr id="4718" name="Google Shape;4718;p146"/>
            <p:cNvSpPr txBox="1"/>
            <p:nvPr/>
          </p:nvSpPr>
          <p:spPr>
            <a:xfrm>
              <a:off x="2650198" y="4595000"/>
              <a:ext cx="649039" cy="2553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6"/>
                  </a:solidFill>
                  <a:latin typeface="Arial"/>
                  <a:ea typeface="Arial"/>
                  <a:cs typeface="Arial"/>
                  <a:sym typeface="Arial"/>
                </a:rPr>
                <a:t>Header</a:t>
              </a:r>
              <a:endParaRPr/>
            </a:p>
          </p:txBody>
        </p:sp>
        <p:sp>
          <p:nvSpPr>
            <p:cNvPr id="4719" name="Google Shape;4719;p146"/>
            <p:cNvSpPr/>
            <p:nvPr/>
          </p:nvSpPr>
          <p:spPr>
            <a:xfrm>
              <a:off x="63891" y="4818719"/>
              <a:ext cx="3235347" cy="51071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text text text Text text text text</a:t>
              </a:r>
              <a:br>
                <a:rPr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text text text Text text text text</a:t>
              </a:r>
              <a:endPara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20" name="Google Shape;4720;p146"/>
          <p:cNvGrpSpPr/>
          <p:nvPr/>
        </p:nvGrpSpPr>
        <p:grpSpPr>
          <a:xfrm rot="5400000">
            <a:off x="3651270" y="1976493"/>
            <a:ext cx="534425" cy="33707"/>
            <a:chOff x="5012716" y="1129776"/>
            <a:chExt cx="2895125" cy="103072"/>
          </a:xfrm>
        </p:grpSpPr>
        <p:sp>
          <p:nvSpPr>
            <p:cNvPr id="4721" name="Google Shape;4721;p146"/>
            <p:cNvSpPr/>
            <p:nvPr/>
          </p:nvSpPr>
          <p:spPr>
            <a:xfrm>
              <a:off x="5012716" y="1129776"/>
              <a:ext cx="1623093" cy="103072"/>
            </a:xfrm>
            <a:prstGeom prst="roundRect">
              <a:avLst>
                <a:gd fmla="val 5000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2" name="Google Shape;4722;p146"/>
            <p:cNvSpPr/>
            <p:nvPr/>
          </p:nvSpPr>
          <p:spPr>
            <a:xfrm>
              <a:off x="6776695" y="1129776"/>
              <a:ext cx="660462" cy="103072"/>
            </a:xfrm>
            <a:prstGeom prst="roundRect">
              <a:avLst>
                <a:gd fmla="val 5000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3" name="Google Shape;4723;p146"/>
            <p:cNvSpPr/>
            <p:nvPr/>
          </p:nvSpPr>
          <p:spPr>
            <a:xfrm>
              <a:off x="7577612" y="1129776"/>
              <a:ext cx="330229" cy="103072"/>
            </a:xfrm>
            <a:prstGeom prst="roundRect">
              <a:avLst>
                <a:gd fmla="val 5000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24" name="Google Shape;4724;p146"/>
          <p:cNvSpPr/>
          <p:nvPr/>
        </p:nvSpPr>
        <p:spPr>
          <a:xfrm>
            <a:off x="3909320" y="1641267"/>
            <a:ext cx="75533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06</a:t>
            </a:r>
            <a:endParaRPr/>
          </a:p>
        </p:txBody>
      </p:sp>
      <p:grpSp>
        <p:nvGrpSpPr>
          <p:cNvPr id="4725" name="Google Shape;4725;p146"/>
          <p:cNvGrpSpPr/>
          <p:nvPr/>
        </p:nvGrpSpPr>
        <p:grpSpPr>
          <a:xfrm>
            <a:off x="298741" y="4913069"/>
            <a:ext cx="3509512" cy="796675"/>
            <a:chOff x="63891" y="4595000"/>
            <a:chExt cx="3235347" cy="734438"/>
          </a:xfrm>
        </p:grpSpPr>
        <p:sp>
          <p:nvSpPr>
            <p:cNvPr id="4726" name="Google Shape;4726;p146"/>
            <p:cNvSpPr txBox="1"/>
            <p:nvPr/>
          </p:nvSpPr>
          <p:spPr>
            <a:xfrm>
              <a:off x="2650198" y="4595000"/>
              <a:ext cx="649039" cy="2553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Header</a:t>
              </a:r>
              <a:endParaRPr/>
            </a:p>
          </p:txBody>
        </p:sp>
        <p:sp>
          <p:nvSpPr>
            <p:cNvPr id="4727" name="Google Shape;4727;p146"/>
            <p:cNvSpPr/>
            <p:nvPr/>
          </p:nvSpPr>
          <p:spPr>
            <a:xfrm>
              <a:off x="63891" y="4818719"/>
              <a:ext cx="3235347" cy="51071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text text text Text text text text</a:t>
              </a:r>
              <a:br>
                <a:rPr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text text text Text text text text</a:t>
              </a:r>
              <a:endPara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28" name="Google Shape;4728;p146"/>
          <p:cNvGrpSpPr/>
          <p:nvPr/>
        </p:nvGrpSpPr>
        <p:grpSpPr>
          <a:xfrm rot="5400000">
            <a:off x="3574748" y="5236530"/>
            <a:ext cx="534425" cy="33707"/>
            <a:chOff x="5012716" y="1129776"/>
            <a:chExt cx="2895125" cy="103072"/>
          </a:xfrm>
        </p:grpSpPr>
        <p:sp>
          <p:nvSpPr>
            <p:cNvPr id="4729" name="Google Shape;4729;p146"/>
            <p:cNvSpPr/>
            <p:nvPr/>
          </p:nvSpPr>
          <p:spPr>
            <a:xfrm>
              <a:off x="5012716" y="1129776"/>
              <a:ext cx="1623093" cy="103072"/>
            </a:xfrm>
            <a:prstGeom prst="roundRect">
              <a:avLst>
                <a:gd fmla="val 5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0" name="Google Shape;4730;p146"/>
            <p:cNvSpPr/>
            <p:nvPr/>
          </p:nvSpPr>
          <p:spPr>
            <a:xfrm>
              <a:off x="6776695" y="1129776"/>
              <a:ext cx="660462" cy="103072"/>
            </a:xfrm>
            <a:prstGeom prst="roundRect">
              <a:avLst>
                <a:gd fmla="val 5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1" name="Google Shape;4731;p146"/>
            <p:cNvSpPr/>
            <p:nvPr/>
          </p:nvSpPr>
          <p:spPr>
            <a:xfrm>
              <a:off x="7577612" y="1129776"/>
              <a:ext cx="330229" cy="103072"/>
            </a:xfrm>
            <a:prstGeom prst="roundRect">
              <a:avLst>
                <a:gd fmla="val 5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32" name="Google Shape;4732;p146"/>
          <p:cNvSpPr/>
          <p:nvPr/>
        </p:nvSpPr>
        <p:spPr>
          <a:xfrm>
            <a:off x="3832798" y="4853313"/>
            <a:ext cx="75533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/>
          </a:p>
        </p:txBody>
      </p:sp>
      <p:grpSp>
        <p:nvGrpSpPr>
          <p:cNvPr id="4733" name="Google Shape;4733;p146"/>
          <p:cNvGrpSpPr/>
          <p:nvPr/>
        </p:nvGrpSpPr>
        <p:grpSpPr>
          <a:xfrm rot="5400000">
            <a:off x="2951917" y="3606511"/>
            <a:ext cx="534425" cy="33707"/>
            <a:chOff x="5012716" y="1129776"/>
            <a:chExt cx="2895125" cy="103072"/>
          </a:xfrm>
        </p:grpSpPr>
        <p:sp>
          <p:nvSpPr>
            <p:cNvPr id="4734" name="Google Shape;4734;p146"/>
            <p:cNvSpPr/>
            <p:nvPr/>
          </p:nvSpPr>
          <p:spPr>
            <a:xfrm>
              <a:off x="5012716" y="1129776"/>
              <a:ext cx="1623093" cy="103072"/>
            </a:xfrm>
            <a:prstGeom prst="roundRect">
              <a:avLst>
                <a:gd fmla="val 5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5" name="Google Shape;4735;p146"/>
            <p:cNvSpPr/>
            <p:nvPr/>
          </p:nvSpPr>
          <p:spPr>
            <a:xfrm>
              <a:off x="6776695" y="1129776"/>
              <a:ext cx="660462" cy="103072"/>
            </a:xfrm>
            <a:prstGeom prst="roundRect">
              <a:avLst>
                <a:gd fmla="val 5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6" name="Google Shape;4736;p146"/>
            <p:cNvSpPr/>
            <p:nvPr/>
          </p:nvSpPr>
          <p:spPr>
            <a:xfrm>
              <a:off x="7577612" y="1129776"/>
              <a:ext cx="330229" cy="103072"/>
            </a:xfrm>
            <a:prstGeom prst="roundRect">
              <a:avLst>
                <a:gd fmla="val 5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37" name="Google Shape;4737;p146"/>
          <p:cNvSpPr/>
          <p:nvPr/>
        </p:nvSpPr>
        <p:spPr>
          <a:xfrm>
            <a:off x="3256454" y="3271831"/>
            <a:ext cx="75533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/>
          </a:p>
        </p:txBody>
      </p:sp>
      <p:sp>
        <p:nvSpPr>
          <p:cNvPr id="4738" name="Google Shape;4738;p146"/>
          <p:cNvSpPr/>
          <p:nvPr/>
        </p:nvSpPr>
        <p:spPr>
          <a:xfrm>
            <a:off x="4843779" y="2597528"/>
            <a:ext cx="406981" cy="529014"/>
          </a:xfrm>
          <a:custGeom>
            <a:rect b="b" l="l" r="r" t="t"/>
            <a:pathLst>
              <a:path extrusionOk="0" h="190649" w="146670">
                <a:moveTo>
                  <a:pt x="73335" y="178036"/>
                </a:moveTo>
                <a:cubicBezTo>
                  <a:pt x="72070" y="178036"/>
                  <a:pt x="70991" y="178483"/>
                  <a:pt x="70098" y="179376"/>
                </a:cubicBezTo>
                <a:cubicBezTo>
                  <a:pt x="69205" y="180268"/>
                  <a:pt x="68759" y="181422"/>
                  <a:pt x="68759" y="182836"/>
                </a:cubicBezTo>
                <a:cubicBezTo>
                  <a:pt x="68759" y="184101"/>
                  <a:pt x="69205" y="185180"/>
                  <a:pt x="70098" y="186073"/>
                </a:cubicBezTo>
                <a:cubicBezTo>
                  <a:pt x="70991" y="186966"/>
                  <a:pt x="72070" y="187412"/>
                  <a:pt x="73335" y="187412"/>
                </a:cubicBezTo>
                <a:cubicBezTo>
                  <a:pt x="74600" y="187412"/>
                  <a:pt x="75679" y="186966"/>
                  <a:pt x="76572" y="186073"/>
                </a:cubicBezTo>
                <a:cubicBezTo>
                  <a:pt x="77465" y="185180"/>
                  <a:pt x="77912" y="184101"/>
                  <a:pt x="77912" y="182836"/>
                </a:cubicBezTo>
                <a:cubicBezTo>
                  <a:pt x="77912" y="181422"/>
                  <a:pt x="77465" y="180268"/>
                  <a:pt x="76572" y="179376"/>
                </a:cubicBezTo>
                <a:cubicBezTo>
                  <a:pt x="75679" y="178483"/>
                  <a:pt x="74600" y="178036"/>
                  <a:pt x="73335" y="178036"/>
                </a:cubicBezTo>
                <a:close/>
                <a:moveTo>
                  <a:pt x="16185" y="19199"/>
                </a:moveTo>
                <a:lnTo>
                  <a:pt x="16185" y="171674"/>
                </a:lnTo>
                <a:lnTo>
                  <a:pt x="130485" y="171674"/>
                </a:lnTo>
                <a:lnTo>
                  <a:pt x="130485" y="19199"/>
                </a:lnTo>
                <a:close/>
                <a:moveTo>
                  <a:pt x="9153" y="0"/>
                </a:moveTo>
                <a:lnTo>
                  <a:pt x="137517" y="0"/>
                </a:lnTo>
                <a:cubicBezTo>
                  <a:pt x="140271" y="0"/>
                  <a:pt x="142485" y="875"/>
                  <a:pt x="144159" y="2624"/>
                </a:cubicBezTo>
                <a:cubicBezTo>
                  <a:pt x="145833" y="4372"/>
                  <a:pt x="146670" y="6623"/>
                  <a:pt x="146670" y="9377"/>
                </a:cubicBezTo>
                <a:lnTo>
                  <a:pt x="146670" y="181496"/>
                </a:lnTo>
                <a:cubicBezTo>
                  <a:pt x="146670" y="184250"/>
                  <a:pt x="145833" y="186463"/>
                  <a:pt x="144159" y="188138"/>
                </a:cubicBezTo>
                <a:cubicBezTo>
                  <a:pt x="142485" y="189812"/>
                  <a:pt x="140271" y="190649"/>
                  <a:pt x="137517" y="190649"/>
                </a:cubicBezTo>
                <a:lnTo>
                  <a:pt x="9153" y="190649"/>
                </a:lnTo>
                <a:cubicBezTo>
                  <a:pt x="6400" y="190649"/>
                  <a:pt x="4186" y="189812"/>
                  <a:pt x="2512" y="188138"/>
                </a:cubicBezTo>
                <a:cubicBezTo>
                  <a:pt x="837" y="186463"/>
                  <a:pt x="0" y="184250"/>
                  <a:pt x="0" y="181496"/>
                </a:cubicBezTo>
                <a:lnTo>
                  <a:pt x="0" y="9377"/>
                </a:lnTo>
                <a:cubicBezTo>
                  <a:pt x="0" y="6623"/>
                  <a:pt x="837" y="4372"/>
                  <a:pt x="2512" y="2624"/>
                </a:cubicBezTo>
                <a:cubicBezTo>
                  <a:pt x="4186" y="875"/>
                  <a:pt x="6400" y="0"/>
                  <a:pt x="915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9" name="Google Shape;4739;p146"/>
          <p:cNvSpPr/>
          <p:nvPr/>
        </p:nvSpPr>
        <p:spPr>
          <a:xfrm>
            <a:off x="5999441" y="2144632"/>
            <a:ext cx="406981" cy="529014"/>
          </a:xfrm>
          <a:custGeom>
            <a:rect b="b" l="l" r="r" t="t"/>
            <a:pathLst>
              <a:path extrusionOk="0" h="190649" w="146670">
                <a:moveTo>
                  <a:pt x="73335" y="178036"/>
                </a:moveTo>
                <a:cubicBezTo>
                  <a:pt x="72070" y="178036"/>
                  <a:pt x="70991" y="178483"/>
                  <a:pt x="70098" y="179376"/>
                </a:cubicBezTo>
                <a:cubicBezTo>
                  <a:pt x="69205" y="180268"/>
                  <a:pt x="68759" y="181422"/>
                  <a:pt x="68759" y="182836"/>
                </a:cubicBezTo>
                <a:cubicBezTo>
                  <a:pt x="68759" y="184101"/>
                  <a:pt x="69205" y="185180"/>
                  <a:pt x="70098" y="186073"/>
                </a:cubicBezTo>
                <a:cubicBezTo>
                  <a:pt x="70991" y="186966"/>
                  <a:pt x="72070" y="187412"/>
                  <a:pt x="73335" y="187412"/>
                </a:cubicBezTo>
                <a:cubicBezTo>
                  <a:pt x="74600" y="187412"/>
                  <a:pt x="75679" y="186966"/>
                  <a:pt x="76572" y="186073"/>
                </a:cubicBezTo>
                <a:cubicBezTo>
                  <a:pt x="77465" y="185180"/>
                  <a:pt x="77912" y="184101"/>
                  <a:pt x="77912" y="182836"/>
                </a:cubicBezTo>
                <a:cubicBezTo>
                  <a:pt x="77912" y="181422"/>
                  <a:pt x="77465" y="180268"/>
                  <a:pt x="76572" y="179376"/>
                </a:cubicBezTo>
                <a:cubicBezTo>
                  <a:pt x="75679" y="178483"/>
                  <a:pt x="74600" y="178036"/>
                  <a:pt x="73335" y="178036"/>
                </a:cubicBezTo>
                <a:close/>
                <a:moveTo>
                  <a:pt x="16185" y="19199"/>
                </a:moveTo>
                <a:lnTo>
                  <a:pt x="16185" y="171674"/>
                </a:lnTo>
                <a:lnTo>
                  <a:pt x="130485" y="171674"/>
                </a:lnTo>
                <a:lnTo>
                  <a:pt x="130485" y="19199"/>
                </a:lnTo>
                <a:close/>
                <a:moveTo>
                  <a:pt x="9153" y="0"/>
                </a:moveTo>
                <a:lnTo>
                  <a:pt x="137517" y="0"/>
                </a:lnTo>
                <a:cubicBezTo>
                  <a:pt x="140271" y="0"/>
                  <a:pt x="142485" y="875"/>
                  <a:pt x="144159" y="2624"/>
                </a:cubicBezTo>
                <a:cubicBezTo>
                  <a:pt x="145833" y="4372"/>
                  <a:pt x="146670" y="6623"/>
                  <a:pt x="146670" y="9377"/>
                </a:cubicBezTo>
                <a:lnTo>
                  <a:pt x="146670" y="181496"/>
                </a:lnTo>
                <a:cubicBezTo>
                  <a:pt x="146670" y="184250"/>
                  <a:pt x="145833" y="186463"/>
                  <a:pt x="144159" y="188138"/>
                </a:cubicBezTo>
                <a:cubicBezTo>
                  <a:pt x="142485" y="189812"/>
                  <a:pt x="140271" y="190649"/>
                  <a:pt x="137517" y="190649"/>
                </a:cubicBezTo>
                <a:lnTo>
                  <a:pt x="9153" y="190649"/>
                </a:lnTo>
                <a:cubicBezTo>
                  <a:pt x="6400" y="190649"/>
                  <a:pt x="4186" y="189812"/>
                  <a:pt x="2512" y="188138"/>
                </a:cubicBezTo>
                <a:cubicBezTo>
                  <a:pt x="837" y="186463"/>
                  <a:pt x="0" y="184250"/>
                  <a:pt x="0" y="181496"/>
                </a:cubicBezTo>
                <a:lnTo>
                  <a:pt x="0" y="9377"/>
                </a:lnTo>
                <a:cubicBezTo>
                  <a:pt x="0" y="6623"/>
                  <a:pt x="837" y="4372"/>
                  <a:pt x="2512" y="2624"/>
                </a:cubicBezTo>
                <a:cubicBezTo>
                  <a:pt x="4186" y="875"/>
                  <a:pt x="6400" y="0"/>
                  <a:pt x="915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0" name="Google Shape;4740;p146"/>
          <p:cNvSpPr/>
          <p:nvPr/>
        </p:nvSpPr>
        <p:spPr>
          <a:xfrm>
            <a:off x="6922710" y="2856219"/>
            <a:ext cx="406981" cy="529014"/>
          </a:xfrm>
          <a:custGeom>
            <a:rect b="b" l="l" r="r" t="t"/>
            <a:pathLst>
              <a:path extrusionOk="0" h="190649" w="146670">
                <a:moveTo>
                  <a:pt x="73335" y="178036"/>
                </a:moveTo>
                <a:cubicBezTo>
                  <a:pt x="72070" y="178036"/>
                  <a:pt x="70991" y="178483"/>
                  <a:pt x="70098" y="179376"/>
                </a:cubicBezTo>
                <a:cubicBezTo>
                  <a:pt x="69205" y="180268"/>
                  <a:pt x="68759" y="181422"/>
                  <a:pt x="68759" y="182836"/>
                </a:cubicBezTo>
                <a:cubicBezTo>
                  <a:pt x="68759" y="184101"/>
                  <a:pt x="69205" y="185180"/>
                  <a:pt x="70098" y="186073"/>
                </a:cubicBezTo>
                <a:cubicBezTo>
                  <a:pt x="70991" y="186966"/>
                  <a:pt x="72070" y="187412"/>
                  <a:pt x="73335" y="187412"/>
                </a:cubicBezTo>
                <a:cubicBezTo>
                  <a:pt x="74600" y="187412"/>
                  <a:pt x="75679" y="186966"/>
                  <a:pt x="76572" y="186073"/>
                </a:cubicBezTo>
                <a:cubicBezTo>
                  <a:pt x="77465" y="185180"/>
                  <a:pt x="77912" y="184101"/>
                  <a:pt x="77912" y="182836"/>
                </a:cubicBezTo>
                <a:cubicBezTo>
                  <a:pt x="77912" y="181422"/>
                  <a:pt x="77465" y="180268"/>
                  <a:pt x="76572" y="179376"/>
                </a:cubicBezTo>
                <a:cubicBezTo>
                  <a:pt x="75679" y="178483"/>
                  <a:pt x="74600" y="178036"/>
                  <a:pt x="73335" y="178036"/>
                </a:cubicBezTo>
                <a:close/>
                <a:moveTo>
                  <a:pt x="16185" y="19199"/>
                </a:moveTo>
                <a:lnTo>
                  <a:pt x="16185" y="171674"/>
                </a:lnTo>
                <a:lnTo>
                  <a:pt x="130485" y="171674"/>
                </a:lnTo>
                <a:lnTo>
                  <a:pt x="130485" y="19199"/>
                </a:lnTo>
                <a:close/>
                <a:moveTo>
                  <a:pt x="9153" y="0"/>
                </a:moveTo>
                <a:lnTo>
                  <a:pt x="137517" y="0"/>
                </a:lnTo>
                <a:cubicBezTo>
                  <a:pt x="140271" y="0"/>
                  <a:pt x="142485" y="875"/>
                  <a:pt x="144159" y="2624"/>
                </a:cubicBezTo>
                <a:cubicBezTo>
                  <a:pt x="145833" y="4372"/>
                  <a:pt x="146670" y="6623"/>
                  <a:pt x="146670" y="9377"/>
                </a:cubicBezTo>
                <a:lnTo>
                  <a:pt x="146670" y="181496"/>
                </a:lnTo>
                <a:cubicBezTo>
                  <a:pt x="146670" y="184250"/>
                  <a:pt x="145833" y="186463"/>
                  <a:pt x="144159" y="188138"/>
                </a:cubicBezTo>
                <a:cubicBezTo>
                  <a:pt x="142485" y="189812"/>
                  <a:pt x="140271" y="190649"/>
                  <a:pt x="137517" y="190649"/>
                </a:cubicBezTo>
                <a:lnTo>
                  <a:pt x="9153" y="190649"/>
                </a:lnTo>
                <a:cubicBezTo>
                  <a:pt x="6400" y="190649"/>
                  <a:pt x="4186" y="189812"/>
                  <a:pt x="2512" y="188138"/>
                </a:cubicBezTo>
                <a:cubicBezTo>
                  <a:pt x="837" y="186463"/>
                  <a:pt x="0" y="184250"/>
                  <a:pt x="0" y="181496"/>
                </a:cubicBezTo>
                <a:lnTo>
                  <a:pt x="0" y="9377"/>
                </a:lnTo>
                <a:cubicBezTo>
                  <a:pt x="0" y="6623"/>
                  <a:pt x="837" y="4372"/>
                  <a:pt x="2512" y="2624"/>
                </a:cubicBezTo>
                <a:cubicBezTo>
                  <a:pt x="4186" y="875"/>
                  <a:pt x="6400" y="0"/>
                  <a:pt x="915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1" name="Google Shape;4741;p146"/>
          <p:cNvSpPr/>
          <p:nvPr/>
        </p:nvSpPr>
        <p:spPr>
          <a:xfrm>
            <a:off x="6847047" y="4241400"/>
            <a:ext cx="406981" cy="529014"/>
          </a:xfrm>
          <a:custGeom>
            <a:rect b="b" l="l" r="r" t="t"/>
            <a:pathLst>
              <a:path extrusionOk="0" h="190649" w="146670">
                <a:moveTo>
                  <a:pt x="73335" y="178036"/>
                </a:moveTo>
                <a:cubicBezTo>
                  <a:pt x="72070" y="178036"/>
                  <a:pt x="70991" y="178483"/>
                  <a:pt x="70098" y="179376"/>
                </a:cubicBezTo>
                <a:cubicBezTo>
                  <a:pt x="69205" y="180268"/>
                  <a:pt x="68759" y="181422"/>
                  <a:pt x="68759" y="182836"/>
                </a:cubicBezTo>
                <a:cubicBezTo>
                  <a:pt x="68759" y="184101"/>
                  <a:pt x="69205" y="185180"/>
                  <a:pt x="70098" y="186073"/>
                </a:cubicBezTo>
                <a:cubicBezTo>
                  <a:pt x="70991" y="186966"/>
                  <a:pt x="72070" y="187412"/>
                  <a:pt x="73335" y="187412"/>
                </a:cubicBezTo>
                <a:cubicBezTo>
                  <a:pt x="74600" y="187412"/>
                  <a:pt x="75679" y="186966"/>
                  <a:pt x="76572" y="186073"/>
                </a:cubicBezTo>
                <a:cubicBezTo>
                  <a:pt x="77465" y="185180"/>
                  <a:pt x="77912" y="184101"/>
                  <a:pt x="77912" y="182836"/>
                </a:cubicBezTo>
                <a:cubicBezTo>
                  <a:pt x="77912" y="181422"/>
                  <a:pt x="77465" y="180268"/>
                  <a:pt x="76572" y="179376"/>
                </a:cubicBezTo>
                <a:cubicBezTo>
                  <a:pt x="75679" y="178483"/>
                  <a:pt x="74600" y="178036"/>
                  <a:pt x="73335" y="178036"/>
                </a:cubicBezTo>
                <a:close/>
                <a:moveTo>
                  <a:pt x="16185" y="19199"/>
                </a:moveTo>
                <a:lnTo>
                  <a:pt x="16185" y="171674"/>
                </a:lnTo>
                <a:lnTo>
                  <a:pt x="130485" y="171674"/>
                </a:lnTo>
                <a:lnTo>
                  <a:pt x="130485" y="19199"/>
                </a:lnTo>
                <a:close/>
                <a:moveTo>
                  <a:pt x="9153" y="0"/>
                </a:moveTo>
                <a:lnTo>
                  <a:pt x="137517" y="0"/>
                </a:lnTo>
                <a:cubicBezTo>
                  <a:pt x="140271" y="0"/>
                  <a:pt x="142485" y="875"/>
                  <a:pt x="144159" y="2624"/>
                </a:cubicBezTo>
                <a:cubicBezTo>
                  <a:pt x="145833" y="4372"/>
                  <a:pt x="146670" y="6623"/>
                  <a:pt x="146670" y="9377"/>
                </a:cubicBezTo>
                <a:lnTo>
                  <a:pt x="146670" y="181496"/>
                </a:lnTo>
                <a:cubicBezTo>
                  <a:pt x="146670" y="184250"/>
                  <a:pt x="145833" y="186463"/>
                  <a:pt x="144159" y="188138"/>
                </a:cubicBezTo>
                <a:cubicBezTo>
                  <a:pt x="142485" y="189812"/>
                  <a:pt x="140271" y="190649"/>
                  <a:pt x="137517" y="190649"/>
                </a:cubicBezTo>
                <a:lnTo>
                  <a:pt x="9153" y="190649"/>
                </a:lnTo>
                <a:cubicBezTo>
                  <a:pt x="6400" y="190649"/>
                  <a:pt x="4186" y="189812"/>
                  <a:pt x="2512" y="188138"/>
                </a:cubicBezTo>
                <a:cubicBezTo>
                  <a:pt x="837" y="186463"/>
                  <a:pt x="0" y="184250"/>
                  <a:pt x="0" y="181496"/>
                </a:cubicBezTo>
                <a:lnTo>
                  <a:pt x="0" y="9377"/>
                </a:lnTo>
                <a:cubicBezTo>
                  <a:pt x="0" y="6623"/>
                  <a:pt x="837" y="4372"/>
                  <a:pt x="2512" y="2624"/>
                </a:cubicBezTo>
                <a:cubicBezTo>
                  <a:pt x="4186" y="875"/>
                  <a:pt x="6400" y="0"/>
                  <a:pt x="915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2" name="Google Shape;4742;p146"/>
          <p:cNvSpPr/>
          <p:nvPr/>
        </p:nvSpPr>
        <p:spPr>
          <a:xfrm>
            <a:off x="5680480" y="4690433"/>
            <a:ext cx="406981" cy="529014"/>
          </a:xfrm>
          <a:custGeom>
            <a:rect b="b" l="l" r="r" t="t"/>
            <a:pathLst>
              <a:path extrusionOk="0" h="190649" w="146670">
                <a:moveTo>
                  <a:pt x="73335" y="178036"/>
                </a:moveTo>
                <a:cubicBezTo>
                  <a:pt x="72070" y="178036"/>
                  <a:pt x="70991" y="178483"/>
                  <a:pt x="70098" y="179376"/>
                </a:cubicBezTo>
                <a:cubicBezTo>
                  <a:pt x="69205" y="180268"/>
                  <a:pt x="68759" y="181422"/>
                  <a:pt x="68759" y="182836"/>
                </a:cubicBezTo>
                <a:cubicBezTo>
                  <a:pt x="68759" y="184101"/>
                  <a:pt x="69205" y="185180"/>
                  <a:pt x="70098" y="186073"/>
                </a:cubicBezTo>
                <a:cubicBezTo>
                  <a:pt x="70991" y="186966"/>
                  <a:pt x="72070" y="187412"/>
                  <a:pt x="73335" y="187412"/>
                </a:cubicBezTo>
                <a:cubicBezTo>
                  <a:pt x="74600" y="187412"/>
                  <a:pt x="75679" y="186966"/>
                  <a:pt x="76572" y="186073"/>
                </a:cubicBezTo>
                <a:cubicBezTo>
                  <a:pt x="77465" y="185180"/>
                  <a:pt x="77912" y="184101"/>
                  <a:pt x="77912" y="182836"/>
                </a:cubicBezTo>
                <a:cubicBezTo>
                  <a:pt x="77912" y="181422"/>
                  <a:pt x="77465" y="180268"/>
                  <a:pt x="76572" y="179376"/>
                </a:cubicBezTo>
                <a:cubicBezTo>
                  <a:pt x="75679" y="178483"/>
                  <a:pt x="74600" y="178036"/>
                  <a:pt x="73335" y="178036"/>
                </a:cubicBezTo>
                <a:close/>
                <a:moveTo>
                  <a:pt x="16185" y="19199"/>
                </a:moveTo>
                <a:lnTo>
                  <a:pt x="16185" y="171674"/>
                </a:lnTo>
                <a:lnTo>
                  <a:pt x="130485" y="171674"/>
                </a:lnTo>
                <a:lnTo>
                  <a:pt x="130485" y="19199"/>
                </a:lnTo>
                <a:close/>
                <a:moveTo>
                  <a:pt x="9153" y="0"/>
                </a:moveTo>
                <a:lnTo>
                  <a:pt x="137517" y="0"/>
                </a:lnTo>
                <a:cubicBezTo>
                  <a:pt x="140271" y="0"/>
                  <a:pt x="142485" y="875"/>
                  <a:pt x="144159" y="2624"/>
                </a:cubicBezTo>
                <a:cubicBezTo>
                  <a:pt x="145833" y="4372"/>
                  <a:pt x="146670" y="6623"/>
                  <a:pt x="146670" y="9377"/>
                </a:cubicBezTo>
                <a:lnTo>
                  <a:pt x="146670" y="181496"/>
                </a:lnTo>
                <a:cubicBezTo>
                  <a:pt x="146670" y="184250"/>
                  <a:pt x="145833" y="186463"/>
                  <a:pt x="144159" y="188138"/>
                </a:cubicBezTo>
                <a:cubicBezTo>
                  <a:pt x="142485" y="189812"/>
                  <a:pt x="140271" y="190649"/>
                  <a:pt x="137517" y="190649"/>
                </a:cubicBezTo>
                <a:lnTo>
                  <a:pt x="9153" y="190649"/>
                </a:lnTo>
                <a:cubicBezTo>
                  <a:pt x="6400" y="190649"/>
                  <a:pt x="4186" y="189812"/>
                  <a:pt x="2512" y="188138"/>
                </a:cubicBezTo>
                <a:cubicBezTo>
                  <a:pt x="837" y="186463"/>
                  <a:pt x="0" y="184250"/>
                  <a:pt x="0" y="181496"/>
                </a:cubicBezTo>
                <a:lnTo>
                  <a:pt x="0" y="9377"/>
                </a:lnTo>
                <a:cubicBezTo>
                  <a:pt x="0" y="6623"/>
                  <a:pt x="837" y="4372"/>
                  <a:pt x="2512" y="2624"/>
                </a:cubicBezTo>
                <a:cubicBezTo>
                  <a:pt x="4186" y="875"/>
                  <a:pt x="6400" y="0"/>
                  <a:pt x="915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3" name="Google Shape;4743;p146"/>
          <p:cNvSpPr/>
          <p:nvPr/>
        </p:nvSpPr>
        <p:spPr>
          <a:xfrm>
            <a:off x="4542560" y="3940440"/>
            <a:ext cx="406981" cy="529014"/>
          </a:xfrm>
          <a:custGeom>
            <a:rect b="b" l="l" r="r" t="t"/>
            <a:pathLst>
              <a:path extrusionOk="0" h="190649" w="146670">
                <a:moveTo>
                  <a:pt x="73335" y="178036"/>
                </a:moveTo>
                <a:cubicBezTo>
                  <a:pt x="72070" y="178036"/>
                  <a:pt x="70991" y="178483"/>
                  <a:pt x="70098" y="179376"/>
                </a:cubicBezTo>
                <a:cubicBezTo>
                  <a:pt x="69205" y="180268"/>
                  <a:pt x="68759" y="181422"/>
                  <a:pt x="68759" y="182836"/>
                </a:cubicBezTo>
                <a:cubicBezTo>
                  <a:pt x="68759" y="184101"/>
                  <a:pt x="69205" y="185180"/>
                  <a:pt x="70098" y="186073"/>
                </a:cubicBezTo>
                <a:cubicBezTo>
                  <a:pt x="70991" y="186966"/>
                  <a:pt x="72070" y="187412"/>
                  <a:pt x="73335" y="187412"/>
                </a:cubicBezTo>
                <a:cubicBezTo>
                  <a:pt x="74600" y="187412"/>
                  <a:pt x="75679" y="186966"/>
                  <a:pt x="76572" y="186073"/>
                </a:cubicBezTo>
                <a:cubicBezTo>
                  <a:pt x="77465" y="185180"/>
                  <a:pt x="77912" y="184101"/>
                  <a:pt x="77912" y="182836"/>
                </a:cubicBezTo>
                <a:cubicBezTo>
                  <a:pt x="77912" y="181422"/>
                  <a:pt x="77465" y="180268"/>
                  <a:pt x="76572" y="179376"/>
                </a:cubicBezTo>
                <a:cubicBezTo>
                  <a:pt x="75679" y="178483"/>
                  <a:pt x="74600" y="178036"/>
                  <a:pt x="73335" y="178036"/>
                </a:cubicBezTo>
                <a:close/>
                <a:moveTo>
                  <a:pt x="16185" y="19199"/>
                </a:moveTo>
                <a:lnTo>
                  <a:pt x="16185" y="171674"/>
                </a:lnTo>
                <a:lnTo>
                  <a:pt x="130485" y="171674"/>
                </a:lnTo>
                <a:lnTo>
                  <a:pt x="130485" y="19199"/>
                </a:lnTo>
                <a:close/>
                <a:moveTo>
                  <a:pt x="9153" y="0"/>
                </a:moveTo>
                <a:lnTo>
                  <a:pt x="137517" y="0"/>
                </a:lnTo>
                <a:cubicBezTo>
                  <a:pt x="140271" y="0"/>
                  <a:pt x="142485" y="875"/>
                  <a:pt x="144159" y="2624"/>
                </a:cubicBezTo>
                <a:cubicBezTo>
                  <a:pt x="145833" y="4372"/>
                  <a:pt x="146670" y="6623"/>
                  <a:pt x="146670" y="9377"/>
                </a:cubicBezTo>
                <a:lnTo>
                  <a:pt x="146670" y="181496"/>
                </a:lnTo>
                <a:cubicBezTo>
                  <a:pt x="146670" y="184250"/>
                  <a:pt x="145833" y="186463"/>
                  <a:pt x="144159" y="188138"/>
                </a:cubicBezTo>
                <a:cubicBezTo>
                  <a:pt x="142485" y="189812"/>
                  <a:pt x="140271" y="190649"/>
                  <a:pt x="137517" y="190649"/>
                </a:cubicBezTo>
                <a:lnTo>
                  <a:pt x="9153" y="190649"/>
                </a:lnTo>
                <a:cubicBezTo>
                  <a:pt x="6400" y="190649"/>
                  <a:pt x="4186" y="189812"/>
                  <a:pt x="2512" y="188138"/>
                </a:cubicBezTo>
                <a:cubicBezTo>
                  <a:pt x="837" y="186463"/>
                  <a:pt x="0" y="184250"/>
                  <a:pt x="0" y="181496"/>
                </a:cubicBezTo>
                <a:lnTo>
                  <a:pt x="0" y="9377"/>
                </a:lnTo>
                <a:cubicBezTo>
                  <a:pt x="0" y="6623"/>
                  <a:pt x="837" y="4372"/>
                  <a:pt x="2512" y="2624"/>
                </a:cubicBezTo>
                <a:cubicBezTo>
                  <a:pt x="4186" y="875"/>
                  <a:pt x="6400" y="0"/>
                  <a:pt x="915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47" name="Shape 4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8" name="Google Shape;4748;p147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Circle</a:t>
            </a:r>
            <a:endParaRPr/>
          </a:p>
        </p:txBody>
      </p:sp>
      <p:sp>
        <p:nvSpPr>
          <p:cNvPr id="4749" name="Google Shape;4749;p147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4750" name="Google Shape;4750;p147"/>
          <p:cNvGrpSpPr/>
          <p:nvPr/>
        </p:nvGrpSpPr>
        <p:grpSpPr>
          <a:xfrm>
            <a:off x="5737003" y="1850864"/>
            <a:ext cx="4105646" cy="4105646"/>
            <a:chOff x="1237496" y="2003969"/>
            <a:chExt cx="4105646" cy="4105646"/>
          </a:xfrm>
        </p:grpSpPr>
        <p:grpSp>
          <p:nvGrpSpPr>
            <p:cNvPr id="4751" name="Google Shape;4751;p147"/>
            <p:cNvGrpSpPr/>
            <p:nvPr/>
          </p:nvGrpSpPr>
          <p:grpSpPr>
            <a:xfrm>
              <a:off x="2100442" y="2864517"/>
              <a:ext cx="2379753" cy="2382151"/>
              <a:chOff x="2100442" y="2565576"/>
              <a:chExt cx="2379753" cy="2382151"/>
            </a:xfrm>
          </p:grpSpPr>
          <p:sp>
            <p:nvSpPr>
              <p:cNvPr id="4752" name="Google Shape;4752;p147"/>
              <p:cNvSpPr/>
              <p:nvPr/>
            </p:nvSpPr>
            <p:spPr>
              <a:xfrm flipH="1">
                <a:off x="2100442" y="2567974"/>
                <a:ext cx="2379753" cy="2379753"/>
              </a:xfrm>
              <a:prstGeom prst="blockArc">
                <a:avLst>
                  <a:gd fmla="val 40644" name="adj1"/>
                  <a:gd fmla="val 16214381" name="adj2"/>
                  <a:gd fmla="val 16739" name="adj3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53" name="Google Shape;4753;p147"/>
              <p:cNvSpPr/>
              <p:nvPr/>
            </p:nvSpPr>
            <p:spPr>
              <a:xfrm>
                <a:off x="3092477" y="2565576"/>
                <a:ext cx="400383" cy="400383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754" name="Google Shape;4754;p147"/>
            <p:cNvGrpSpPr/>
            <p:nvPr/>
          </p:nvGrpSpPr>
          <p:grpSpPr>
            <a:xfrm>
              <a:off x="2531315" y="3297788"/>
              <a:ext cx="1518008" cy="1518008"/>
              <a:chOff x="2531315" y="2998847"/>
              <a:chExt cx="1518008" cy="1518008"/>
            </a:xfrm>
          </p:grpSpPr>
          <p:sp>
            <p:nvSpPr>
              <p:cNvPr id="4755" name="Google Shape;4755;p147"/>
              <p:cNvSpPr/>
              <p:nvPr/>
            </p:nvSpPr>
            <p:spPr>
              <a:xfrm flipH="1">
                <a:off x="2531315" y="2998847"/>
                <a:ext cx="1518008" cy="1518008"/>
              </a:xfrm>
              <a:prstGeom prst="blockArc">
                <a:avLst>
                  <a:gd fmla="val 3706252" name="adj1"/>
                  <a:gd fmla="val 16177562" name="adj2"/>
                  <a:gd fmla="val 26403" name="adj3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56" name="Google Shape;4756;p147"/>
              <p:cNvSpPr/>
              <p:nvPr/>
            </p:nvSpPr>
            <p:spPr>
              <a:xfrm>
                <a:off x="3092477" y="2998847"/>
                <a:ext cx="400383" cy="400383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757" name="Google Shape;4757;p147"/>
            <p:cNvGrpSpPr/>
            <p:nvPr/>
          </p:nvGrpSpPr>
          <p:grpSpPr>
            <a:xfrm>
              <a:off x="1667173" y="2431245"/>
              <a:ext cx="3246294" cy="3248695"/>
              <a:chOff x="1667173" y="2132304"/>
              <a:chExt cx="3246294" cy="3248695"/>
            </a:xfrm>
          </p:grpSpPr>
          <p:sp>
            <p:nvSpPr>
              <p:cNvPr id="4758" name="Google Shape;4758;p147"/>
              <p:cNvSpPr/>
              <p:nvPr/>
            </p:nvSpPr>
            <p:spPr>
              <a:xfrm flipH="1">
                <a:off x="1667173" y="2134705"/>
                <a:ext cx="3246294" cy="3246294"/>
              </a:xfrm>
              <a:prstGeom prst="blockArc">
                <a:avLst>
                  <a:gd fmla="val 20331835" name="adj1"/>
                  <a:gd fmla="val 16203514" name="adj2"/>
                  <a:gd fmla="val 12311" name="adj3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59" name="Google Shape;4759;p147"/>
              <p:cNvSpPr/>
              <p:nvPr/>
            </p:nvSpPr>
            <p:spPr>
              <a:xfrm>
                <a:off x="3092477" y="2132304"/>
                <a:ext cx="400383" cy="400383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760" name="Google Shape;4760;p147"/>
            <p:cNvGrpSpPr/>
            <p:nvPr/>
          </p:nvGrpSpPr>
          <p:grpSpPr>
            <a:xfrm>
              <a:off x="1237496" y="2003969"/>
              <a:ext cx="4105646" cy="4105646"/>
              <a:chOff x="1237496" y="1705028"/>
              <a:chExt cx="4105646" cy="4105646"/>
            </a:xfrm>
          </p:grpSpPr>
          <p:sp>
            <p:nvSpPr>
              <p:cNvPr id="4761" name="Google Shape;4761;p147"/>
              <p:cNvSpPr/>
              <p:nvPr/>
            </p:nvSpPr>
            <p:spPr>
              <a:xfrm flipH="1">
                <a:off x="1237496" y="1705028"/>
                <a:ext cx="4105646" cy="4105646"/>
              </a:xfrm>
              <a:prstGeom prst="blockArc">
                <a:avLst>
                  <a:gd fmla="val 19391962" name="adj1"/>
                  <a:gd fmla="val 16212586" name="adj2"/>
                  <a:gd fmla="val 9872" name="adj3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62" name="Google Shape;4762;p147"/>
              <p:cNvSpPr/>
              <p:nvPr/>
            </p:nvSpPr>
            <p:spPr>
              <a:xfrm>
                <a:off x="3092477" y="1705028"/>
                <a:ext cx="400383" cy="400383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763" name="Google Shape;4763;p147"/>
          <p:cNvSpPr txBox="1"/>
          <p:nvPr/>
        </p:nvSpPr>
        <p:spPr>
          <a:xfrm>
            <a:off x="3644341" y="2175381"/>
            <a:ext cx="9669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/>
          </a:p>
        </p:txBody>
      </p:sp>
      <p:sp>
        <p:nvSpPr>
          <p:cNvPr id="4764" name="Google Shape;4764;p147"/>
          <p:cNvSpPr/>
          <p:nvPr/>
        </p:nvSpPr>
        <p:spPr>
          <a:xfrm>
            <a:off x="505627" y="2399100"/>
            <a:ext cx="410564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765" name="Google Shape;4765;p147"/>
          <p:cNvGrpSpPr/>
          <p:nvPr/>
        </p:nvGrpSpPr>
        <p:grpSpPr>
          <a:xfrm rot="5400000">
            <a:off x="4413280" y="2473575"/>
            <a:ext cx="492675" cy="31074"/>
            <a:chOff x="5012716" y="1129776"/>
            <a:chExt cx="2895125" cy="103072"/>
          </a:xfrm>
        </p:grpSpPr>
        <p:sp>
          <p:nvSpPr>
            <p:cNvPr id="4766" name="Google Shape;4766;p147"/>
            <p:cNvSpPr/>
            <p:nvPr/>
          </p:nvSpPr>
          <p:spPr>
            <a:xfrm>
              <a:off x="5012716" y="1129776"/>
              <a:ext cx="1623093" cy="103072"/>
            </a:xfrm>
            <a:prstGeom prst="roundRect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7" name="Google Shape;4767;p147"/>
            <p:cNvSpPr/>
            <p:nvPr/>
          </p:nvSpPr>
          <p:spPr>
            <a:xfrm>
              <a:off x="6776695" y="1129776"/>
              <a:ext cx="660462" cy="103072"/>
            </a:xfrm>
            <a:prstGeom prst="roundRect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8" name="Google Shape;4768;p147"/>
            <p:cNvSpPr/>
            <p:nvPr/>
          </p:nvSpPr>
          <p:spPr>
            <a:xfrm>
              <a:off x="7577612" y="1129776"/>
              <a:ext cx="330229" cy="103072"/>
            </a:xfrm>
            <a:prstGeom prst="roundRect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69" name="Google Shape;4769;p147"/>
          <p:cNvSpPr txBox="1"/>
          <p:nvPr/>
        </p:nvSpPr>
        <p:spPr>
          <a:xfrm>
            <a:off x="3644341" y="3128968"/>
            <a:ext cx="9669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/>
          </a:p>
        </p:txBody>
      </p:sp>
      <p:sp>
        <p:nvSpPr>
          <p:cNvPr id="4770" name="Google Shape;4770;p147"/>
          <p:cNvSpPr/>
          <p:nvPr/>
        </p:nvSpPr>
        <p:spPr>
          <a:xfrm>
            <a:off x="505627" y="3352687"/>
            <a:ext cx="410564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771" name="Google Shape;4771;p147"/>
          <p:cNvGrpSpPr/>
          <p:nvPr/>
        </p:nvGrpSpPr>
        <p:grpSpPr>
          <a:xfrm rot="5400000">
            <a:off x="4413280" y="3427162"/>
            <a:ext cx="492675" cy="31074"/>
            <a:chOff x="5012716" y="1129776"/>
            <a:chExt cx="2895125" cy="103072"/>
          </a:xfrm>
        </p:grpSpPr>
        <p:sp>
          <p:nvSpPr>
            <p:cNvPr id="4772" name="Google Shape;4772;p147"/>
            <p:cNvSpPr/>
            <p:nvPr/>
          </p:nvSpPr>
          <p:spPr>
            <a:xfrm>
              <a:off x="5012716" y="1129776"/>
              <a:ext cx="1623093" cy="103072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3" name="Google Shape;4773;p147"/>
            <p:cNvSpPr/>
            <p:nvPr/>
          </p:nvSpPr>
          <p:spPr>
            <a:xfrm>
              <a:off x="6776695" y="1129776"/>
              <a:ext cx="660462" cy="103072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4" name="Google Shape;4774;p147"/>
            <p:cNvSpPr/>
            <p:nvPr/>
          </p:nvSpPr>
          <p:spPr>
            <a:xfrm>
              <a:off x="7577612" y="1129776"/>
              <a:ext cx="330229" cy="103072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75" name="Google Shape;4775;p147"/>
          <p:cNvSpPr txBox="1"/>
          <p:nvPr/>
        </p:nvSpPr>
        <p:spPr>
          <a:xfrm>
            <a:off x="3644341" y="4082555"/>
            <a:ext cx="9669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/>
          </a:p>
        </p:txBody>
      </p:sp>
      <p:sp>
        <p:nvSpPr>
          <p:cNvPr id="4776" name="Google Shape;4776;p147"/>
          <p:cNvSpPr/>
          <p:nvPr/>
        </p:nvSpPr>
        <p:spPr>
          <a:xfrm>
            <a:off x="505627" y="4306274"/>
            <a:ext cx="410564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777" name="Google Shape;4777;p147"/>
          <p:cNvGrpSpPr/>
          <p:nvPr/>
        </p:nvGrpSpPr>
        <p:grpSpPr>
          <a:xfrm rot="5400000">
            <a:off x="4413280" y="4380749"/>
            <a:ext cx="492675" cy="31074"/>
            <a:chOff x="5012716" y="1129776"/>
            <a:chExt cx="2895125" cy="103072"/>
          </a:xfrm>
        </p:grpSpPr>
        <p:sp>
          <p:nvSpPr>
            <p:cNvPr id="4778" name="Google Shape;4778;p147"/>
            <p:cNvSpPr/>
            <p:nvPr/>
          </p:nvSpPr>
          <p:spPr>
            <a:xfrm>
              <a:off x="5012716" y="1129776"/>
              <a:ext cx="1623093" cy="103072"/>
            </a:xfrm>
            <a:prstGeom prst="roundRect">
              <a:avLst>
                <a:gd fmla="val 5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9" name="Google Shape;4779;p147"/>
            <p:cNvSpPr/>
            <p:nvPr/>
          </p:nvSpPr>
          <p:spPr>
            <a:xfrm>
              <a:off x="6776695" y="1129776"/>
              <a:ext cx="660462" cy="103072"/>
            </a:xfrm>
            <a:prstGeom prst="roundRect">
              <a:avLst>
                <a:gd fmla="val 5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0" name="Google Shape;4780;p147"/>
            <p:cNvSpPr/>
            <p:nvPr/>
          </p:nvSpPr>
          <p:spPr>
            <a:xfrm>
              <a:off x="7577612" y="1129776"/>
              <a:ext cx="330229" cy="103072"/>
            </a:xfrm>
            <a:prstGeom prst="roundRect">
              <a:avLst>
                <a:gd fmla="val 5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1" name="Google Shape;4781;p147"/>
          <p:cNvSpPr txBox="1"/>
          <p:nvPr/>
        </p:nvSpPr>
        <p:spPr>
          <a:xfrm>
            <a:off x="3644341" y="5036142"/>
            <a:ext cx="9669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/>
          </a:p>
        </p:txBody>
      </p:sp>
      <p:sp>
        <p:nvSpPr>
          <p:cNvPr id="4782" name="Google Shape;4782;p147"/>
          <p:cNvSpPr/>
          <p:nvPr/>
        </p:nvSpPr>
        <p:spPr>
          <a:xfrm>
            <a:off x="505627" y="5259861"/>
            <a:ext cx="410564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783" name="Google Shape;4783;p147"/>
          <p:cNvGrpSpPr/>
          <p:nvPr/>
        </p:nvGrpSpPr>
        <p:grpSpPr>
          <a:xfrm rot="5400000">
            <a:off x="4413280" y="5334336"/>
            <a:ext cx="492675" cy="31074"/>
            <a:chOff x="5012716" y="1129776"/>
            <a:chExt cx="2895125" cy="103072"/>
          </a:xfrm>
        </p:grpSpPr>
        <p:sp>
          <p:nvSpPr>
            <p:cNvPr id="4784" name="Google Shape;4784;p147"/>
            <p:cNvSpPr/>
            <p:nvPr/>
          </p:nvSpPr>
          <p:spPr>
            <a:xfrm>
              <a:off x="5012716" y="1129776"/>
              <a:ext cx="1623093" cy="103072"/>
            </a:xfrm>
            <a:prstGeom prst="roundRect">
              <a:avLst>
                <a:gd fmla="val 5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5" name="Google Shape;4785;p147"/>
            <p:cNvSpPr/>
            <p:nvPr/>
          </p:nvSpPr>
          <p:spPr>
            <a:xfrm>
              <a:off x="6776695" y="1129776"/>
              <a:ext cx="660462" cy="103072"/>
            </a:xfrm>
            <a:prstGeom prst="roundRect">
              <a:avLst>
                <a:gd fmla="val 5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6" name="Google Shape;4786;p147"/>
            <p:cNvSpPr/>
            <p:nvPr/>
          </p:nvSpPr>
          <p:spPr>
            <a:xfrm>
              <a:off x="7577612" y="1129776"/>
              <a:ext cx="330229" cy="103072"/>
            </a:xfrm>
            <a:prstGeom prst="roundRect">
              <a:avLst>
                <a:gd fmla="val 5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90" name="Shape 4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1" name="Google Shape;4791;p148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Circle</a:t>
            </a:r>
            <a:endParaRPr/>
          </a:p>
        </p:txBody>
      </p:sp>
      <p:sp>
        <p:nvSpPr>
          <p:cNvPr id="4792" name="Google Shape;4792;p148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793" name="Google Shape;4793;p148"/>
          <p:cNvSpPr/>
          <p:nvPr/>
        </p:nvSpPr>
        <p:spPr>
          <a:xfrm>
            <a:off x="4163220" y="2010877"/>
            <a:ext cx="1661914" cy="3384029"/>
          </a:xfrm>
          <a:custGeom>
            <a:rect b="b" l="l" r="r" t="t"/>
            <a:pathLst>
              <a:path extrusionOk="0" h="1806" w="886">
                <a:moveTo>
                  <a:pt x="839" y="0"/>
                </a:moveTo>
                <a:cubicBezTo>
                  <a:pt x="886" y="1806"/>
                  <a:pt x="886" y="1806"/>
                  <a:pt x="886" y="1806"/>
                </a:cubicBezTo>
                <a:cubicBezTo>
                  <a:pt x="886" y="1806"/>
                  <a:pt x="0" y="1806"/>
                  <a:pt x="1" y="841"/>
                </a:cubicBezTo>
                <a:cubicBezTo>
                  <a:pt x="1" y="591"/>
                  <a:pt x="201" y="76"/>
                  <a:pt x="83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4" name="Google Shape;4794;p148"/>
          <p:cNvSpPr/>
          <p:nvPr/>
        </p:nvSpPr>
        <p:spPr>
          <a:xfrm>
            <a:off x="4766832" y="1961765"/>
            <a:ext cx="2206907" cy="3496514"/>
          </a:xfrm>
          <a:custGeom>
            <a:rect b="b" l="l" r="r" t="t"/>
            <a:pathLst>
              <a:path extrusionOk="0" h="1866" w="1177">
                <a:moveTo>
                  <a:pt x="1132" y="885"/>
                </a:moveTo>
                <a:cubicBezTo>
                  <a:pt x="1177" y="1385"/>
                  <a:pt x="969" y="1813"/>
                  <a:pt x="669" y="1840"/>
                </a:cubicBezTo>
                <a:cubicBezTo>
                  <a:pt x="369" y="1866"/>
                  <a:pt x="89" y="1482"/>
                  <a:pt x="45" y="982"/>
                </a:cubicBezTo>
                <a:cubicBezTo>
                  <a:pt x="0" y="481"/>
                  <a:pt x="207" y="54"/>
                  <a:pt x="507" y="27"/>
                </a:cubicBezTo>
                <a:cubicBezTo>
                  <a:pt x="808" y="0"/>
                  <a:pt x="1087" y="384"/>
                  <a:pt x="1132" y="885"/>
                </a:cubicBezTo>
                <a:close/>
              </a:path>
            </a:pathLst>
          </a:custGeom>
          <a:solidFill>
            <a:srgbClr val="02305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5" name="Google Shape;4795;p148"/>
          <p:cNvSpPr/>
          <p:nvPr/>
        </p:nvSpPr>
        <p:spPr>
          <a:xfrm>
            <a:off x="5159735" y="2864807"/>
            <a:ext cx="2290874" cy="1506654"/>
          </a:xfrm>
          <a:custGeom>
            <a:rect b="b" l="l" r="r" t="t"/>
            <a:pathLst>
              <a:path extrusionOk="0" h="804" w="1222">
                <a:moveTo>
                  <a:pt x="0" y="804"/>
                </a:moveTo>
                <a:cubicBezTo>
                  <a:pt x="840" y="0"/>
                  <a:pt x="840" y="0"/>
                  <a:pt x="840" y="0"/>
                </a:cubicBezTo>
                <a:cubicBezTo>
                  <a:pt x="840" y="0"/>
                  <a:pt x="1138" y="38"/>
                  <a:pt x="1164" y="142"/>
                </a:cubicBezTo>
                <a:cubicBezTo>
                  <a:pt x="1164" y="142"/>
                  <a:pt x="1222" y="420"/>
                  <a:pt x="444" y="706"/>
                </a:cubicBezTo>
                <a:cubicBezTo>
                  <a:pt x="305" y="757"/>
                  <a:pt x="214" y="772"/>
                  <a:pt x="0" y="804"/>
                </a:cubicBezTo>
                <a:close/>
              </a:path>
            </a:pathLst>
          </a:custGeom>
          <a:solidFill>
            <a:srgbClr val="4779B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6" name="Google Shape;4796;p148"/>
          <p:cNvSpPr/>
          <p:nvPr/>
        </p:nvSpPr>
        <p:spPr>
          <a:xfrm>
            <a:off x="5159735" y="3130966"/>
            <a:ext cx="2690113" cy="2179974"/>
          </a:xfrm>
          <a:custGeom>
            <a:rect b="b" l="l" r="r" t="t"/>
            <a:pathLst>
              <a:path extrusionOk="0" h="1163" w="1435">
                <a:moveTo>
                  <a:pt x="1164" y="0"/>
                </a:moveTo>
                <a:cubicBezTo>
                  <a:pt x="1164" y="0"/>
                  <a:pt x="1435" y="846"/>
                  <a:pt x="582" y="1075"/>
                </a:cubicBezTo>
                <a:cubicBezTo>
                  <a:pt x="582" y="1075"/>
                  <a:pt x="129" y="1163"/>
                  <a:pt x="0" y="662"/>
                </a:cubicBezTo>
                <a:cubicBezTo>
                  <a:pt x="0" y="662"/>
                  <a:pt x="1115" y="473"/>
                  <a:pt x="116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7" name="Google Shape;4797;p148"/>
          <p:cNvSpPr/>
          <p:nvPr/>
        </p:nvSpPr>
        <p:spPr>
          <a:xfrm>
            <a:off x="4834956" y="2476657"/>
            <a:ext cx="1961343" cy="1768060"/>
          </a:xfrm>
          <a:custGeom>
            <a:rect b="b" l="l" r="r" t="t"/>
            <a:pathLst>
              <a:path extrusionOk="0" h="943" w="1046">
                <a:moveTo>
                  <a:pt x="346" y="44"/>
                </a:moveTo>
                <a:cubicBezTo>
                  <a:pt x="346" y="44"/>
                  <a:pt x="790" y="0"/>
                  <a:pt x="1046" y="592"/>
                </a:cubicBezTo>
                <a:cubicBezTo>
                  <a:pt x="1046" y="592"/>
                  <a:pt x="808" y="870"/>
                  <a:pt x="241" y="943"/>
                </a:cubicBezTo>
                <a:cubicBezTo>
                  <a:pt x="241" y="943"/>
                  <a:pt x="0" y="387"/>
                  <a:pt x="346" y="4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8" name="Google Shape;4798;p148"/>
          <p:cNvSpPr/>
          <p:nvPr/>
        </p:nvSpPr>
        <p:spPr>
          <a:xfrm>
            <a:off x="5430647" y="2310307"/>
            <a:ext cx="1533586" cy="1275349"/>
          </a:xfrm>
          <a:custGeom>
            <a:rect b="b" l="l" r="r" t="t"/>
            <a:pathLst>
              <a:path extrusionOk="0" h="681" w="818">
                <a:moveTo>
                  <a:pt x="0" y="49"/>
                </a:moveTo>
                <a:cubicBezTo>
                  <a:pt x="0" y="49"/>
                  <a:pt x="568" y="0"/>
                  <a:pt x="818" y="681"/>
                </a:cubicBezTo>
                <a:cubicBezTo>
                  <a:pt x="728" y="681"/>
                  <a:pt x="728" y="681"/>
                  <a:pt x="728" y="681"/>
                </a:cubicBezTo>
                <a:cubicBezTo>
                  <a:pt x="728" y="681"/>
                  <a:pt x="535" y="148"/>
                  <a:pt x="29" y="135"/>
                </a:cubicBezTo>
                <a:cubicBezTo>
                  <a:pt x="0" y="49"/>
                  <a:pt x="0" y="49"/>
                  <a:pt x="0" y="49"/>
                </a:cubicBezTo>
              </a:path>
            </a:pathLst>
          </a:custGeom>
          <a:solidFill>
            <a:srgbClr val="1F3D5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9" name="Google Shape;4799;p148"/>
          <p:cNvSpPr/>
          <p:nvPr/>
        </p:nvSpPr>
        <p:spPr>
          <a:xfrm>
            <a:off x="5428271" y="2231886"/>
            <a:ext cx="1799746" cy="1356147"/>
          </a:xfrm>
          <a:custGeom>
            <a:rect b="b" l="l" r="r" t="t"/>
            <a:pathLst>
              <a:path extrusionOk="0" h="724" w="960">
                <a:moveTo>
                  <a:pt x="0" y="92"/>
                </a:moveTo>
                <a:cubicBezTo>
                  <a:pt x="0" y="92"/>
                  <a:pt x="70" y="0"/>
                  <a:pt x="238" y="2"/>
                </a:cubicBezTo>
                <a:cubicBezTo>
                  <a:pt x="456" y="4"/>
                  <a:pt x="796" y="135"/>
                  <a:pt x="923" y="531"/>
                </a:cubicBezTo>
                <a:cubicBezTo>
                  <a:pt x="923" y="531"/>
                  <a:pt x="960" y="584"/>
                  <a:pt x="820" y="724"/>
                </a:cubicBezTo>
                <a:cubicBezTo>
                  <a:pt x="820" y="724"/>
                  <a:pt x="604" y="76"/>
                  <a:pt x="0" y="9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800" name="Google Shape;4800;p148"/>
          <p:cNvCxnSpPr/>
          <p:nvPr/>
        </p:nvCxnSpPr>
        <p:spPr>
          <a:xfrm>
            <a:off x="7084943" y="2358270"/>
            <a:ext cx="872589" cy="0"/>
          </a:xfrm>
          <a:prstGeom prst="straightConnector1">
            <a:avLst/>
          </a:prstGeom>
          <a:noFill/>
          <a:ln cap="rnd" cmpd="sng" w="19050">
            <a:solidFill>
              <a:schemeClr val="dk2">
                <a:alpha val="49803"/>
              </a:schemeClr>
            </a:solidFill>
            <a:prstDash val="dot"/>
            <a:miter lim="800000"/>
            <a:headEnd len="med" w="med" type="oval"/>
            <a:tailEnd len="med" w="med" type="oval"/>
          </a:ln>
        </p:spPr>
      </p:cxnSp>
      <p:cxnSp>
        <p:nvCxnSpPr>
          <p:cNvPr id="4801" name="Google Shape;4801;p148"/>
          <p:cNvCxnSpPr/>
          <p:nvPr/>
        </p:nvCxnSpPr>
        <p:spPr>
          <a:xfrm rot="10800000">
            <a:off x="3908941" y="2358270"/>
            <a:ext cx="675273" cy="0"/>
          </a:xfrm>
          <a:prstGeom prst="straightConnector1">
            <a:avLst/>
          </a:prstGeom>
          <a:noFill/>
          <a:ln cap="rnd" cmpd="sng" w="19050">
            <a:solidFill>
              <a:schemeClr val="dk2">
                <a:alpha val="49803"/>
              </a:schemeClr>
            </a:solidFill>
            <a:prstDash val="dot"/>
            <a:miter lim="800000"/>
            <a:headEnd len="med" w="med" type="oval"/>
            <a:tailEnd len="med" w="med" type="oval"/>
          </a:ln>
        </p:spPr>
      </p:cxnSp>
      <p:cxnSp>
        <p:nvCxnSpPr>
          <p:cNvPr id="4802" name="Google Shape;4802;p148"/>
          <p:cNvCxnSpPr/>
          <p:nvPr/>
        </p:nvCxnSpPr>
        <p:spPr>
          <a:xfrm>
            <a:off x="7084943" y="4877382"/>
            <a:ext cx="872589" cy="0"/>
          </a:xfrm>
          <a:prstGeom prst="straightConnector1">
            <a:avLst/>
          </a:prstGeom>
          <a:noFill/>
          <a:ln cap="rnd" cmpd="sng" w="19050">
            <a:solidFill>
              <a:schemeClr val="dk2">
                <a:alpha val="49803"/>
              </a:schemeClr>
            </a:solidFill>
            <a:prstDash val="dot"/>
            <a:miter lim="800000"/>
            <a:headEnd len="med" w="med" type="oval"/>
            <a:tailEnd len="med" w="med" type="oval"/>
          </a:ln>
        </p:spPr>
      </p:cxnSp>
      <p:cxnSp>
        <p:nvCxnSpPr>
          <p:cNvPr id="4803" name="Google Shape;4803;p148"/>
          <p:cNvCxnSpPr/>
          <p:nvPr/>
        </p:nvCxnSpPr>
        <p:spPr>
          <a:xfrm rot="10800000">
            <a:off x="3908941" y="4877381"/>
            <a:ext cx="1001017" cy="0"/>
          </a:xfrm>
          <a:prstGeom prst="straightConnector1">
            <a:avLst/>
          </a:prstGeom>
          <a:noFill/>
          <a:ln cap="rnd" cmpd="sng" w="19050">
            <a:solidFill>
              <a:schemeClr val="dk2">
                <a:alpha val="49803"/>
              </a:schemeClr>
            </a:solidFill>
            <a:prstDash val="dot"/>
            <a:miter lim="800000"/>
            <a:headEnd len="med" w="med" type="oval"/>
            <a:tailEnd len="med" w="med" type="oval"/>
          </a:ln>
        </p:spPr>
      </p:cxnSp>
      <p:sp>
        <p:nvSpPr>
          <p:cNvPr id="4804" name="Google Shape;4804;p148"/>
          <p:cNvSpPr txBox="1"/>
          <p:nvPr/>
        </p:nvSpPr>
        <p:spPr>
          <a:xfrm flipH="1">
            <a:off x="8198163" y="2046355"/>
            <a:ext cx="9669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/>
          </a:p>
        </p:txBody>
      </p:sp>
      <p:sp>
        <p:nvSpPr>
          <p:cNvPr id="4805" name="Google Shape;4805;p148"/>
          <p:cNvSpPr/>
          <p:nvPr/>
        </p:nvSpPr>
        <p:spPr>
          <a:xfrm flipH="1">
            <a:off x="8198162" y="2270074"/>
            <a:ext cx="325396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b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6" name="Google Shape;4806;p148"/>
          <p:cNvSpPr/>
          <p:nvPr/>
        </p:nvSpPr>
        <p:spPr>
          <a:xfrm flipH="1" rot="-5400000">
            <a:off x="8006878" y="2234762"/>
            <a:ext cx="276208" cy="34181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7" name="Google Shape;4807;p148"/>
          <p:cNvSpPr/>
          <p:nvPr/>
        </p:nvSpPr>
        <p:spPr>
          <a:xfrm flipH="1" rot="-5400000">
            <a:off x="8088786" y="2453038"/>
            <a:ext cx="112393" cy="34181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8" name="Google Shape;4808;p148"/>
          <p:cNvSpPr/>
          <p:nvPr/>
        </p:nvSpPr>
        <p:spPr>
          <a:xfrm flipH="1" rot="-5400000">
            <a:off x="8116884" y="2561234"/>
            <a:ext cx="56196" cy="34181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9" name="Google Shape;4809;p148"/>
          <p:cNvSpPr txBox="1"/>
          <p:nvPr/>
        </p:nvSpPr>
        <p:spPr>
          <a:xfrm flipH="1">
            <a:off x="8216782" y="4560469"/>
            <a:ext cx="9669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/>
          </a:p>
        </p:txBody>
      </p:sp>
      <p:sp>
        <p:nvSpPr>
          <p:cNvPr id="4810" name="Google Shape;4810;p148"/>
          <p:cNvSpPr/>
          <p:nvPr/>
        </p:nvSpPr>
        <p:spPr>
          <a:xfrm flipH="1">
            <a:off x="8216781" y="4784188"/>
            <a:ext cx="323534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b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1" name="Google Shape;4811;p148"/>
          <p:cNvSpPr/>
          <p:nvPr/>
        </p:nvSpPr>
        <p:spPr>
          <a:xfrm flipH="1" rot="-5400000">
            <a:off x="8030331" y="4750430"/>
            <a:ext cx="276208" cy="31074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2" name="Google Shape;4812;p148"/>
          <p:cNvSpPr/>
          <p:nvPr/>
        </p:nvSpPr>
        <p:spPr>
          <a:xfrm flipH="1" rot="-5400000">
            <a:off x="8112239" y="4968706"/>
            <a:ext cx="112393" cy="31074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3" name="Google Shape;4813;p148"/>
          <p:cNvSpPr/>
          <p:nvPr/>
        </p:nvSpPr>
        <p:spPr>
          <a:xfrm flipH="1" rot="-5400000">
            <a:off x="8140337" y="5076902"/>
            <a:ext cx="56196" cy="31074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4" name="Google Shape;4814;p148"/>
          <p:cNvSpPr txBox="1"/>
          <p:nvPr/>
        </p:nvSpPr>
        <p:spPr>
          <a:xfrm>
            <a:off x="2687514" y="2046355"/>
            <a:ext cx="9669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/>
          </a:p>
        </p:txBody>
      </p:sp>
      <p:sp>
        <p:nvSpPr>
          <p:cNvPr id="4815" name="Google Shape;4815;p148"/>
          <p:cNvSpPr/>
          <p:nvPr/>
        </p:nvSpPr>
        <p:spPr>
          <a:xfrm>
            <a:off x="419099" y="2270074"/>
            <a:ext cx="323534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b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6" name="Google Shape;4816;p148"/>
          <p:cNvSpPr/>
          <p:nvPr/>
        </p:nvSpPr>
        <p:spPr>
          <a:xfrm rot="5400000">
            <a:off x="3564687" y="2234499"/>
            <a:ext cx="276208" cy="31074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7" name="Google Shape;4817;p148"/>
          <p:cNvSpPr/>
          <p:nvPr/>
        </p:nvSpPr>
        <p:spPr>
          <a:xfrm rot="5400000">
            <a:off x="3646595" y="2452775"/>
            <a:ext cx="112393" cy="31074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8" name="Google Shape;4818;p148"/>
          <p:cNvSpPr/>
          <p:nvPr/>
        </p:nvSpPr>
        <p:spPr>
          <a:xfrm rot="5400000">
            <a:off x="3674693" y="2560971"/>
            <a:ext cx="56196" cy="31074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9" name="Google Shape;4819;p148"/>
          <p:cNvSpPr txBox="1"/>
          <p:nvPr/>
        </p:nvSpPr>
        <p:spPr>
          <a:xfrm>
            <a:off x="2731466" y="4560469"/>
            <a:ext cx="9669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/>
          </a:p>
        </p:txBody>
      </p:sp>
      <p:sp>
        <p:nvSpPr>
          <p:cNvPr id="4820" name="Google Shape;4820;p148"/>
          <p:cNvSpPr/>
          <p:nvPr/>
        </p:nvSpPr>
        <p:spPr>
          <a:xfrm>
            <a:off x="463051" y="4784188"/>
            <a:ext cx="323534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b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1" name="Google Shape;4821;p148"/>
          <p:cNvSpPr/>
          <p:nvPr/>
        </p:nvSpPr>
        <p:spPr>
          <a:xfrm rot="5400000">
            <a:off x="3608639" y="4748613"/>
            <a:ext cx="276208" cy="31074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2" name="Google Shape;4822;p148"/>
          <p:cNvSpPr/>
          <p:nvPr/>
        </p:nvSpPr>
        <p:spPr>
          <a:xfrm rot="5400000">
            <a:off x="3690547" y="4966889"/>
            <a:ext cx="112393" cy="31074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3" name="Google Shape;4823;p148"/>
          <p:cNvSpPr/>
          <p:nvPr/>
        </p:nvSpPr>
        <p:spPr>
          <a:xfrm rot="5400000">
            <a:off x="3718645" y="5075085"/>
            <a:ext cx="56196" cy="31074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27" name="Shape 4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8" name="Google Shape;4828;p149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Circle</a:t>
            </a:r>
            <a:endParaRPr/>
          </a:p>
        </p:txBody>
      </p:sp>
      <p:sp>
        <p:nvSpPr>
          <p:cNvPr id="4829" name="Google Shape;4829;p149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830" name="Google Shape;4830;p149"/>
          <p:cNvSpPr/>
          <p:nvPr/>
        </p:nvSpPr>
        <p:spPr>
          <a:xfrm rot="779672">
            <a:off x="1100132" y="1500930"/>
            <a:ext cx="2514110" cy="2514109"/>
          </a:xfrm>
          <a:custGeom>
            <a:rect b="b" l="l" r="r" t="t"/>
            <a:pathLst>
              <a:path extrusionOk="0" h="1335" w="1335">
                <a:moveTo>
                  <a:pt x="1326" y="784"/>
                </a:moveTo>
                <a:cubicBezTo>
                  <a:pt x="1335" y="699"/>
                  <a:pt x="1335" y="699"/>
                  <a:pt x="1335" y="699"/>
                </a:cubicBezTo>
                <a:cubicBezTo>
                  <a:pt x="1226" y="658"/>
                  <a:pt x="1226" y="658"/>
                  <a:pt x="1226" y="658"/>
                </a:cubicBezTo>
                <a:cubicBezTo>
                  <a:pt x="1226" y="634"/>
                  <a:pt x="1224" y="610"/>
                  <a:pt x="1220" y="586"/>
                </a:cubicBezTo>
                <a:cubicBezTo>
                  <a:pt x="1323" y="527"/>
                  <a:pt x="1323" y="527"/>
                  <a:pt x="1323" y="527"/>
                </a:cubicBezTo>
                <a:cubicBezTo>
                  <a:pt x="1300" y="445"/>
                  <a:pt x="1300" y="445"/>
                  <a:pt x="1300" y="445"/>
                </a:cubicBezTo>
                <a:cubicBezTo>
                  <a:pt x="1181" y="448"/>
                  <a:pt x="1181" y="448"/>
                  <a:pt x="1181" y="448"/>
                </a:cubicBezTo>
                <a:cubicBezTo>
                  <a:pt x="1171" y="424"/>
                  <a:pt x="1159" y="400"/>
                  <a:pt x="1145" y="378"/>
                </a:cubicBezTo>
                <a:cubicBezTo>
                  <a:pt x="1215" y="284"/>
                  <a:pt x="1215" y="284"/>
                  <a:pt x="1215" y="284"/>
                </a:cubicBezTo>
                <a:cubicBezTo>
                  <a:pt x="1162" y="218"/>
                  <a:pt x="1162" y="218"/>
                  <a:pt x="1162" y="218"/>
                </a:cubicBezTo>
                <a:cubicBezTo>
                  <a:pt x="1055" y="266"/>
                  <a:pt x="1055" y="266"/>
                  <a:pt x="1055" y="266"/>
                </a:cubicBezTo>
                <a:cubicBezTo>
                  <a:pt x="1038" y="249"/>
                  <a:pt x="1020" y="234"/>
                  <a:pt x="1001" y="219"/>
                </a:cubicBezTo>
                <a:cubicBezTo>
                  <a:pt x="1031" y="106"/>
                  <a:pt x="1031" y="106"/>
                  <a:pt x="1031" y="106"/>
                </a:cubicBezTo>
                <a:cubicBezTo>
                  <a:pt x="956" y="65"/>
                  <a:pt x="956" y="65"/>
                  <a:pt x="956" y="65"/>
                </a:cubicBezTo>
                <a:cubicBezTo>
                  <a:pt x="875" y="149"/>
                  <a:pt x="875" y="149"/>
                  <a:pt x="875" y="149"/>
                </a:cubicBezTo>
                <a:cubicBezTo>
                  <a:pt x="851" y="139"/>
                  <a:pt x="826" y="131"/>
                  <a:pt x="801" y="125"/>
                </a:cubicBezTo>
                <a:cubicBezTo>
                  <a:pt x="784" y="9"/>
                  <a:pt x="784" y="9"/>
                  <a:pt x="784" y="9"/>
                </a:cubicBezTo>
                <a:cubicBezTo>
                  <a:pt x="699" y="0"/>
                  <a:pt x="699" y="0"/>
                  <a:pt x="699" y="0"/>
                </a:cubicBezTo>
                <a:cubicBezTo>
                  <a:pt x="658" y="109"/>
                  <a:pt x="658" y="109"/>
                  <a:pt x="658" y="109"/>
                </a:cubicBezTo>
                <a:cubicBezTo>
                  <a:pt x="634" y="109"/>
                  <a:pt x="610" y="111"/>
                  <a:pt x="586" y="115"/>
                </a:cubicBezTo>
                <a:cubicBezTo>
                  <a:pt x="527" y="12"/>
                  <a:pt x="527" y="12"/>
                  <a:pt x="527" y="12"/>
                </a:cubicBezTo>
                <a:cubicBezTo>
                  <a:pt x="445" y="35"/>
                  <a:pt x="445" y="35"/>
                  <a:pt x="445" y="35"/>
                </a:cubicBezTo>
                <a:cubicBezTo>
                  <a:pt x="448" y="154"/>
                  <a:pt x="448" y="154"/>
                  <a:pt x="448" y="154"/>
                </a:cubicBezTo>
                <a:cubicBezTo>
                  <a:pt x="424" y="164"/>
                  <a:pt x="400" y="176"/>
                  <a:pt x="378" y="190"/>
                </a:cubicBezTo>
                <a:cubicBezTo>
                  <a:pt x="284" y="120"/>
                  <a:pt x="284" y="120"/>
                  <a:pt x="284" y="120"/>
                </a:cubicBezTo>
                <a:cubicBezTo>
                  <a:pt x="218" y="173"/>
                  <a:pt x="218" y="173"/>
                  <a:pt x="218" y="173"/>
                </a:cubicBezTo>
                <a:cubicBezTo>
                  <a:pt x="266" y="280"/>
                  <a:pt x="266" y="280"/>
                  <a:pt x="266" y="280"/>
                </a:cubicBezTo>
                <a:cubicBezTo>
                  <a:pt x="249" y="297"/>
                  <a:pt x="234" y="315"/>
                  <a:pt x="220" y="334"/>
                </a:cubicBezTo>
                <a:cubicBezTo>
                  <a:pt x="106" y="305"/>
                  <a:pt x="106" y="305"/>
                  <a:pt x="106" y="305"/>
                </a:cubicBezTo>
                <a:cubicBezTo>
                  <a:pt x="65" y="379"/>
                  <a:pt x="65" y="379"/>
                  <a:pt x="65" y="379"/>
                </a:cubicBezTo>
                <a:cubicBezTo>
                  <a:pt x="149" y="460"/>
                  <a:pt x="149" y="460"/>
                  <a:pt x="149" y="460"/>
                </a:cubicBezTo>
                <a:cubicBezTo>
                  <a:pt x="139" y="484"/>
                  <a:pt x="131" y="509"/>
                  <a:pt x="125" y="535"/>
                </a:cubicBezTo>
                <a:cubicBezTo>
                  <a:pt x="9" y="551"/>
                  <a:pt x="9" y="551"/>
                  <a:pt x="9" y="551"/>
                </a:cubicBezTo>
                <a:cubicBezTo>
                  <a:pt x="0" y="636"/>
                  <a:pt x="0" y="636"/>
                  <a:pt x="0" y="636"/>
                </a:cubicBezTo>
                <a:cubicBezTo>
                  <a:pt x="109" y="678"/>
                  <a:pt x="109" y="678"/>
                  <a:pt x="109" y="678"/>
                </a:cubicBezTo>
                <a:cubicBezTo>
                  <a:pt x="110" y="701"/>
                  <a:pt x="111" y="725"/>
                  <a:pt x="115" y="749"/>
                </a:cubicBezTo>
                <a:cubicBezTo>
                  <a:pt x="12" y="809"/>
                  <a:pt x="12" y="809"/>
                  <a:pt x="12" y="809"/>
                </a:cubicBezTo>
                <a:cubicBezTo>
                  <a:pt x="35" y="890"/>
                  <a:pt x="35" y="890"/>
                  <a:pt x="35" y="890"/>
                </a:cubicBezTo>
                <a:cubicBezTo>
                  <a:pt x="154" y="887"/>
                  <a:pt x="154" y="887"/>
                  <a:pt x="154" y="887"/>
                </a:cubicBezTo>
                <a:cubicBezTo>
                  <a:pt x="164" y="912"/>
                  <a:pt x="177" y="935"/>
                  <a:pt x="190" y="957"/>
                </a:cubicBezTo>
                <a:cubicBezTo>
                  <a:pt x="120" y="1051"/>
                  <a:pt x="120" y="1051"/>
                  <a:pt x="120" y="1051"/>
                </a:cubicBezTo>
                <a:cubicBezTo>
                  <a:pt x="173" y="1117"/>
                  <a:pt x="173" y="1117"/>
                  <a:pt x="173" y="1117"/>
                </a:cubicBezTo>
                <a:cubicBezTo>
                  <a:pt x="280" y="1070"/>
                  <a:pt x="280" y="1070"/>
                  <a:pt x="280" y="1070"/>
                </a:cubicBezTo>
                <a:cubicBezTo>
                  <a:pt x="297" y="1086"/>
                  <a:pt x="315" y="1102"/>
                  <a:pt x="334" y="1116"/>
                </a:cubicBezTo>
                <a:cubicBezTo>
                  <a:pt x="305" y="1229"/>
                  <a:pt x="305" y="1229"/>
                  <a:pt x="305" y="1229"/>
                </a:cubicBezTo>
                <a:cubicBezTo>
                  <a:pt x="379" y="1270"/>
                  <a:pt x="379" y="1270"/>
                  <a:pt x="379" y="1270"/>
                </a:cubicBezTo>
                <a:cubicBezTo>
                  <a:pt x="460" y="1186"/>
                  <a:pt x="460" y="1186"/>
                  <a:pt x="460" y="1186"/>
                </a:cubicBezTo>
                <a:cubicBezTo>
                  <a:pt x="484" y="1196"/>
                  <a:pt x="509" y="1204"/>
                  <a:pt x="535" y="1210"/>
                </a:cubicBezTo>
                <a:cubicBezTo>
                  <a:pt x="551" y="1326"/>
                  <a:pt x="551" y="1326"/>
                  <a:pt x="551" y="1326"/>
                </a:cubicBezTo>
                <a:cubicBezTo>
                  <a:pt x="636" y="1335"/>
                  <a:pt x="636" y="1335"/>
                  <a:pt x="636" y="1335"/>
                </a:cubicBezTo>
                <a:cubicBezTo>
                  <a:pt x="678" y="1226"/>
                  <a:pt x="678" y="1226"/>
                  <a:pt x="678" y="1226"/>
                </a:cubicBezTo>
                <a:cubicBezTo>
                  <a:pt x="701" y="1226"/>
                  <a:pt x="725" y="1224"/>
                  <a:pt x="749" y="1220"/>
                </a:cubicBezTo>
                <a:cubicBezTo>
                  <a:pt x="808" y="1323"/>
                  <a:pt x="808" y="1323"/>
                  <a:pt x="808" y="1323"/>
                </a:cubicBezTo>
                <a:cubicBezTo>
                  <a:pt x="890" y="1299"/>
                  <a:pt x="890" y="1299"/>
                  <a:pt x="890" y="1299"/>
                </a:cubicBezTo>
                <a:cubicBezTo>
                  <a:pt x="887" y="1181"/>
                  <a:pt x="887" y="1181"/>
                  <a:pt x="887" y="1181"/>
                </a:cubicBezTo>
                <a:cubicBezTo>
                  <a:pt x="912" y="1171"/>
                  <a:pt x="935" y="1159"/>
                  <a:pt x="957" y="1145"/>
                </a:cubicBezTo>
                <a:cubicBezTo>
                  <a:pt x="1051" y="1215"/>
                  <a:pt x="1051" y="1215"/>
                  <a:pt x="1051" y="1215"/>
                </a:cubicBezTo>
                <a:cubicBezTo>
                  <a:pt x="1117" y="1162"/>
                  <a:pt x="1117" y="1162"/>
                  <a:pt x="1117" y="1162"/>
                </a:cubicBezTo>
                <a:cubicBezTo>
                  <a:pt x="1070" y="1055"/>
                  <a:pt x="1070" y="1055"/>
                  <a:pt x="1070" y="1055"/>
                </a:cubicBezTo>
                <a:cubicBezTo>
                  <a:pt x="1086" y="1038"/>
                  <a:pt x="1102" y="1020"/>
                  <a:pt x="1116" y="1001"/>
                </a:cubicBezTo>
                <a:cubicBezTo>
                  <a:pt x="1229" y="1031"/>
                  <a:pt x="1229" y="1031"/>
                  <a:pt x="1229" y="1031"/>
                </a:cubicBezTo>
                <a:cubicBezTo>
                  <a:pt x="1271" y="956"/>
                  <a:pt x="1271" y="956"/>
                  <a:pt x="1271" y="956"/>
                </a:cubicBezTo>
                <a:cubicBezTo>
                  <a:pt x="1186" y="875"/>
                  <a:pt x="1186" y="875"/>
                  <a:pt x="1186" y="875"/>
                </a:cubicBezTo>
                <a:cubicBezTo>
                  <a:pt x="1196" y="851"/>
                  <a:pt x="1204" y="826"/>
                  <a:pt x="1210" y="801"/>
                </a:cubicBezTo>
                <a:lnTo>
                  <a:pt x="1326" y="784"/>
                </a:lnTo>
                <a:close/>
                <a:moveTo>
                  <a:pt x="776" y="1050"/>
                </a:moveTo>
                <a:cubicBezTo>
                  <a:pt x="565" y="1109"/>
                  <a:pt x="345" y="986"/>
                  <a:pt x="286" y="775"/>
                </a:cubicBezTo>
                <a:cubicBezTo>
                  <a:pt x="226" y="564"/>
                  <a:pt x="349" y="345"/>
                  <a:pt x="560" y="286"/>
                </a:cubicBezTo>
                <a:cubicBezTo>
                  <a:pt x="771" y="226"/>
                  <a:pt x="990" y="349"/>
                  <a:pt x="1050" y="560"/>
                </a:cubicBezTo>
                <a:cubicBezTo>
                  <a:pt x="1109" y="771"/>
                  <a:pt x="987" y="990"/>
                  <a:pt x="776" y="105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t" bIns="45625" lIns="91275" spcFirstLastPara="1" rIns="91275" wrap="square" tIns="45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9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1" name="Google Shape;4831;p149"/>
          <p:cNvSpPr/>
          <p:nvPr/>
        </p:nvSpPr>
        <p:spPr>
          <a:xfrm rot="1734430">
            <a:off x="3589444" y="1500930"/>
            <a:ext cx="2514110" cy="2514109"/>
          </a:xfrm>
          <a:custGeom>
            <a:rect b="b" l="l" r="r" t="t"/>
            <a:pathLst>
              <a:path extrusionOk="0" h="1335" w="1335">
                <a:moveTo>
                  <a:pt x="1326" y="784"/>
                </a:moveTo>
                <a:cubicBezTo>
                  <a:pt x="1335" y="699"/>
                  <a:pt x="1335" y="699"/>
                  <a:pt x="1335" y="699"/>
                </a:cubicBezTo>
                <a:cubicBezTo>
                  <a:pt x="1226" y="658"/>
                  <a:pt x="1226" y="658"/>
                  <a:pt x="1226" y="658"/>
                </a:cubicBezTo>
                <a:cubicBezTo>
                  <a:pt x="1226" y="634"/>
                  <a:pt x="1224" y="610"/>
                  <a:pt x="1220" y="586"/>
                </a:cubicBezTo>
                <a:cubicBezTo>
                  <a:pt x="1323" y="527"/>
                  <a:pt x="1323" y="527"/>
                  <a:pt x="1323" y="527"/>
                </a:cubicBezTo>
                <a:cubicBezTo>
                  <a:pt x="1300" y="445"/>
                  <a:pt x="1300" y="445"/>
                  <a:pt x="1300" y="445"/>
                </a:cubicBezTo>
                <a:cubicBezTo>
                  <a:pt x="1181" y="448"/>
                  <a:pt x="1181" y="448"/>
                  <a:pt x="1181" y="448"/>
                </a:cubicBezTo>
                <a:cubicBezTo>
                  <a:pt x="1171" y="424"/>
                  <a:pt x="1159" y="400"/>
                  <a:pt x="1145" y="378"/>
                </a:cubicBezTo>
                <a:cubicBezTo>
                  <a:pt x="1215" y="284"/>
                  <a:pt x="1215" y="284"/>
                  <a:pt x="1215" y="284"/>
                </a:cubicBezTo>
                <a:cubicBezTo>
                  <a:pt x="1162" y="218"/>
                  <a:pt x="1162" y="218"/>
                  <a:pt x="1162" y="218"/>
                </a:cubicBezTo>
                <a:cubicBezTo>
                  <a:pt x="1055" y="266"/>
                  <a:pt x="1055" y="266"/>
                  <a:pt x="1055" y="266"/>
                </a:cubicBezTo>
                <a:cubicBezTo>
                  <a:pt x="1038" y="249"/>
                  <a:pt x="1020" y="234"/>
                  <a:pt x="1001" y="219"/>
                </a:cubicBezTo>
                <a:cubicBezTo>
                  <a:pt x="1031" y="106"/>
                  <a:pt x="1031" y="106"/>
                  <a:pt x="1031" y="106"/>
                </a:cubicBezTo>
                <a:cubicBezTo>
                  <a:pt x="956" y="65"/>
                  <a:pt x="956" y="65"/>
                  <a:pt x="956" y="65"/>
                </a:cubicBezTo>
                <a:cubicBezTo>
                  <a:pt x="875" y="149"/>
                  <a:pt x="875" y="149"/>
                  <a:pt x="875" y="149"/>
                </a:cubicBezTo>
                <a:cubicBezTo>
                  <a:pt x="851" y="139"/>
                  <a:pt x="826" y="131"/>
                  <a:pt x="801" y="125"/>
                </a:cubicBezTo>
                <a:cubicBezTo>
                  <a:pt x="784" y="9"/>
                  <a:pt x="784" y="9"/>
                  <a:pt x="784" y="9"/>
                </a:cubicBezTo>
                <a:cubicBezTo>
                  <a:pt x="699" y="0"/>
                  <a:pt x="699" y="0"/>
                  <a:pt x="699" y="0"/>
                </a:cubicBezTo>
                <a:cubicBezTo>
                  <a:pt x="658" y="109"/>
                  <a:pt x="658" y="109"/>
                  <a:pt x="658" y="109"/>
                </a:cubicBezTo>
                <a:cubicBezTo>
                  <a:pt x="634" y="109"/>
                  <a:pt x="610" y="111"/>
                  <a:pt x="586" y="115"/>
                </a:cubicBezTo>
                <a:cubicBezTo>
                  <a:pt x="527" y="12"/>
                  <a:pt x="527" y="12"/>
                  <a:pt x="527" y="12"/>
                </a:cubicBezTo>
                <a:cubicBezTo>
                  <a:pt x="445" y="35"/>
                  <a:pt x="445" y="35"/>
                  <a:pt x="445" y="35"/>
                </a:cubicBezTo>
                <a:cubicBezTo>
                  <a:pt x="448" y="154"/>
                  <a:pt x="448" y="154"/>
                  <a:pt x="448" y="154"/>
                </a:cubicBezTo>
                <a:cubicBezTo>
                  <a:pt x="424" y="164"/>
                  <a:pt x="400" y="176"/>
                  <a:pt x="378" y="190"/>
                </a:cubicBezTo>
                <a:cubicBezTo>
                  <a:pt x="284" y="120"/>
                  <a:pt x="284" y="120"/>
                  <a:pt x="284" y="120"/>
                </a:cubicBezTo>
                <a:cubicBezTo>
                  <a:pt x="218" y="173"/>
                  <a:pt x="218" y="173"/>
                  <a:pt x="218" y="173"/>
                </a:cubicBezTo>
                <a:cubicBezTo>
                  <a:pt x="266" y="280"/>
                  <a:pt x="266" y="280"/>
                  <a:pt x="266" y="280"/>
                </a:cubicBezTo>
                <a:cubicBezTo>
                  <a:pt x="249" y="297"/>
                  <a:pt x="234" y="315"/>
                  <a:pt x="220" y="334"/>
                </a:cubicBezTo>
                <a:cubicBezTo>
                  <a:pt x="106" y="305"/>
                  <a:pt x="106" y="305"/>
                  <a:pt x="106" y="305"/>
                </a:cubicBezTo>
                <a:cubicBezTo>
                  <a:pt x="65" y="379"/>
                  <a:pt x="65" y="379"/>
                  <a:pt x="65" y="379"/>
                </a:cubicBezTo>
                <a:cubicBezTo>
                  <a:pt x="149" y="460"/>
                  <a:pt x="149" y="460"/>
                  <a:pt x="149" y="460"/>
                </a:cubicBezTo>
                <a:cubicBezTo>
                  <a:pt x="139" y="484"/>
                  <a:pt x="131" y="509"/>
                  <a:pt x="125" y="535"/>
                </a:cubicBezTo>
                <a:cubicBezTo>
                  <a:pt x="9" y="551"/>
                  <a:pt x="9" y="551"/>
                  <a:pt x="9" y="551"/>
                </a:cubicBezTo>
                <a:cubicBezTo>
                  <a:pt x="0" y="636"/>
                  <a:pt x="0" y="636"/>
                  <a:pt x="0" y="636"/>
                </a:cubicBezTo>
                <a:cubicBezTo>
                  <a:pt x="109" y="678"/>
                  <a:pt x="109" y="678"/>
                  <a:pt x="109" y="678"/>
                </a:cubicBezTo>
                <a:cubicBezTo>
                  <a:pt x="110" y="701"/>
                  <a:pt x="111" y="725"/>
                  <a:pt x="115" y="749"/>
                </a:cubicBezTo>
                <a:cubicBezTo>
                  <a:pt x="12" y="809"/>
                  <a:pt x="12" y="809"/>
                  <a:pt x="12" y="809"/>
                </a:cubicBezTo>
                <a:cubicBezTo>
                  <a:pt x="35" y="890"/>
                  <a:pt x="35" y="890"/>
                  <a:pt x="35" y="890"/>
                </a:cubicBezTo>
                <a:cubicBezTo>
                  <a:pt x="154" y="887"/>
                  <a:pt x="154" y="887"/>
                  <a:pt x="154" y="887"/>
                </a:cubicBezTo>
                <a:cubicBezTo>
                  <a:pt x="164" y="912"/>
                  <a:pt x="177" y="935"/>
                  <a:pt x="190" y="957"/>
                </a:cubicBezTo>
                <a:cubicBezTo>
                  <a:pt x="120" y="1051"/>
                  <a:pt x="120" y="1051"/>
                  <a:pt x="120" y="1051"/>
                </a:cubicBezTo>
                <a:cubicBezTo>
                  <a:pt x="173" y="1117"/>
                  <a:pt x="173" y="1117"/>
                  <a:pt x="173" y="1117"/>
                </a:cubicBezTo>
                <a:cubicBezTo>
                  <a:pt x="280" y="1070"/>
                  <a:pt x="280" y="1070"/>
                  <a:pt x="280" y="1070"/>
                </a:cubicBezTo>
                <a:cubicBezTo>
                  <a:pt x="297" y="1086"/>
                  <a:pt x="315" y="1102"/>
                  <a:pt x="334" y="1116"/>
                </a:cubicBezTo>
                <a:cubicBezTo>
                  <a:pt x="305" y="1229"/>
                  <a:pt x="305" y="1229"/>
                  <a:pt x="305" y="1229"/>
                </a:cubicBezTo>
                <a:cubicBezTo>
                  <a:pt x="379" y="1270"/>
                  <a:pt x="379" y="1270"/>
                  <a:pt x="379" y="1270"/>
                </a:cubicBezTo>
                <a:cubicBezTo>
                  <a:pt x="460" y="1186"/>
                  <a:pt x="460" y="1186"/>
                  <a:pt x="460" y="1186"/>
                </a:cubicBezTo>
                <a:cubicBezTo>
                  <a:pt x="484" y="1196"/>
                  <a:pt x="509" y="1204"/>
                  <a:pt x="535" y="1210"/>
                </a:cubicBezTo>
                <a:cubicBezTo>
                  <a:pt x="551" y="1326"/>
                  <a:pt x="551" y="1326"/>
                  <a:pt x="551" y="1326"/>
                </a:cubicBezTo>
                <a:cubicBezTo>
                  <a:pt x="636" y="1335"/>
                  <a:pt x="636" y="1335"/>
                  <a:pt x="636" y="1335"/>
                </a:cubicBezTo>
                <a:cubicBezTo>
                  <a:pt x="678" y="1226"/>
                  <a:pt x="678" y="1226"/>
                  <a:pt x="678" y="1226"/>
                </a:cubicBezTo>
                <a:cubicBezTo>
                  <a:pt x="701" y="1226"/>
                  <a:pt x="725" y="1224"/>
                  <a:pt x="749" y="1220"/>
                </a:cubicBezTo>
                <a:cubicBezTo>
                  <a:pt x="808" y="1323"/>
                  <a:pt x="808" y="1323"/>
                  <a:pt x="808" y="1323"/>
                </a:cubicBezTo>
                <a:cubicBezTo>
                  <a:pt x="890" y="1299"/>
                  <a:pt x="890" y="1299"/>
                  <a:pt x="890" y="1299"/>
                </a:cubicBezTo>
                <a:cubicBezTo>
                  <a:pt x="887" y="1181"/>
                  <a:pt x="887" y="1181"/>
                  <a:pt x="887" y="1181"/>
                </a:cubicBezTo>
                <a:cubicBezTo>
                  <a:pt x="912" y="1171"/>
                  <a:pt x="935" y="1159"/>
                  <a:pt x="957" y="1145"/>
                </a:cubicBezTo>
                <a:cubicBezTo>
                  <a:pt x="1051" y="1215"/>
                  <a:pt x="1051" y="1215"/>
                  <a:pt x="1051" y="1215"/>
                </a:cubicBezTo>
                <a:cubicBezTo>
                  <a:pt x="1117" y="1162"/>
                  <a:pt x="1117" y="1162"/>
                  <a:pt x="1117" y="1162"/>
                </a:cubicBezTo>
                <a:cubicBezTo>
                  <a:pt x="1070" y="1055"/>
                  <a:pt x="1070" y="1055"/>
                  <a:pt x="1070" y="1055"/>
                </a:cubicBezTo>
                <a:cubicBezTo>
                  <a:pt x="1086" y="1038"/>
                  <a:pt x="1102" y="1020"/>
                  <a:pt x="1116" y="1001"/>
                </a:cubicBezTo>
                <a:cubicBezTo>
                  <a:pt x="1229" y="1031"/>
                  <a:pt x="1229" y="1031"/>
                  <a:pt x="1229" y="1031"/>
                </a:cubicBezTo>
                <a:cubicBezTo>
                  <a:pt x="1271" y="956"/>
                  <a:pt x="1271" y="956"/>
                  <a:pt x="1271" y="956"/>
                </a:cubicBezTo>
                <a:cubicBezTo>
                  <a:pt x="1186" y="875"/>
                  <a:pt x="1186" y="875"/>
                  <a:pt x="1186" y="875"/>
                </a:cubicBezTo>
                <a:cubicBezTo>
                  <a:pt x="1196" y="851"/>
                  <a:pt x="1204" y="826"/>
                  <a:pt x="1210" y="801"/>
                </a:cubicBezTo>
                <a:lnTo>
                  <a:pt x="1326" y="784"/>
                </a:lnTo>
                <a:close/>
                <a:moveTo>
                  <a:pt x="776" y="1050"/>
                </a:moveTo>
                <a:cubicBezTo>
                  <a:pt x="565" y="1109"/>
                  <a:pt x="345" y="986"/>
                  <a:pt x="286" y="775"/>
                </a:cubicBezTo>
                <a:cubicBezTo>
                  <a:pt x="226" y="564"/>
                  <a:pt x="349" y="345"/>
                  <a:pt x="560" y="286"/>
                </a:cubicBezTo>
                <a:cubicBezTo>
                  <a:pt x="771" y="226"/>
                  <a:pt x="990" y="349"/>
                  <a:pt x="1050" y="560"/>
                </a:cubicBezTo>
                <a:cubicBezTo>
                  <a:pt x="1109" y="771"/>
                  <a:pt x="987" y="990"/>
                  <a:pt x="776" y="105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t" bIns="45625" lIns="91275" spcFirstLastPara="1" rIns="91275" wrap="square" tIns="45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9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2" name="Google Shape;4832;p149"/>
          <p:cNvSpPr/>
          <p:nvPr/>
        </p:nvSpPr>
        <p:spPr>
          <a:xfrm rot="779672">
            <a:off x="6078756" y="1500930"/>
            <a:ext cx="2514110" cy="2514109"/>
          </a:xfrm>
          <a:custGeom>
            <a:rect b="b" l="l" r="r" t="t"/>
            <a:pathLst>
              <a:path extrusionOk="0" h="1335" w="1335">
                <a:moveTo>
                  <a:pt x="1326" y="784"/>
                </a:moveTo>
                <a:cubicBezTo>
                  <a:pt x="1335" y="699"/>
                  <a:pt x="1335" y="699"/>
                  <a:pt x="1335" y="699"/>
                </a:cubicBezTo>
                <a:cubicBezTo>
                  <a:pt x="1226" y="658"/>
                  <a:pt x="1226" y="658"/>
                  <a:pt x="1226" y="658"/>
                </a:cubicBezTo>
                <a:cubicBezTo>
                  <a:pt x="1226" y="634"/>
                  <a:pt x="1224" y="610"/>
                  <a:pt x="1220" y="586"/>
                </a:cubicBezTo>
                <a:cubicBezTo>
                  <a:pt x="1323" y="527"/>
                  <a:pt x="1323" y="527"/>
                  <a:pt x="1323" y="527"/>
                </a:cubicBezTo>
                <a:cubicBezTo>
                  <a:pt x="1300" y="445"/>
                  <a:pt x="1300" y="445"/>
                  <a:pt x="1300" y="445"/>
                </a:cubicBezTo>
                <a:cubicBezTo>
                  <a:pt x="1181" y="448"/>
                  <a:pt x="1181" y="448"/>
                  <a:pt x="1181" y="448"/>
                </a:cubicBezTo>
                <a:cubicBezTo>
                  <a:pt x="1171" y="424"/>
                  <a:pt x="1159" y="400"/>
                  <a:pt x="1145" y="378"/>
                </a:cubicBezTo>
                <a:cubicBezTo>
                  <a:pt x="1215" y="284"/>
                  <a:pt x="1215" y="284"/>
                  <a:pt x="1215" y="284"/>
                </a:cubicBezTo>
                <a:cubicBezTo>
                  <a:pt x="1162" y="218"/>
                  <a:pt x="1162" y="218"/>
                  <a:pt x="1162" y="218"/>
                </a:cubicBezTo>
                <a:cubicBezTo>
                  <a:pt x="1055" y="266"/>
                  <a:pt x="1055" y="266"/>
                  <a:pt x="1055" y="266"/>
                </a:cubicBezTo>
                <a:cubicBezTo>
                  <a:pt x="1038" y="249"/>
                  <a:pt x="1020" y="234"/>
                  <a:pt x="1001" y="219"/>
                </a:cubicBezTo>
                <a:cubicBezTo>
                  <a:pt x="1031" y="106"/>
                  <a:pt x="1031" y="106"/>
                  <a:pt x="1031" y="106"/>
                </a:cubicBezTo>
                <a:cubicBezTo>
                  <a:pt x="956" y="65"/>
                  <a:pt x="956" y="65"/>
                  <a:pt x="956" y="65"/>
                </a:cubicBezTo>
                <a:cubicBezTo>
                  <a:pt x="875" y="149"/>
                  <a:pt x="875" y="149"/>
                  <a:pt x="875" y="149"/>
                </a:cubicBezTo>
                <a:cubicBezTo>
                  <a:pt x="851" y="139"/>
                  <a:pt x="826" y="131"/>
                  <a:pt x="801" y="125"/>
                </a:cubicBezTo>
                <a:cubicBezTo>
                  <a:pt x="784" y="9"/>
                  <a:pt x="784" y="9"/>
                  <a:pt x="784" y="9"/>
                </a:cubicBezTo>
                <a:cubicBezTo>
                  <a:pt x="699" y="0"/>
                  <a:pt x="699" y="0"/>
                  <a:pt x="699" y="0"/>
                </a:cubicBezTo>
                <a:cubicBezTo>
                  <a:pt x="658" y="109"/>
                  <a:pt x="658" y="109"/>
                  <a:pt x="658" y="109"/>
                </a:cubicBezTo>
                <a:cubicBezTo>
                  <a:pt x="634" y="109"/>
                  <a:pt x="610" y="111"/>
                  <a:pt x="586" y="115"/>
                </a:cubicBezTo>
                <a:cubicBezTo>
                  <a:pt x="527" y="12"/>
                  <a:pt x="527" y="12"/>
                  <a:pt x="527" y="12"/>
                </a:cubicBezTo>
                <a:cubicBezTo>
                  <a:pt x="445" y="35"/>
                  <a:pt x="445" y="35"/>
                  <a:pt x="445" y="35"/>
                </a:cubicBezTo>
                <a:cubicBezTo>
                  <a:pt x="448" y="154"/>
                  <a:pt x="448" y="154"/>
                  <a:pt x="448" y="154"/>
                </a:cubicBezTo>
                <a:cubicBezTo>
                  <a:pt x="424" y="164"/>
                  <a:pt x="400" y="176"/>
                  <a:pt x="378" y="190"/>
                </a:cubicBezTo>
                <a:cubicBezTo>
                  <a:pt x="284" y="120"/>
                  <a:pt x="284" y="120"/>
                  <a:pt x="284" y="120"/>
                </a:cubicBezTo>
                <a:cubicBezTo>
                  <a:pt x="218" y="173"/>
                  <a:pt x="218" y="173"/>
                  <a:pt x="218" y="173"/>
                </a:cubicBezTo>
                <a:cubicBezTo>
                  <a:pt x="266" y="280"/>
                  <a:pt x="266" y="280"/>
                  <a:pt x="266" y="280"/>
                </a:cubicBezTo>
                <a:cubicBezTo>
                  <a:pt x="249" y="297"/>
                  <a:pt x="234" y="315"/>
                  <a:pt x="220" y="334"/>
                </a:cubicBezTo>
                <a:cubicBezTo>
                  <a:pt x="106" y="305"/>
                  <a:pt x="106" y="305"/>
                  <a:pt x="106" y="305"/>
                </a:cubicBezTo>
                <a:cubicBezTo>
                  <a:pt x="65" y="379"/>
                  <a:pt x="65" y="379"/>
                  <a:pt x="65" y="379"/>
                </a:cubicBezTo>
                <a:cubicBezTo>
                  <a:pt x="149" y="460"/>
                  <a:pt x="149" y="460"/>
                  <a:pt x="149" y="460"/>
                </a:cubicBezTo>
                <a:cubicBezTo>
                  <a:pt x="139" y="484"/>
                  <a:pt x="131" y="509"/>
                  <a:pt x="125" y="535"/>
                </a:cubicBezTo>
                <a:cubicBezTo>
                  <a:pt x="9" y="551"/>
                  <a:pt x="9" y="551"/>
                  <a:pt x="9" y="551"/>
                </a:cubicBezTo>
                <a:cubicBezTo>
                  <a:pt x="0" y="636"/>
                  <a:pt x="0" y="636"/>
                  <a:pt x="0" y="636"/>
                </a:cubicBezTo>
                <a:cubicBezTo>
                  <a:pt x="109" y="678"/>
                  <a:pt x="109" y="678"/>
                  <a:pt x="109" y="678"/>
                </a:cubicBezTo>
                <a:cubicBezTo>
                  <a:pt x="110" y="701"/>
                  <a:pt x="111" y="725"/>
                  <a:pt x="115" y="749"/>
                </a:cubicBezTo>
                <a:cubicBezTo>
                  <a:pt x="12" y="809"/>
                  <a:pt x="12" y="809"/>
                  <a:pt x="12" y="809"/>
                </a:cubicBezTo>
                <a:cubicBezTo>
                  <a:pt x="35" y="890"/>
                  <a:pt x="35" y="890"/>
                  <a:pt x="35" y="890"/>
                </a:cubicBezTo>
                <a:cubicBezTo>
                  <a:pt x="154" y="887"/>
                  <a:pt x="154" y="887"/>
                  <a:pt x="154" y="887"/>
                </a:cubicBezTo>
                <a:cubicBezTo>
                  <a:pt x="164" y="912"/>
                  <a:pt x="177" y="935"/>
                  <a:pt x="190" y="957"/>
                </a:cubicBezTo>
                <a:cubicBezTo>
                  <a:pt x="120" y="1051"/>
                  <a:pt x="120" y="1051"/>
                  <a:pt x="120" y="1051"/>
                </a:cubicBezTo>
                <a:cubicBezTo>
                  <a:pt x="173" y="1117"/>
                  <a:pt x="173" y="1117"/>
                  <a:pt x="173" y="1117"/>
                </a:cubicBezTo>
                <a:cubicBezTo>
                  <a:pt x="280" y="1070"/>
                  <a:pt x="280" y="1070"/>
                  <a:pt x="280" y="1070"/>
                </a:cubicBezTo>
                <a:cubicBezTo>
                  <a:pt x="297" y="1086"/>
                  <a:pt x="315" y="1102"/>
                  <a:pt x="334" y="1116"/>
                </a:cubicBezTo>
                <a:cubicBezTo>
                  <a:pt x="305" y="1229"/>
                  <a:pt x="305" y="1229"/>
                  <a:pt x="305" y="1229"/>
                </a:cubicBezTo>
                <a:cubicBezTo>
                  <a:pt x="379" y="1270"/>
                  <a:pt x="379" y="1270"/>
                  <a:pt x="379" y="1270"/>
                </a:cubicBezTo>
                <a:cubicBezTo>
                  <a:pt x="460" y="1186"/>
                  <a:pt x="460" y="1186"/>
                  <a:pt x="460" y="1186"/>
                </a:cubicBezTo>
                <a:cubicBezTo>
                  <a:pt x="484" y="1196"/>
                  <a:pt x="509" y="1204"/>
                  <a:pt x="535" y="1210"/>
                </a:cubicBezTo>
                <a:cubicBezTo>
                  <a:pt x="551" y="1326"/>
                  <a:pt x="551" y="1326"/>
                  <a:pt x="551" y="1326"/>
                </a:cubicBezTo>
                <a:cubicBezTo>
                  <a:pt x="636" y="1335"/>
                  <a:pt x="636" y="1335"/>
                  <a:pt x="636" y="1335"/>
                </a:cubicBezTo>
                <a:cubicBezTo>
                  <a:pt x="678" y="1226"/>
                  <a:pt x="678" y="1226"/>
                  <a:pt x="678" y="1226"/>
                </a:cubicBezTo>
                <a:cubicBezTo>
                  <a:pt x="701" y="1226"/>
                  <a:pt x="725" y="1224"/>
                  <a:pt x="749" y="1220"/>
                </a:cubicBezTo>
                <a:cubicBezTo>
                  <a:pt x="808" y="1323"/>
                  <a:pt x="808" y="1323"/>
                  <a:pt x="808" y="1323"/>
                </a:cubicBezTo>
                <a:cubicBezTo>
                  <a:pt x="890" y="1299"/>
                  <a:pt x="890" y="1299"/>
                  <a:pt x="890" y="1299"/>
                </a:cubicBezTo>
                <a:cubicBezTo>
                  <a:pt x="887" y="1181"/>
                  <a:pt x="887" y="1181"/>
                  <a:pt x="887" y="1181"/>
                </a:cubicBezTo>
                <a:cubicBezTo>
                  <a:pt x="912" y="1171"/>
                  <a:pt x="935" y="1159"/>
                  <a:pt x="957" y="1145"/>
                </a:cubicBezTo>
                <a:cubicBezTo>
                  <a:pt x="1051" y="1215"/>
                  <a:pt x="1051" y="1215"/>
                  <a:pt x="1051" y="1215"/>
                </a:cubicBezTo>
                <a:cubicBezTo>
                  <a:pt x="1117" y="1162"/>
                  <a:pt x="1117" y="1162"/>
                  <a:pt x="1117" y="1162"/>
                </a:cubicBezTo>
                <a:cubicBezTo>
                  <a:pt x="1070" y="1055"/>
                  <a:pt x="1070" y="1055"/>
                  <a:pt x="1070" y="1055"/>
                </a:cubicBezTo>
                <a:cubicBezTo>
                  <a:pt x="1086" y="1038"/>
                  <a:pt x="1102" y="1020"/>
                  <a:pt x="1116" y="1001"/>
                </a:cubicBezTo>
                <a:cubicBezTo>
                  <a:pt x="1229" y="1031"/>
                  <a:pt x="1229" y="1031"/>
                  <a:pt x="1229" y="1031"/>
                </a:cubicBezTo>
                <a:cubicBezTo>
                  <a:pt x="1271" y="956"/>
                  <a:pt x="1271" y="956"/>
                  <a:pt x="1271" y="956"/>
                </a:cubicBezTo>
                <a:cubicBezTo>
                  <a:pt x="1186" y="875"/>
                  <a:pt x="1186" y="875"/>
                  <a:pt x="1186" y="875"/>
                </a:cubicBezTo>
                <a:cubicBezTo>
                  <a:pt x="1196" y="851"/>
                  <a:pt x="1204" y="826"/>
                  <a:pt x="1210" y="801"/>
                </a:cubicBezTo>
                <a:lnTo>
                  <a:pt x="1326" y="784"/>
                </a:lnTo>
                <a:close/>
                <a:moveTo>
                  <a:pt x="776" y="1050"/>
                </a:moveTo>
                <a:cubicBezTo>
                  <a:pt x="565" y="1109"/>
                  <a:pt x="345" y="986"/>
                  <a:pt x="286" y="775"/>
                </a:cubicBezTo>
                <a:cubicBezTo>
                  <a:pt x="226" y="564"/>
                  <a:pt x="349" y="345"/>
                  <a:pt x="560" y="286"/>
                </a:cubicBezTo>
                <a:cubicBezTo>
                  <a:pt x="771" y="226"/>
                  <a:pt x="990" y="349"/>
                  <a:pt x="1050" y="560"/>
                </a:cubicBezTo>
                <a:cubicBezTo>
                  <a:pt x="1109" y="771"/>
                  <a:pt x="987" y="990"/>
                  <a:pt x="776" y="105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45625" lIns="91275" spcFirstLastPara="1" rIns="91275" wrap="square" tIns="45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9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3" name="Google Shape;4833;p149"/>
          <p:cNvSpPr/>
          <p:nvPr/>
        </p:nvSpPr>
        <p:spPr>
          <a:xfrm rot="1734430">
            <a:off x="8568068" y="1500930"/>
            <a:ext cx="2514110" cy="2514109"/>
          </a:xfrm>
          <a:custGeom>
            <a:rect b="b" l="l" r="r" t="t"/>
            <a:pathLst>
              <a:path extrusionOk="0" h="1335" w="1335">
                <a:moveTo>
                  <a:pt x="1326" y="784"/>
                </a:moveTo>
                <a:cubicBezTo>
                  <a:pt x="1335" y="699"/>
                  <a:pt x="1335" y="699"/>
                  <a:pt x="1335" y="699"/>
                </a:cubicBezTo>
                <a:cubicBezTo>
                  <a:pt x="1226" y="658"/>
                  <a:pt x="1226" y="658"/>
                  <a:pt x="1226" y="658"/>
                </a:cubicBezTo>
                <a:cubicBezTo>
                  <a:pt x="1226" y="634"/>
                  <a:pt x="1224" y="610"/>
                  <a:pt x="1220" y="586"/>
                </a:cubicBezTo>
                <a:cubicBezTo>
                  <a:pt x="1323" y="527"/>
                  <a:pt x="1323" y="527"/>
                  <a:pt x="1323" y="527"/>
                </a:cubicBezTo>
                <a:cubicBezTo>
                  <a:pt x="1300" y="445"/>
                  <a:pt x="1300" y="445"/>
                  <a:pt x="1300" y="445"/>
                </a:cubicBezTo>
                <a:cubicBezTo>
                  <a:pt x="1181" y="448"/>
                  <a:pt x="1181" y="448"/>
                  <a:pt x="1181" y="448"/>
                </a:cubicBezTo>
                <a:cubicBezTo>
                  <a:pt x="1171" y="424"/>
                  <a:pt x="1159" y="400"/>
                  <a:pt x="1145" y="378"/>
                </a:cubicBezTo>
                <a:cubicBezTo>
                  <a:pt x="1215" y="284"/>
                  <a:pt x="1215" y="284"/>
                  <a:pt x="1215" y="284"/>
                </a:cubicBezTo>
                <a:cubicBezTo>
                  <a:pt x="1162" y="218"/>
                  <a:pt x="1162" y="218"/>
                  <a:pt x="1162" y="218"/>
                </a:cubicBezTo>
                <a:cubicBezTo>
                  <a:pt x="1055" y="266"/>
                  <a:pt x="1055" y="266"/>
                  <a:pt x="1055" y="266"/>
                </a:cubicBezTo>
                <a:cubicBezTo>
                  <a:pt x="1038" y="249"/>
                  <a:pt x="1020" y="234"/>
                  <a:pt x="1001" y="219"/>
                </a:cubicBezTo>
                <a:cubicBezTo>
                  <a:pt x="1031" y="106"/>
                  <a:pt x="1031" y="106"/>
                  <a:pt x="1031" y="106"/>
                </a:cubicBezTo>
                <a:cubicBezTo>
                  <a:pt x="956" y="65"/>
                  <a:pt x="956" y="65"/>
                  <a:pt x="956" y="65"/>
                </a:cubicBezTo>
                <a:cubicBezTo>
                  <a:pt x="875" y="149"/>
                  <a:pt x="875" y="149"/>
                  <a:pt x="875" y="149"/>
                </a:cubicBezTo>
                <a:cubicBezTo>
                  <a:pt x="851" y="139"/>
                  <a:pt x="826" y="131"/>
                  <a:pt x="801" y="125"/>
                </a:cubicBezTo>
                <a:cubicBezTo>
                  <a:pt x="784" y="9"/>
                  <a:pt x="784" y="9"/>
                  <a:pt x="784" y="9"/>
                </a:cubicBezTo>
                <a:cubicBezTo>
                  <a:pt x="699" y="0"/>
                  <a:pt x="699" y="0"/>
                  <a:pt x="699" y="0"/>
                </a:cubicBezTo>
                <a:cubicBezTo>
                  <a:pt x="658" y="109"/>
                  <a:pt x="658" y="109"/>
                  <a:pt x="658" y="109"/>
                </a:cubicBezTo>
                <a:cubicBezTo>
                  <a:pt x="634" y="109"/>
                  <a:pt x="610" y="111"/>
                  <a:pt x="586" y="115"/>
                </a:cubicBezTo>
                <a:cubicBezTo>
                  <a:pt x="527" y="12"/>
                  <a:pt x="527" y="12"/>
                  <a:pt x="527" y="12"/>
                </a:cubicBezTo>
                <a:cubicBezTo>
                  <a:pt x="445" y="35"/>
                  <a:pt x="445" y="35"/>
                  <a:pt x="445" y="35"/>
                </a:cubicBezTo>
                <a:cubicBezTo>
                  <a:pt x="448" y="154"/>
                  <a:pt x="448" y="154"/>
                  <a:pt x="448" y="154"/>
                </a:cubicBezTo>
                <a:cubicBezTo>
                  <a:pt x="424" y="164"/>
                  <a:pt x="400" y="176"/>
                  <a:pt x="378" y="190"/>
                </a:cubicBezTo>
                <a:cubicBezTo>
                  <a:pt x="284" y="120"/>
                  <a:pt x="284" y="120"/>
                  <a:pt x="284" y="120"/>
                </a:cubicBezTo>
                <a:cubicBezTo>
                  <a:pt x="218" y="173"/>
                  <a:pt x="218" y="173"/>
                  <a:pt x="218" y="173"/>
                </a:cubicBezTo>
                <a:cubicBezTo>
                  <a:pt x="266" y="280"/>
                  <a:pt x="266" y="280"/>
                  <a:pt x="266" y="280"/>
                </a:cubicBezTo>
                <a:cubicBezTo>
                  <a:pt x="249" y="297"/>
                  <a:pt x="234" y="315"/>
                  <a:pt x="220" y="334"/>
                </a:cubicBezTo>
                <a:cubicBezTo>
                  <a:pt x="106" y="305"/>
                  <a:pt x="106" y="305"/>
                  <a:pt x="106" y="305"/>
                </a:cubicBezTo>
                <a:cubicBezTo>
                  <a:pt x="65" y="379"/>
                  <a:pt x="65" y="379"/>
                  <a:pt x="65" y="379"/>
                </a:cubicBezTo>
                <a:cubicBezTo>
                  <a:pt x="149" y="460"/>
                  <a:pt x="149" y="460"/>
                  <a:pt x="149" y="460"/>
                </a:cubicBezTo>
                <a:cubicBezTo>
                  <a:pt x="139" y="484"/>
                  <a:pt x="131" y="509"/>
                  <a:pt x="125" y="535"/>
                </a:cubicBezTo>
                <a:cubicBezTo>
                  <a:pt x="9" y="551"/>
                  <a:pt x="9" y="551"/>
                  <a:pt x="9" y="551"/>
                </a:cubicBezTo>
                <a:cubicBezTo>
                  <a:pt x="0" y="636"/>
                  <a:pt x="0" y="636"/>
                  <a:pt x="0" y="636"/>
                </a:cubicBezTo>
                <a:cubicBezTo>
                  <a:pt x="109" y="678"/>
                  <a:pt x="109" y="678"/>
                  <a:pt x="109" y="678"/>
                </a:cubicBezTo>
                <a:cubicBezTo>
                  <a:pt x="110" y="701"/>
                  <a:pt x="111" y="725"/>
                  <a:pt x="115" y="749"/>
                </a:cubicBezTo>
                <a:cubicBezTo>
                  <a:pt x="12" y="809"/>
                  <a:pt x="12" y="809"/>
                  <a:pt x="12" y="809"/>
                </a:cubicBezTo>
                <a:cubicBezTo>
                  <a:pt x="35" y="890"/>
                  <a:pt x="35" y="890"/>
                  <a:pt x="35" y="890"/>
                </a:cubicBezTo>
                <a:cubicBezTo>
                  <a:pt x="154" y="887"/>
                  <a:pt x="154" y="887"/>
                  <a:pt x="154" y="887"/>
                </a:cubicBezTo>
                <a:cubicBezTo>
                  <a:pt x="164" y="912"/>
                  <a:pt x="177" y="935"/>
                  <a:pt x="190" y="957"/>
                </a:cubicBezTo>
                <a:cubicBezTo>
                  <a:pt x="120" y="1051"/>
                  <a:pt x="120" y="1051"/>
                  <a:pt x="120" y="1051"/>
                </a:cubicBezTo>
                <a:cubicBezTo>
                  <a:pt x="173" y="1117"/>
                  <a:pt x="173" y="1117"/>
                  <a:pt x="173" y="1117"/>
                </a:cubicBezTo>
                <a:cubicBezTo>
                  <a:pt x="280" y="1070"/>
                  <a:pt x="280" y="1070"/>
                  <a:pt x="280" y="1070"/>
                </a:cubicBezTo>
                <a:cubicBezTo>
                  <a:pt x="297" y="1086"/>
                  <a:pt x="315" y="1102"/>
                  <a:pt x="334" y="1116"/>
                </a:cubicBezTo>
                <a:cubicBezTo>
                  <a:pt x="305" y="1229"/>
                  <a:pt x="305" y="1229"/>
                  <a:pt x="305" y="1229"/>
                </a:cubicBezTo>
                <a:cubicBezTo>
                  <a:pt x="379" y="1270"/>
                  <a:pt x="379" y="1270"/>
                  <a:pt x="379" y="1270"/>
                </a:cubicBezTo>
                <a:cubicBezTo>
                  <a:pt x="460" y="1186"/>
                  <a:pt x="460" y="1186"/>
                  <a:pt x="460" y="1186"/>
                </a:cubicBezTo>
                <a:cubicBezTo>
                  <a:pt x="484" y="1196"/>
                  <a:pt x="509" y="1204"/>
                  <a:pt x="535" y="1210"/>
                </a:cubicBezTo>
                <a:cubicBezTo>
                  <a:pt x="551" y="1326"/>
                  <a:pt x="551" y="1326"/>
                  <a:pt x="551" y="1326"/>
                </a:cubicBezTo>
                <a:cubicBezTo>
                  <a:pt x="636" y="1335"/>
                  <a:pt x="636" y="1335"/>
                  <a:pt x="636" y="1335"/>
                </a:cubicBezTo>
                <a:cubicBezTo>
                  <a:pt x="678" y="1226"/>
                  <a:pt x="678" y="1226"/>
                  <a:pt x="678" y="1226"/>
                </a:cubicBezTo>
                <a:cubicBezTo>
                  <a:pt x="701" y="1226"/>
                  <a:pt x="725" y="1224"/>
                  <a:pt x="749" y="1220"/>
                </a:cubicBezTo>
                <a:cubicBezTo>
                  <a:pt x="808" y="1323"/>
                  <a:pt x="808" y="1323"/>
                  <a:pt x="808" y="1323"/>
                </a:cubicBezTo>
                <a:cubicBezTo>
                  <a:pt x="890" y="1299"/>
                  <a:pt x="890" y="1299"/>
                  <a:pt x="890" y="1299"/>
                </a:cubicBezTo>
                <a:cubicBezTo>
                  <a:pt x="887" y="1181"/>
                  <a:pt x="887" y="1181"/>
                  <a:pt x="887" y="1181"/>
                </a:cubicBezTo>
                <a:cubicBezTo>
                  <a:pt x="912" y="1171"/>
                  <a:pt x="935" y="1159"/>
                  <a:pt x="957" y="1145"/>
                </a:cubicBezTo>
                <a:cubicBezTo>
                  <a:pt x="1051" y="1215"/>
                  <a:pt x="1051" y="1215"/>
                  <a:pt x="1051" y="1215"/>
                </a:cubicBezTo>
                <a:cubicBezTo>
                  <a:pt x="1117" y="1162"/>
                  <a:pt x="1117" y="1162"/>
                  <a:pt x="1117" y="1162"/>
                </a:cubicBezTo>
                <a:cubicBezTo>
                  <a:pt x="1070" y="1055"/>
                  <a:pt x="1070" y="1055"/>
                  <a:pt x="1070" y="1055"/>
                </a:cubicBezTo>
                <a:cubicBezTo>
                  <a:pt x="1086" y="1038"/>
                  <a:pt x="1102" y="1020"/>
                  <a:pt x="1116" y="1001"/>
                </a:cubicBezTo>
                <a:cubicBezTo>
                  <a:pt x="1229" y="1031"/>
                  <a:pt x="1229" y="1031"/>
                  <a:pt x="1229" y="1031"/>
                </a:cubicBezTo>
                <a:cubicBezTo>
                  <a:pt x="1271" y="956"/>
                  <a:pt x="1271" y="956"/>
                  <a:pt x="1271" y="956"/>
                </a:cubicBezTo>
                <a:cubicBezTo>
                  <a:pt x="1186" y="875"/>
                  <a:pt x="1186" y="875"/>
                  <a:pt x="1186" y="875"/>
                </a:cubicBezTo>
                <a:cubicBezTo>
                  <a:pt x="1196" y="851"/>
                  <a:pt x="1204" y="826"/>
                  <a:pt x="1210" y="801"/>
                </a:cubicBezTo>
                <a:lnTo>
                  <a:pt x="1326" y="784"/>
                </a:lnTo>
                <a:close/>
                <a:moveTo>
                  <a:pt x="776" y="1050"/>
                </a:moveTo>
                <a:cubicBezTo>
                  <a:pt x="565" y="1109"/>
                  <a:pt x="345" y="986"/>
                  <a:pt x="286" y="775"/>
                </a:cubicBezTo>
                <a:cubicBezTo>
                  <a:pt x="226" y="564"/>
                  <a:pt x="349" y="345"/>
                  <a:pt x="560" y="286"/>
                </a:cubicBezTo>
                <a:cubicBezTo>
                  <a:pt x="771" y="226"/>
                  <a:pt x="990" y="349"/>
                  <a:pt x="1050" y="560"/>
                </a:cubicBezTo>
                <a:cubicBezTo>
                  <a:pt x="1109" y="771"/>
                  <a:pt x="987" y="990"/>
                  <a:pt x="776" y="105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t" bIns="45625" lIns="91275" spcFirstLastPara="1" rIns="91275" wrap="square" tIns="45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9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4" name="Google Shape;4834;p149"/>
          <p:cNvSpPr/>
          <p:nvPr/>
        </p:nvSpPr>
        <p:spPr>
          <a:xfrm>
            <a:off x="1732500" y="2598460"/>
            <a:ext cx="1249375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/>
          </a:p>
        </p:txBody>
      </p:sp>
      <p:sp>
        <p:nvSpPr>
          <p:cNvPr id="4835" name="Google Shape;4835;p149"/>
          <p:cNvSpPr/>
          <p:nvPr/>
        </p:nvSpPr>
        <p:spPr>
          <a:xfrm>
            <a:off x="3767038" y="2598460"/>
            <a:ext cx="2166062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/>
          </a:p>
        </p:txBody>
      </p:sp>
      <p:sp>
        <p:nvSpPr>
          <p:cNvPr id="4836" name="Google Shape;4836;p149"/>
          <p:cNvSpPr/>
          <p:nvPr/>
        </p:nvSpPr>
        <p:spPr>
          <a:xfrm>
            <a:off x="6629323" y="2598460"/>
            <a:ext cx="1444998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/>
          </a:p>
        </p:txBody>
      </p:sp>
      <p:sp>
        <p:nvSpPr>
          <p:cNvPr id="4837" name="Google Shape;4837;p149"/>
          <p:cNvSpPr/>
          <p:nvPr/>
        </p:nvSpPr>
        <p:spPr>
          <a:xfrm>
            <a:off x="9102624" y="2598460"/>
            <a:ext cx="1444998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/>
          </a:p>
        </p:txBody>
      </p:sp>
      <p:sp>
        <p:nvSpPr>
          <p:cNvPr id="4838" name="Google Shape;4838;p149"/>
          <p:cNvSpPr/>
          <p:nvPr/>
        </p:nvSpPr>
        <p:spPr>
          <a:xfrm>
            <a:off x="1289949" y="4329163"/>
            <a:ext cx="1992670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b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9" name="Google Shape;4839;p149"/>
          <p:cNvSpPr/>
          <p:nvPr/>
        </p:nvSpPr>
        <p:spPr>
          <a:xfrm>
            <a:off x="3980039" y="4329163"/>
            <a:ext cx="1788267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b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40" name="Google Shape;4840;p149"/>
          <p:cNvSpPr/>
          <p:nvPr/>
        </p:nvSpPr>
        <p:spPr>
          <a:xfrm>
            <a:off x="6174897" y="4329163"/>
            <a:ext cx="235385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b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41" name="Google Shape;4841;p149"/>
          <p:cNvSpPr/>
          <p:nvPr/>
        </p:nvSpPr>
        <p:spPr>
          <a:xfrm>
            <a:off x="8806714" y="4329163"/>
            <a:ext cx="2091990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b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15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sp>
        <p:nvSpPr>
          <p:cNvPr id="420" name="Google Shape;420;p15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421" name="Google Shape;421;p15"/>
          <p:cNvGrpSpPr/>
          <p:nvPr/>
        </p:nvGrpSpPr>
        <p:grpSpPr>
          <a:xfrm>
            <a:off x="419099" y="1128813"/>
            <a:ext cx="3086101" cy="623537"/>
            <a:chOff x="5138982" y="3547585"/>
            <a:chExt cx="2638320" cy="623537"/>
          </a:xfrm>
        </p:grpSpPr>
        <p:sp>
          <p:nvSpPr>
            <p:cNvPr id="422" name="Google Shape;422;p15"/>
            <p:cNvSpPr txBox="1"/>
            <p:nvPr/>
          </p:nvSpPr>
          <p:spPr>
            <a:xfrm>
              <a:off x="5138982" y="3547585"/>
              <a:ext cx="26383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Subtitle</a:t>
              </a:r>
              <a:endParaRPr/>
            </a:p>
          </p:txBody>
        </p:sp>
        <p:sp>
          <p:nvSpPr>
            <p:cNvPr id="423" name="Google Shape;423;p15"/>
            <p:cNvSpPr txBox="1"/>
            <p:nvPr/>
          </p:nvSpPr>
          <p:spPr>
            <a:xfrm>
              <a:off x="5138982" y="3924901"/>
              <a:ext cx="26383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-US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  <p:grpSp>
        <p:nvGrpSpPr>
          <p:cNvPr id="424" name="Google Shape;424;p15"/>
          <p:cNvGrpSpPr/>
          <p:nvPr/>
        </p:nvGrpSpPr>
        <p:grpSpPr>
          <a:xfrm>
            <a:off x="4461440" y="1128813"/>
            <a:ext cx="3086101" cy="623537"/>
            <a:chOff x="5138982" y="3547585"/>
            <a:chExt cx="2638320" cy="623537"/>
          </a:xfrm>
        </p:grpSpPr>
        <p:sp>
          <p:nvSpPr>
            <p:cNvPr id="425" name="Google Shape;425;p15"/>
            <p:cNvSpPr txBox="1"/>
            <p:nvPr/>
          </p:nvSpPr>
          <p:spPr>
            <a:xfrm>
              <a:off x="5138982" y="3547585"/>
              <a:ext cx="26383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Subtitle</a:t>
              </a:r>
              <a:endParaRPr/>
            </a:p>
          </p:txBody>
        </p:sp>
        <p:sp>
          <p:nvSpPr>
            <p:cNvPr id="426" name="Google Shape;426;p15"/>
            <p:cNvSpPr txBox="1"/>
            <p:nvPr/>
          </p:nvSpPr>
          <p:spPr>
            <a:xfrm>
              <a:off x="5138982" y="3924901"/>
              <a:ext cx="26383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-US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  <p:grpSp>
        <p:nvGrpSpPr>
          <p:cNvPr id="427" name="Google Shape;427;p15"/>
          <p:cNvGrpSpPr/>
          <p:nvPr/>
        </p:nvGrpSpPr>
        <p:grpSpPr>
          <a:xfrm>
            <a:off x="8503780" y="1128813"/>
            <a:ext cx="3086101" cy="623537"/>
            <a:chOff x="5138982" y="3547585"/>
            <a:chExt cx="2638320" cy="623537"/>
          </a:xfrm>
        </p:grpSpPr>
        <p:sp>
          <p:nvSpPr>
            <p:cNvPr id="428" name="Google Shape;428;p15"/>
            <p:cNvSpPr txBox="1"/>
            <p:nvPr/>
          </p:nvSpPr>
          <p:spPr>
            <a:xfrm>
              <a:off x="5138982" y="3547585"/>
              <a:ext cx="26383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Subtitle</a:t>
              </a:r>
              <a:endParaRPr/>
            </a:p>
          </p:txBody>
        </p:sp>
        <p:sp>
          <p:nvSpPr>
            <p:cNvPr id="429" name="Google Shape;429;p15"/>
            <p:cNvSpPr txBox="1"/>
            <p:nvPr/>
          </p:nvSpPr>
          <p:spPr>
            <a:xfrm>
              <a:off x="5138982" y="3924901"/>
              <a:ext cx="26383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-US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45" name="Shape 4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6" name="Google Shape;4846;p150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Circle</a:t>
            </a:r>
            <a:endParaRPr/>
          </a:p>
        </p:txBody>
      </p:sp>
      <p:sp>
        <p:nvSpPr>
          <p:cNvPr id="4847" name="Google Shape;4847;p150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4848" name="Google Shape;4848;p150"/>
          <p:cNvGrpSpPr/>
          <p:nvPr/>
        </p:nvGrpSpPr>
        <p:grpSpPr>
          <a:xfrm>
            <a:off x="3886481" y="1508541"/>
            <a:ext cx="4459349" cy="4467225"/>
            <a:chOff x="7296150" y="2687637"/>
            <a:chExt cx="9886950" cy="9904413"/>
          </a:xfrm>
        </p:grpSpPr>
        <p:sp>
          <p:nvSpPr>
            <p:cNvPr id="4849" name="Google Shape;4849;p150"/>
            <p:cNvSpPr/>
            <p:nvPr/>
          </p:nvSpPr>
          <p:spPr>
            <a:xfrm>
              <a:off x="12811125" y="2687637"/>
              <a:ext cx="4371975" cy="4370388"/>
            </a:xfrm>
            <a:custGeom>
              <a:rect b="b" l="l" r="r" t="t"/>
              <a:pathLst>
                <a:path extrusionOk="0" h="210" w="210">
                  <a:moveTo>
                    <a:pt x="23" y="156"/>
                  </a:moveTo>
                  <a:cubicBezTo>
                    <a:pt x="18" y="160"/>
                    <a:pt x="15" y="166"/>
                    <a:pt x="15" y="173"/>
                  </a:cubicBezTo>
                  <a:cubicBezTo>
                    <a:pt x="15" y="186"/>
                    <a:pt x="25" y="196"/>
                    <a:pt x="37" y="196"/>
                  </a:cubicBezTo>
                  <a:cubicBezTo>
                    <a:pt x="44" y="196"/>
                    <a:pt x="50" y="192"/>
                    <a:pt x="54" y="187"/>
                  </a:cubicBezTo>
                  <a:cubicBezTo>
                    <a:pt x="91" y="210"/>
                    <a:pt x="140" y="205"/>
                    <a:pt x="172" y="173"/>
                  </a:cubicBezTo>
                  <a:cubicBezTo>
                    <a:pt x="210" y="136"/>
                    <a:pt x="210" y="75"/>
                    <a:pt x="172" y="38"/>
                  </a:cubicBezTo>
                  <a:cubicBezTo>
                    <a:pt x="135" y="0"/>
                    <a:pt x="74" y="0"/>
                    <a:pt x="37" y="38"/>
                  </a:cubicBezTo>
                  <a:cubicBezTo>
                    <a:pt x="5" y="70"/>
                    <a:pt x="0" y="119"/>
                    <a:pt x="23" y="15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7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0" name="Google Shape;4850;p150"/>
            <p:cNvSpPr/>
            <p:nvPr/>
          </p:nvSpPr>
          <p:spPr>
            <a:xfrm>
              <a:off x="7296150" y="8223250"/>
              <a:ext cx="4349750" cy="4368800"/>
            </a:xfrm>
            <a:custGeom>
              <a:rect b="b" l="l" r="r" t="t"/>
              <a:pathLst>
                <a:path extrusionOk="0" h="210" w="209">
                  <a:moveTo>
                    <a:pt x="186" y="54"/>
                  </a:moveTo>
                  <a:cubicBezTo>
                    <a:pt x="192" y="50"/>
                    <a:pt x="195" y="44"/>
                    <a:pt x="195" y="37"/>
                  </a:cubicBezTo>
                  <a:cubicBezTo>
                    <a:pt x="195" y="24"/>
                    <a:pt x="185" y="14"/>
                    <a:pt x="173" y="14"/>
                  </a:cubicBezTo>
                  <a:cubicBezTo>
                    <a:pt x="166" y="14"/>
                    <a:pt x="159" y="18"/>
                    <a:pt x="155" y="23"/>
                  </a:cubicBezTo>
                  <a:cubicBezTo>
                    <a:pt x="118" y="0"/>
                    <a:pt x="69" y="5"/>
                    <a:pt x="37" y="37"/>
                  </a:cubicBezTo>
                  <a:cubicBezTo>
                    <a:pt x="0" y="74"/>
                    <a:pt x="0" y="135"/>
                    <a:pt x="37" y="172"/>
                  </a:cubicBezTo>
                  <a:cubicBezTo>
                    <a:pt x="75" y="210"/>
                    <a:pt x="135" y="210"/>
                    <a:pt x="173" y="172"/>
                  </a:cubicBezTo>
                  <a:cubicBezTo>
                    <a:pt x="205" y="140"/>
                    <a:pt x="209" y="91"/>
                    <a:pt x="186" y="5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7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1" name="Google Shape;4851;p150"/>
            <p:cNvSpPr/>
            <p:nvPr/>
          </p:nvSpPr>
          <p:spPr>
            <a:xfrm>
              <a:off x="7296150" y="2687637"/>
              <a:ext cx="4349750" cy="4370388"/>
            </a:xfrm>
            <a:custGeom>
              <a:rect b="b" l="l" r="r" t="t"/>
              <a:pathLst>
                <a:path extrusionOk="0" h="210" w="209">
                  <a:moveTo>
                    <a:pt x="186" y="156"/>
                  </a:moveTo>
                  <a:cubicBezTo>
                    <a:pt x="192" y="160"/>
                    <a:pt x="195" y="166"/>
                    <a:pt x="195" y="173"/>
                  </a:cubicBezTo>
                  <a:cubicBezTo>
                    <a:pt x="195" y="186"/>
                    <a:pt x="185" y="196"/>
                    <a:pt x="173" y="196"/>
                  </a:cubicBezTo>
                  <a:cubicBezTo>
                    <a:pt x="166" y="196"/>
                    <a:pt x="159" y="192"/>
                    <a:pt x="155" y="187"/>
                  </a:cubicBezTo>
                  <a:cubicBezTo>
                    <a:pt x="118" y="210"/>
                    <a:pt x="69" y="205"/>
                    <a:pt x="37" y="173"/>
                  </a:cubicBezTo>
                  <a:cubicBezTo>
                    <a:pt x="0" y="136"/>
                    <a:pt x="0" y="75"/>
                    <a:pt x="37" y="38"/>
                  </a:cubicBezTo>
                  <a:cubicBezTo>
                    <a:pt x="75" y="0"/>
                    <a:pt x="135" y="0"/>
                    <a:pt x="173" y="38"/>
                  </a:cubicBezTo>
                  <a:cubicBezTo>
                    <a:pt x="205" y="70"/>
                    <a:pt x="209" y="119"/>
                    <a:pt x="186" y="15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7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2" name="Google Shape;4852;p150"/>
            <p:cNvSpPr/>
            <p:nvPr/>
          </p:nvSpPr>
          <p:spPr>
            <a:xfrm>
              <a:off x="12811125" y="8223250"/>
              <a:ext cx="4371975" cy="4368800"/>
            </a:xfrm>
            <a:custGeom>
              <a:rect b="b" l="l" r="r" t="t"/>
              <a:pathLst>
                <a:path extrusionOk="0" h="210" w="210">
                  <a:moveTo>
                    <a:pt x="23" y="54"/>
                  </a:moveTo>
                  <a:cubicBezTo>
                    <a:pt x="18" y="50"/>
                    <a:pt x="15" y="44"/>
                    <a:pt x="15" y="37"/>
                  </a:cubicBezTo>
                  <a:cubicBezTo>
                    <a:pt x="15" y="24"/>
                    <a:pt x="25" y="14"/>
                    <a:pt x="37" y="14"/>
                  </a:cubicBezTo>
                  <a:cubicBezTo>
                    <a:pt x="44" y="14"/>
                    <a:pt x="50" y="18"/>
                    <a:pt x="54" y="23"/>
                  </a:cubicBezTo>
                  <a:cubicBezTo>
                    <a:pt x="91" y="0"/>
                    <a:pt x="140" y="5"/>
                    <a:pt x="172" y="37"/>
                  </a:cubicBezTo>
                  <a:cubicBezTo>
                    <a:pt x="210" y="74"/>
                    <a:pt x="210" y="135"/>
                    <a:pt x="172" y="172"/>
                  </a:cubicBezTo>
                  <a:cubicBezTo>
                    <a:pt x="135" y="210"/>
                    <a:pt x="74" y="210"/>
                    <a:pt x="37" y="172"/>
                  </a:cubicBezTo>
                  <a:cubicBezTo>
                    <a:pt x="5" y="140"/>
                    <a:pt x="0" y="91"/>
                    <a:pt x="23" y="5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7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3" name="Google Shape;4853;p150"/>
            <p:cNvSpPr/>
            <p:nvPr/>
          </p:nvSpPr>
          <p:spPr>
            <a:xfrm>
              <a:off x="12187238" y="7618413"/>
              <a:ext cx="915988" cy="895350"/>
            </a:xfrm>
            <a:custGeom>
              <a:rect b="b" l="l" r="r" t="t"/>
              <a:pathLst>
                <a:path extrusionOk="0" h="564" w="577">
                  <a:moveTo>
                    <a:pt x="538" y="564"/>
                  </a:moveTo>
                  <a:lnTo>
                    <a:pt x="0" y="27"/>
                  </a:lnTo>
                  <a:lnTo>
                    <a:pt x="26" y="0"/>
                  </a:lnTo>
                  <a:lnTo>
                    <a:pt x="577" y="538"/>
                  </a:lnTo>
                  <a:lnTo>
                    <a:pt x="538" y="56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7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4" name="Google Shape;4854;p150"/>
            <p:cNvSpPr/>
            <p:nvPr/>
          </p:nvSpPr>
          <p:spPr>
            <a:xfrm>
              <a:off x="11312525" y="6745288"/>
              <a:ext cx="915988" cy="915988"/>
            </a:xfrm>
            <a:custGeom>
              <a:rect b="b" l="l" r="r" t="t"/>
              <a:pathLst>
                <a:path extrusionOk="0" h="577" w="577">
                  <a:moveTo>
                    <a:pt x="551" y="577"/>
                  </a:moveTo>
                  <a:lnTo>
                    <a:pt x="0" y="26"/>
                  </a:lnTo>
                  <a:lnTo>
                    <a:pt x="27" y="0"/>
                  </a:lnTo>
                  <a:lnTo>
                    <a:pt x="577" y="550"/>
                  </a:lnTo>
                  <a:lnTo>
                    <a:pt x="551" y="57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7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5" name="Google Shape;4855;p150"/>
            <p:cNvSpPr/>
            <p:nvPr/>
          </p:nvSpPr>
          <p:spPr>
            <a:xfrm>
              <a:off x="12187238" y="6745288"/>
              <a:ext cx="915988" cy="915988"/>
            </a:xfrm>
            <a:custGeom>
              <a:rect b="b" l="l" r="r" t="t"/>
              <a:pathLst>
                <a:path extrusionOk="0" h="577" w="577">
                  <a:moveTo>
                    <a:pt x="26" y="577"/>
                  </a:moveTo>
                  <a:lnTo>
                    <a:pt x="0" y="550"/>
                  </a:lnTo>
                  <a:lnTo>
                    <a:pt x="538" y="0"/>
                  </a:lnTo>
                  <a:lnTo>
                    <a:pt x="577" y="26"/>
                  </a:lnTo>
                  <a:lnTo>
                    <a:pt x="26" y="57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7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6" name="Google Shape;4856;p150"/>
            <p:cNvSpPr/>
            <p:nvPr/>
          </p:nvSpPr>
          <p:spPr>
            <a:xfrm>
              <a:off x="11312525" y="7618413"/>
              <a:ext cx="915988" cy="895350"/>
            </a:xfrm>
            <a:custGeom>
              <a:rect b="b" l="l" r="r" t="t"/>
              <a:pathLst>
                <a:path extrusionOk="0" h="564" w="577">
                  <a:moveTo>
                    <a:pt x="27" y="564"/>
                  </a:moveTo>
                  <a:lnTo>
                    <a:pt x="0" y="538"/>
                  </a:lnTo>
                  <a:lnTo>
                    <a:pt x="551" y="0"/>
                  </a:lnTo>
                  <a:lnTo>
                    <a:pt x="577" y="27"/>
                  </a:lnTo>
                  <a:lnTo>
                    <a:pt x="27" y="56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7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57" name="Google Shape;4857;p150"/>
          <p:cNvGrpSpPr/>
          <p:nvPr/>
        </p:nvGrpSpPr>
        <p:grpSpPr>
          <a:xfrm flipH="1" rot="10800000">
            <a:off x="4440363" y="4604364"/>
            <a:ext cx="772336" cy="772335"/>
            <a:chOff x="8622743" y="3656822"/>
            <a:chExt cx="507940" cy="507941"/>
          </a:xfrm>
        </p:grpSpPr>
        <p:sp>
          <p:nvSpPr>
            <p:cNvPr id="4858" name="Google Shape;4858;p150"/>
            <p:cNvSpPr/>
            <p:nvPr/>
          </p:nvSpPr>
          <p:spPr>
            <a:xfrm>
              <a:off x="8622743" y="3656822"/>
              <a:ext cx="507940" cy="50794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ffectLst>
              <a:outerShdw blurRad="152400" rotWithShape="0" algn="t" dir="5400000" dist="1143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9" name="Google Shape;4859;p150"/>
            <p:cNvSpPr/>
            <p:nvPr/>
          </p:nvSpPr>
          <p:spPr>
            <a:xfrm>
              <a:off x="8743776" y="3775414"/>
              <a:ext cx="265866" cy="265866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noFill/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60" name="Google Shape;4860;p150"/>
          <p:cNvGrpSpPr/>
          <p:nvPr/>
        </p:nvGrpSpPr>
        <p:grpSpPr>
          <a:xfrm flipH="1" rot="10800000">
            <a:off x="6973710" y="4604364"/>
            <a:ext cx="772336" cy="772335"/>
            <a:chOff x="5485521" y="5388923"/>
            <a:chExt cx="507940" cy="507941"/>
          </a:xfrm>
        </p:grpSpPr>
        <p:sp>
          <p:nvSpPr>
            <p:cNvPr id="4861" name="Google Shape;4861;p150"/>
            <p:cNvSpPr/>
            <p:nvPr/>
          </p:nvSpPr>
          <p:spPr>
            <a:xfrm>
              <a:off x="5485521" y="5388923"/>
              <a:ext cx="507940" cy="507941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>
              <a:outerShdw blurRad="152400" rotWithShape="0" algn="t" dir="5400000" dist="1143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2" name="Google Shape;4862;p150"/>
            <p:cNvSpPr/>
            <p:nvPr/>
          </p:nvSpPr>
          <p:spPr>
            <a:xfrm>
              <a:off x="5608546" y="5501466"/>
              <a:ext cx="265866" cy="265866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noFill/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63" name="Google Shape;4863;p150"/>
          <p:cNvGrpSpPr/>
          <p:nvPr/>
        </p:nvGrpSpPr>
        <p:grpSpPr>
          <a:xfrm flipH="1" rot="10800000">
            <a:off x="4440363" y="2107974"/>
            <a:ext cx="772336" cy="772335"/>
            <a:chOff x="2974262" y="4412485"/>
            <a:chExt cx="507940" cy="507941"/>
          </a:xfrm>
        </p:grpSpPr>
        <p:sp>
          <p:nvSpPr>
            <p:cNvPr id="4864" name="Google Shape;4864;p150"/>
            <p:cNvSpPr/>
            <p:nvPr/>
          </p:nvSpPr>
          <p:spPr>
            <a:xfrm>
              <a:off x="2974262" y="4412485"/>
              <a:ext cx="507940" cy="50794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52400" rotWithShape="0" algn="t" dir="5400000" dist="1143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5" name="Google Shape;4865;p150"/>
            <p:cNvSpPr/>
            <p:nvPr/>
          </p:nvSpPr>
          <p:spPr>
            <a:xfrm>
              <a:off x="3095295" y="4538750"/>
              <a:ext cx="265866" cy="265866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noFill/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66" name="Google Shape;4866;p150"/>
          <p:cNvGrpSpPr/>
          <p:nvPr/>
        </p:nvGrpSpPr>
        <p:grpSpPr>
          <a:xfrm flipH="1" rot="10800000">
            <a:off x="6973713" y="2080315"/>
            <a:ext cx="772336" cy="772335"/>
            <a:chOff x="5485523" y="5388921"/>
            <a:chExt cx="507940" cy="507941"/>
          </a:xfrm>
        </p:grpSpPr>
        <p:sp>
          <p:nvSpPr>
            <p:cNvPr id="4867" name="Google Shape;4867;p150"/>
            <p:cNvSpPr/>
            <p:nvPr/>
          </p:nvSpPr>
          <p:spPr>
            <a:xfrm>
              <a:off x="5485523" y="5388921"/>
              <a:ext cx="507940" cy="50794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outerShdw blurRad="152400" rotWithShape="0" algn="t" dir="5400000" dist="1143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8" name="Google Shape;4868;p150"/>
            <p:cNvSpPr/>
            <p:nvPr/>
          </p:nvSpPr>
          <p:spPr>
            <a:xfrm>
              <a:off x="5608546" y="5501466"/>
              <a:ext cx="265866" cy="265866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noFill/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69" name="Google Shape;4869;p150"/>
          <p:cNvSpPr txBox="1"/>
          <p:nvPr/>
        </p:nvSpPr>
        <p:spPr>
          <a:xfrm>
            <a:off x="8621867" y="4257864"/>
            <a:ext cx="2503614" cy="10259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b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</a:t>
            </a:r>
            <a:b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b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5454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Noto Sans Symbols"/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5454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Noto Sans Symbols"/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70" name="Google Shape;4870;p150"/>
          <p:cNvSpPr txBox="1"/>
          <p:nvPr/>
        </p:nvSpPr>
        <p:spPr>
          <a:xfrm>
            <a:off x="1066520" y="4257864"/>
            <a:ext cx="2503614" cy="10259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b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</a:t>
            </a:r>
            <a:b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b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45454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Noto Sans Symbols"/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45454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Noto Sans Symbols"/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71" name="Google Shape;4871;p150"/>
          <p:cNvSpPr txBox="1"/>
          <p:nvPr/>
        </p:nvSpPr>
        <p:spPr>
          <a:xfrm>
            <a:off x="8621867" y="2081114"/>
            <a:ext cx="2503614" cy="10259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b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</a:t>
            </a:r>
            <a:b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b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5454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Noto Sans Symbols"/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5454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Noto Sans Symbols"/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72" name="Google Shape;4872;p150"/>
          <p:cNvSpPr txBox="1"/>
          <p:nvPr/>
        </p:nvSpPr>
        <p:spPr>
          <a:xfrm>
            <a:off x="1066520" y="2081114"/>
            <a:ext cx="2503614" cy="10259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b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</a:t>
            </a:r>
            <a:b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b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45454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Noto Sans Symbols"/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45454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Noto Sans Symbols"/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45454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Noto Sans Symbols"/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45454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Noto Sans Symbols"/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873" name="Google Shape;4873;p150"/>
          <p:cNvGrpSpPr/>
          <p:nvPr/>
        </p:nvGrpSpPr>
        <p:grpSpPr>
          <a:xfrm>
            <a:off x="7096051" y="4723555"/>
            <a:ext cx="562297" cy="562297"/>
            <a:chOff x="6677748" y="5256451"/>
            <a:chExt cx="660522" cy="660522"/>
          </a:xfrm>
        </p:grpSpPr>
        <p:sp>
          <p:nvSpPr>
            <p:cNvPr id="4874" name="Google Shape;4874;p150"/>
            <p:cNvSpPr/>
            <p:nvPr/>
          </p:nvSpPr>
          <p:spPr>
            <a:xfrm rot="2700000">
              <a:off x="6832931" y="5294730"/>
              <a:ext cx="350155" cy="583964"/>
            </a:xfrm>
            <a:custGeom>
              <a:rect b="b" l="l" r="r" t="t"/>
              <a:pathLst>
                <a:path extrusionOk="0" h="310" w="184">
                  <a:moveTo>
                    <a:pt x="50" y="310"/>
                  </a:moveTo>
                  <a:cubicBezTo>
                    <a:pt x="32" y="282"/>
                    <a:pt x="32" y="282"/>
                    <a:pt x="32" y="282"/>
                  </a:cubicBezTo>
                  <a:cubicBezTo>
                    <a:pt x="28" y="276"/>
                    <a:pt x="0" y="230"/>
                    <a:pt x="10" y="199"/>
                  </a:cubicBezTo>
                  <a:cubicBezTo>
                    <a:pt x="14" y="187"/>
                    <a:pt x="24" y="178"/>
                    <a:pt x="39" y="171"/>
                  </a:cubicBezTo>
                  <a:cubicBezTo>
                    <a:pt x="33" y="151"/>
                    <a:pt x="30" y="132"/>
                    <a:pt x="30" y="116"/>
                  </a:cubicBezTo>
                  <a:cubicBezTo>
                    <a:pt x="30" y="102"/>
                    <a:pt x="32" y="87"/>
                    <a:pt x="36" y="73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50" y="35"/>
                    <a:pt x="77" y="0"/>
                    <a:pt x="92" y="0"/>
                  </a:cubicBezTo>
                  <a:cubicBezTo>
                    <a:pt x="107" y="0"/>
                    <a:pt x="134" y="35"/>
                    <a:pt x="148" y="72"/>
                  </a:cubicBezTo>
                  <a:cubicBezTo>
                    <a:pt x="148" y="73"/>
                    <a:pt x="148" y="73"/>
                    <a:pt x="148" y="73"/>
                  </a:cubicBezTo>
                  <a:cubicBezTo>
                    <a:pt x="152" y="87"/>
                    <a:pt x="155" y="102"/>
                    <a:pt x="155" y="116"/>
                  </a:cubicBezTo>
                  <a:cubicBezTo>
                    <a:pt x="155" y="132"/>
                    <a:pt x="152" y="151"/>
                    <a:pt x="145" y="171"/>
                  </a:cubicBezTo>
                  <a:cubicBezTo>
                    <a:pt x="160" y="178"/>
                    <a:pt x="170" y="187"/>
                    <a:pt x="174" y="199"/>
                  </a:cubicBezTo>
                  <a:cubicBezTo>
                    <a:pt x="184" y="230"/>
                    <a:pt x="156" y="276"/>
                    <a:pt x="153" y="282"/>
                  </a:cubicBezTo>
                  <a:cubicBezTo>
                    <a:pt x="134" y="310"/>
                    <a:pt x="134" y="310"/>
                    <a:pt x="134" y="310"/>
                  </a:cubicBezTo>
                  <a:cubicBezTo>
                    <a:pt x="134" y="276"/>
                    <a:pt x="134" y="276"/>
                    <a:pt x="134" y="276"/>
                  </a:cubicBezTo>
                  <a:cubicBezTo>
                    <a:pt x="134" y="262"/>
                    <a:pt x="128" y="248"/>
                    <a:pt x="118" y="239"/>
                  </a:cubicBezTo>
                  <a:cubicBezTo>
                    <a:pt x="118" y="239"/>
                    <a:pt x="118" y="239"/>
                    <a:pt x="118" y="240"/>
                  </a:cubicBezTo>
                  <a:cubicBezTo>
                    <a:pt x="115" y="246"/>
                    <a:pt x="115" y="246"/>
                    <a:pt x="115" y="246"/>
                  </a:cubicBezTo>
                  <a:cubicBezTo>
                    <a:pt x="108" y="245"/>
                    <a:pt x="108" y="245"/>
                    <a:pt x="108" y="245"/>
                  </a:cubicBezTo>
                  <a:cubicBezTo>
                    <a:pt x="98" y="245"/>
                    <a:pt x="87" y="245"/>
                    <a:pt x="76" y="245"/>
                  </a:cubicBezTo>
                  <a:cubicBezTo>
                    <a:pt x="69" y="246"/>
                    <a:pt x="69" y="246"/>
                    <a:pt x="69" y="246"/>
                  </a:cubicBezTo>
                  <a:cubicBezTo>
                    <a:pt x="66" y="240"/>
                    <a:pt x="66" y="240"/>
                    <a:pt x="66" y="240"/>
                  </a:cubicBezTo>
                  <a:cubicBezTo>
                    <a:pt x="66" y="239"/>
                    <a:pt x="66" y="239"/>
                    <a:pt x="66" y="239"/>
                  </a:cubicBezTo>
                  <a:cubicBezTo>
                    <a:pt x="56" y="249"/>
                    <a:pt x="50" y="262"/>
                    <a:pt x="50" y="276"/>
                  </a:cubicBezTo>
                  <a:lnTo>
                    <a:pt x="50" y="310"/>
                  </a:lnTo>
                  <a:close/>
                  <a:moveTo>
                    <a:pt x="55" y="79"/>
                  </a:moveTo>
                  <a:cubicBezTo>
                    <a:pt x="52" y="91"/>
                    <a:pt x="50" y="104"/>
                    <a:pt x="50" y="116"/>
                  </a:cubicBezTo>
                  <a:cubicBezTo>
                    <a:pt x="50" y="132"/>
                    <a:pt x="53" y="152"/>
                    <a:pt x="61" y="174"/>
                  </a:cubicBezTo>
                  <a:cubicBezTo>
                    <a:pt x="64" y="184"/>
                    <a:pt x="64" y="184"/>
                    <a:pt x="64" y="184"/>
                  </a:cubicBezTo>
                  <a:cubicBezTo>
                    <a:pt x="54" y="187"/>
                    <a:pt x="54" y="187"/>
                    <a:pt x="54" y="187"/>
                  </a:cubicBezTo>
                  <a:cubicBezTo>
                    <a:pt x="45" y="190"/>
                    <a:pt x="33" y="196"/>
                    <a:pt x="29" y="205"/>
                  </a:cubicBezTo>
                  <a:cubicBezTo>
                    <a:pt x="26" y="216"/>
                    <a:pt x="30" y="233"/>
                    <a:pt x="36" y="247"/>
                  </a:cubicBezTo>
                  <a:cubicBezTo>
                    <a:pt x="42" y="234"/>
                    <a:pt x="52" y="223"/>
                    <a:pt x="65" y="215"/>
                  </a:cubicBezTo>
                  <a:cubicBezTo>
                    <a:pt x="74" y="209"/>
                    <a:pt x="74" y="209"/>
                    <a:pt x="74" y="209"/>
                  </a:cubicBezTo>
                  <a:cubicBezTo>
                    <a:pt x="79" y="219"/>
                    <a:pt x="79" y="219"/>
                    <a:pt x="79" y="219"/>
                  </a:cubicBezTo>
                  <a:cubicBezTo>
                    <a:pt x="80" y="221"/>
                    <a:pt x="81" y="223"/>
                    <a:pt x="82" y="225"/>
                  </a:cubicBezTo>
                  <a:cubicBezTo>
                    <a:pt x="89" y="225"/>
                    <a:pt x="96" y="225"/>
                    <a:pt x="103" y="225"/>
                  </a:cubicBezTo>
                  <a:cubicBezTo>
                    <a:pt x="104" y="223"/>
                    <a:pt x="105" y="221"/>
                    <a:pt x="105" y="219"/>
                  </a:cubicBezTo>
                  <a:cubicBezTo>
                    <a:pt x="110" y="209"/>
                    <a:pt x="110" y="209"/>
                    <a:pt x="110" y="209"/>
                  </a:cubicBezTo>
                  <a:cubicBezTo>
                    <a:pt x="120" y="215"/>
                    <a:pt x="120" y="215"/>
                    <a:pt x="120" y="215"/>
                  </a:cubicBezTo>
                  <a:cubicBezTo>
                    <a:pt x="133" y="223"/>
                    <a:pt x="142" y="234"/>
                    <a:pt x="148" y="247"/>
                  </a:cubicBezTo>
                  <a:cubicBezTo>
                    <a:pt x="154" y="233"/>
                    <a:pt x="159" y="216"/>
                    <a:pt x="155" y="205"/>
                  </a:cubicBezTo>
                  <a:cubicBezTo>
                    <a:pt x="152" y="196"/>
                    <a:pt x="140" y="190"/>
                    <a:pt x="130" y="187"/>
                  </a:cubicBezTo>
                  <a:cubicBezTo>
                    <a:pt x="120" y="184"/>
                    <a:pt x="120" y="184"/>
                    <a:pt x="120" y="184"/>
                  </a:cubicBezTo>
                  <a:cubicBezTo>
                    <a:pt x="123" y="174"/>
                    <a:pt x="123" y="174"/>
                    <a:pt x="123" y="174"/>
                  </a:cubicBezTo>
                  <a:cubicBezTo>
                    <a:pt x="131" y="152"/>
                    <a:pt x="135" y="132"/>
                    <a:pt x="135" y="116"/>
                  </a:cubicBezTo>
                  <a:cubicBezTo>
                    <a:pt x="135" y="104"/>
                    <a:pt x="133" y="91"/>
                    <a:pt x="129" y="79"/>
                  </a:cubicBezTo>
                  <a:cubicBezTo>
                    <a:pt x="117" y="47"/>
                    <a:pt x="99" y="26"/>
                    <a:pt x="92" y="21"/>
                  </a:cubicBezTo>
                  <a:cubicBezTo>
                    <a:pt x="85" y="26"/>
                    <a:pt x="67" y="47"/>
                    <a:pt x="55" y="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5" name="Google Shape;4875;p150"/>
            <p:cNvSpPr/>
            <p:nvPr/>
          </p:nvSpPr>
          <p:spPr>
            <a:xfrm rot="2700000">
              <a:off x="6989613" y="5483631"/>
              <a:ext cx="121724" cy="120112"/>
            </a:xfrm>
            <a:custGeom>
              <a:rect b="b" l="l" r="r" t="t"/>
              <a:pathLst>
                <a:path extrusionOk="0" h="64" w="64">
                  <a:moveTo>
                    <a:pt x="32" y="64"/>
                  </a:moveTo>
                  <a:cubicBezTo>
                    <a:pt x="14" y="64"/>
                    <a:pt x="0" y="50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4" y="14"/>
                    <a:pt x="64" y="32"/>
                  </a:cubicBezTo>
                  <a:cubicBezTo>
                    <a:pt x="64" y="50"/>
                    <a:pt x="50" y="64"/>
                    <a:pt x="32" y="64"/>
                  </a:cubicBezTo>
                  <a:close/>
                  <a:moveTo>
                    <a:pt x="32" y="12"/>
                  </a:moveTo>
                  <a:cubicBezTo>
                    <a:pt x="21" y="12"/>
                    <a:pt x="12" y="21"/>
                    <a:pt x="12" y="32"/>
                  </a:cubicBezTo>
                  <a:cubicBezTo>
                    <a:pt x="12" y="43"/>
                    <a:pt x="21" y="52"/>
                    <a:pt x="32" y="52"/>
                  </a:cubicBezTo>
                  <a:cubicBezTo>
                    <a:pt x="43" y="52"/>
                    <a:pt x="52" y="43"/>
                    <a:pt x="52" y="32"/>
                  </a:cubicBezTo>
                  <a:cubicBezTo>
                    <a:pt x="52" y="21"/>
                    <a:pt x="43" y="12"/>
                    <a:pt x="32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6" name="Google Shape;4876;p150"/>
            <p:cNvSpPr/>
            <p:nvPr/>
          </p:nvSpPr>
          <p:spPr>
            <a:xfrm rot="2700000">
              <a:off x="6790966" y="5660018"/>
              <a:ext cx="112239" cy="178587"/>
            </a:xfrm>
            <a:custGeom>
              <a:rect b="b" l="l" r="r" t="t"/>
              <a:pathLst>
                <a:path extrusionOk="0" h="95" w="59">
                  <a:moveTo>
                    <a:pt x="29" y="95"/>
                  </a:moveTo>
                  <a:cubicBezTo>
                    <a:pt x="24" y="85"/>
                    <a:pt x="24" y="85"/>
                    <a:pt x="24" y="85"/>
                  </a:cubicBezTo>
                  <a:cubicBezTo>
                    <a:pt x="20" y="77"/>
                    <a:pt x="0" y="38"/>
                    <a:pt x="0" y="26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45" y="0"/>
                    <a:pt x="59" y="12"/>
                    <a:pt x="59" y="26"/>
                  </a:cubicBezTo>
                  <a:cubicBezTo>
                    <a:pt x="59" y="38"/>
                    <a:pt x="39" y="77"/>
                    <a:pt x="34" y="85"/>
                  </a:cubicBezTo>
                  <a:lnTo>
                    <a:pt x="29" y="95"/>
                  </a:lnTo>
                  <a:close/>
                  <a:moveTo>
                    <a:pt x="29" y="12"/>
                  </a:moveTo>
                  <a:cubicBezTo>
                    <a:pt x="19" y="12"/>
                    <a:pt x="12" y="18"/>
                    <a:pt x="12" y="26"/>
                  </a:cubicBezTo>
                  <a:cubicBezTo>
                    <a:pt x="12" y="31"/>
                    <a:pt x="20" y="50"/>
                    <a:pt x="29" y="69"/>
                  </a:cubicBezTo>
                  <a:cubicBezTo>
                    <a:pt x="38" y="50"/>
                    <a:pt x="47" y="31"/>
                    <a:pt x="47" y="26"/>
                  </a:cubicBezTo>
                  <a:cubicBezTo>
                    <a:pt x="47" y="18"/>
                    <a:pt x="39" y="12"/>
                    <a:pt x="29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77" name="Google Shape;4877;p150"/>
          <p:cNvGrpSpPr/>
          <p:nvPr/>
        </p:nvGrpSpPr>
        <p:grpSpPr>
          <a:xfrm>
            <a:off x="7189267" y="2235753"/>
            <a:ext cx="327210" cy="522210"/>
            <a:chOff x="6513513" y="557213"/>
            <a:chExt cx="471488" cy="752475"/>
          </a:xfrm>
        </p:grpSpPr>
        <p:sp>
          <p:nvSpPr>
            <p:cNvPr id="4878" name="Google Shape;4878;p150"/>
            <p:cNvSpPr/>
            <p:nvPr/>
          </p:nvSpPr>
          <p:spPr>
            <a:xfrm>
              <a:off x="6513513" y="557213"/>
              <a:ext cx="471488" cy="752475"/>
            </a:xfrm>
            <a:custGeom>
              <a:rect b="b" l="l" r="r" t="t"/>
              <a:pathLst>
                <a:path extrusionOk="0" h="256" w="160">
                  <a:moveTo>
                    <a:pt x="160" y="80"/>
                  </a:moveTo>
                  <a:cubicBezTo>
                    <a:pt x="160" y="36"/>
                    <a:pt x="124" y="0"/>
                    <a:pt x="80" y="0"/>
                  </a:cubicBezTo>
                  <a:cubicBezTo>
                    <a:pt x="36" y="0"/>
                    <a:pt x="0" y="36"/>
                    <a:pt x="0" y="80"/>
                  </a:cubicBezTo>
                  <a:cubicBezTo>
                    <a:pt x="0" y="95"/>
                    <a:pt x="4" y="109"/>
                    <a:pt x="11" y="120"/>
                  </a:cubicBezTo>
                  <a:cubicBezTo>
                    <a:pt x="11" y="120"/>
                    <a:pt x="11" y="120"/>
                    <a:pt x="11" y="120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4" y="182"/>
                    <a:pt x="46" y="185"/>
                    <a:pt x="49" y="187"/>
                  </a:cubicBezTo>
                  <a:cubicBezTo>
                    <a:pt x="46" y="190"/>
                    <a:pt x="44" y="194"/>
                    <a:pt x="44" y="198"/>
                  </a:cubicBezTo>
                  <a:cubicBezTo>
                    <a:pt x="44" y="202"/>
                    <a:pt x="46" y="206"/>
                    <a:pt x="48" y="208"/>
                  </a:cubicBezTo>
                  <a:cubicBezTo>
                    <a:pt x="46" y="211"/>
                    <a:pt x="44" y="214"/>
                    <a:pt x="44" y="218"/>
                  </a:cubicBezTo>
                  <a:cubicBezTo>
                    <a:pt x="44" y="224"/>
                    <a:pt x="47" y="229"/>
                    <a:pt x="52" y="231"/>
                  </a:cubicBezTo>
                  <a:cubicBezTo>
                    <a:pt x="53" y="245"/>
                    <a:pt x="65" y="256"/>
                    <a:pt x="80" y="256"/>
                  </a:cubicBezTo>
                  <a:cubicBezTo>
                    <a:pt x="94" y="256"/>
                    <a:pt x="106" y="245"/>
                    <a:pt x="108" y="231"/>
                  </a:cubicBezTo>
                  <a:cubicBezTo>
                    <a:pt x="112" y="229"/>
                    <a:pt x="116" y="224"/>
                    <a:pt x="116" y="218"/>
                  </a:cubicBezTo>
                  <a:cubicBezTo>
                    <a:pt x="116" y="214"/>
                    <a:pt x="114" y="211"/>
                    <a:pt x="112" y="208"/>
                  </a:cubicBezTo>
                  <a:cubicBezTo>
                    <a:pt x="114" y="206"/>
                    <a:pt x="116" y="202"/>
                    <a:pt x="116" y="198"/>
                  </a:cubicBezTo>
                  <a:cubicBezTo>
                    <a:pt x="116" y="194"/>
                    <a:pt x="114" y="190"/>
                    <a:pt x="110" y="187"/>
                  </a:cubicBezTo>
                  <a:cubicBezTo>
                    <a:pt x="113" y="185"/>
                    <a:pt x="116" y="182"/>
                    <a:pt x="118" y="179"/>
                  </a:cubicBezTo>
                  <a:cubicBezTo>
                    <a:pt x="118" y="179"/>
                    <a:pt x="118" y="179"/>
                    <a:pt x="118" y="179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56" y="109"/>
                    <a:pt x="160" y="95"/>
                    <a:pt x="160" y="80"/>
                  </a:cubicBezTo>
                  <a:close/>
                  <a:moveTo>
                    <a:pt x="80" y="248"/>
                  </a:moveTo>
                  <a:cubicBezTo>
                    <a:pt x="70" y="248"/>
                    <a:pt x="62" y="241"/>
                    <a:pt x="60" y="232"/>
                  </a:cubicBezTo>
                  <a:cubicBezTo>
                    <a:pt x="99" y="232"/>
                    <a:pt x="99" y="232"/>
                    <a:pt x="99" y="232"/>
                  </a:cubicBezTo>
                  <a:cubicBezTo>
                    <a:pt x="97" y="241"/>
                    <a:pt x="89" y="248"/>
                    <a:pt x="80" y="248"/>
                  </a:cubicBezTo>
                  <a:close/>
                  <a:moveTo>
                    <a:pt x="108" y="218"/>
                  </a:moveTo>
                  <a:cubicBezTo>
                    <a:pt x="108" y="222"/>
                    <a:pt x="105" y="224"/>
                    <a:pt x="102" y="224"/>
                  </a:cubicBezTo>
                  <a:cubicBezTo>
                    <a:pt x="58" y="224"/>
                    <a:pt x="58" y="224"/>
                    <a:pt x="58" y="224"/>
                  </a:cubicBezTo>
                  <a:cubicBezTo>
                    <a:pt x="55" y="224"/>
                    <a:pt x="52" y="222"/>
                    <a:pt x="52" y="218"/>
                  </a:cubicBezTo>
                  <a:cubicBezTo>
                    <a:pt x="52" y="215"/>
                    <a:pt x="55" y="212"/>
                    <a:pt x="58" y="212"/>
                  </a:cubicBezTo>
                  <a:cubicBezTo>
                    <a:pt x="102" y="212"/>
                    <a:pt x="102" y="212"/>
                    <a:pt x="102" y="212"/>
                  </a:cubicBezTo>
                  <a:cubicBezTo>
                    <a:pt x="105" y="212"/>
                    <a:pt x="108" y="215"/>
                    <a:pt x="108" y="218"/>
                  </a:cubicBezTo>
                  <a:close/>
                  <a:moveTo>
                    <a:pt x="102" y="192"/>
                  </a:moveTo>
                  <a:cubicBezTo>
                    <a:pt x="105" y="192"/>
                    <a:pt x="108" y="195"/>
                    <a:pt x="108" y="198"/>
                  </a:cubicBezTo>
                  <a:cubicBezTo>
                    <a:pt x="108" y="202"/>
                    <a:pt x="105" y="204"/>
                    <a:pt x="102" y="204"/>
                  </a:cubicBezTo>
                  <a:cubicBezTo>
                    <a:pt x="58" y="204"/>
                    <a:pt x="58" y="204"/>
                    <a:pt x="58" y="204"/>
                  </a:cubicBezTo>
                  <a:cubicBezTo>
                    <a:pt x="55" y="204"/>
                    <a:pt x="52" y="202"/>
                    <a:pt x="52" y="198"/>
                  </a:cubicBezTo>
                  <a:cubicBezTo>
                    <a:pt x="52" y="195"/>
                    <a:pt x="55" y="192"/>
                    <a:pt x="58" y="192"/>
                  </a:cubicBezTo>
                  <a:cubicBezTo>
                    <a:pt x="64" y="192"/>
                    <a:pt x="64" y="192"/>
                    <a:pt x="64" y="192"/>
                  </a:cubicBezTo>
                  <a:cubicBezTo>
                    <a:pt x="96" y="192"/>
                    <a:pt x="96" y="192"/>
                    <a:pt x="96" y="192"/>
                  </a:cubicBezTo>
                  <a:lnTo>
                    <a:pt x="102" y="192"/>
                  </a:lnTo>
                  <a:close/>
                  <a:moveTo>
                    <a:pt x="135" y="112"/>
                  </a:moveTo>
                  <a:cubicBezTo>
                    <a:pt x="135" y="113"/>
                    <a:pt x="135" y="114"/>
                    <a:pt x="134" y="114"/>
                  </a:cubicBezTo>
                  <a:cubicBezTo>
                    <a:pt x="104" y="170"/>
                    <a:pt x="104" y="170"/>
                    <a:pt x="104" y="170"/>
                  </a:cubicBezTo>
                  <a:cubicBezTo>
                    <a:pt x="104" y="170"/>
                    <a:pt x="103" y="171"/>
                    <a:pt x="103" y="172"/>
                  </a:cubicBezTo>
                  <a:cubicBezTo>
                    <a:pt x="102" y="174"/>
                    <a:pt x="100" y="176"/>
                    <a:pt x="96" y="176"/>
                  </a:cubicBezTo>
                  <a:cubicBezTo>
                    <a:pt x="100" y="129"/>
                    <a:pt x="100" y="129"/>
                    <a:pt x="100" y="129"/>
                  </a:cubicBezTo>
                  <a:cubicBezTo>
                    <a:pt x="100" y="126"/>
                    <a:pt x="98" y="124"/>
                    <a:pt x="96" y="124"/>
                  </a:cubicBezTo>
                  <a:cubicBezTo>
                    <a:pt x="94" y="124"/>
                    <a:pt x="92" y="126"/>
                    <a:pt x="92" y="128"/>
                  </a:cubicBezTo>
                  <a:cubicBezTo>
                    <a:pt x="88" y="176"/>
                    <a:pt x="88" y="176"/>
                    <a:pt x="88" y="176"/>
                  </a:cubicBezTo>
                  <a:cubicBezTo>
                    <a:pt x="72" y="176"/>
                    <a:pt x="72" y="176"/>
                    <a:pt x="72" y="176"/>
                  </a:cubicBezTo>
                  <a:cubicBezTo>
                    <a:pt x="68" y="128"/>
                    <a:pt x="68" y="128"/>
                    <a:pt x="68" y="128"/>
                  </a:cubicBezTo>
                  <a:cubicBezTo>
                    <a:pt x="68" y="126"/>
                    <a:pt x="66" y="124"/>
                    <a:pt x="64" y="124"/>
                  </a:cubicBezTo>
                  <a:cubicBezTo>
                    <a:pt x="61" y="124"/>
                    <a:pt x="60" y="126"/>
                    <a:pt x="60" y="129"/>
                  </a:cubicBezTo>
                  <a:cubicBezTo>
                    <a:pt x="64" y="176"/>
                    <a:pt x="64" y="176"/>
                    <a:pt x="64" y="176"/>
                  </a:cubicBezTo>
                  <a:cubicBezTo>
                    <a:pt x="60" y="176"/>
                    <a:pt x="58" y="174"/>
                    <a:pt x="57" y="172"/>
                  </a:cubicBezTo>
                  <a:cubicBezTo>
                    <a:pt x="56" y="171"/>
                    <a:pt x="56" y="171"/>
                    <a:pt x="56" y="170"/>
                  </a:cubicBezTo>
                  <a:cubicBezTo>
                    <a:pt x="26" y="114"/>
                    <a:pt x="26" y="114"/>
                    <a:pt x="26" y="114"/>
                  </a:cubicBezTo>
                  <a:cubicBezTo>
                    <a:pt x="25" y="114"/>
                    <a:pt x="25" y="113"/>
                    <a:pt x="25" y="112"/>
                  </a:cubicBezTo>
                  <a:cubicBezTo>
                    <a:pt x="19" y="103"/>
                    <a:pt x="16" y="91"/>
                    <a:pt x="16" y="80"/>
                  </a:cubicBezTo>
                  <a:cubicBezTo>
                    <a:pt x="16" y="45"/>
                    <a:pt x="45" y="16"/>
                    <a:pt x="80" y="16"/>
                  </a:cubicBezTo>
                  <a:cubicBezTo>
                    <a:pt x="115" y="16"/>
                    <a:pt x="144" y="45"/>
                    <a:pt x="144" y="80"/>
                  </a:cubicBezTo>
                  <a:cubicBezTo>
                    <a:pt x="144" y="91"/>
                    <a:pt x="141" y="103"/>
                    <a:pt x="135" y="1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9" name="Google Shape;4879;p150"/>
            <p:cNvSpPr/>
            <p:nvPr/>
          </p:nvSpPr>
          <p:spPr>
            <a:xfrm>
              <a:off x="6608763" y="642938"/>
              <a:ext cx="120650" cy="103188"/>
            </a:xfrm>
            <a:custGeom>
              <a:rect b="b" l="l" r="r" t="t"/>
              <a:pathLst>
                <a:path extrusionOk="0" h="35" w="41">
                  <a:moveTo>
                    <a:pt x="35" y="1"/>
                  </a:moveTo>
                  <a:cubicBezTo>
                    <a:pt x="20" y="5"/>
                    <a:pt x="7" y="15"/>
                    <a:pt x="1" y="29"/>
                  </a:cubicBezTo>
                  <a:cubicBezTo>
                    <a:pt x="0" y="31"/>
                    <a:pt x="1" y="34"/>
                    <a:pt x="3" y="35"/>
                  </a:cubicBezTo>
                  <a:cubicBezTo>
                    <a:pt x="3" y="35"/>
                    <a:pt x="4" y="35"/>
                    <a:pt x="4" y="35"/>
                  </a:cubicBezTo>
                  <a:cubicBezTo>
                    <a:pt x="6" y="35"/>
                    <a:pt x="7" y="34"/>
                    <a:pt x="8" y="33"/>
                  </a:cubicBezTo>
                  <a:cubicBezTo>
                    <a:pt x="14" y="21"/>
                    <a:pt x="24" y="12"/>
                    <a:pt x="37" y="9"/>
                  </a:cubicBezTo>
                  <a:cubicBezTo>
                    <a:pt x="39" y="8"/>
                    <a:pt x="41" y="6"/>
                    <a:pt x="40" y="4"/>
                  </a:cubicBezTo>
                  <a:cubicBezTo>
                    <a:pt x="40" y="2"/>
                    <a:pt x="37" y="0"/>
                    <a:pt x="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80" name="Google Shape;4880;p150"/>
          <p:cNvSpPr/>
          <p:nvPr/>
        </p:nvSpPr>
        <p:spPr>
          <a:xfrm>
            <a:off x="4607525" y="4798686"/>
            <a:ext cx="441366" cy="390872"/>
          </a:xfrm>
          <a:custGeom>
            <a:rect b="b" l="l" r="r" t="t"/>
            <a:pathLst>
              <a:path extrusionOk="0" h="227" w="256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22850" lIns="45700" spcFirstLastPara="1" rIns="45700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39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881" name="Google Shape;4881;p150"/>
          <p:cNvGrpSpPr/>
          <p:nvPr/>
        </p:nvGrpSpPr>
        <p:grpSpPr>
          <a:xfrm>
            <a:off x="4619836" y="2312754"/>
            <a:ext cx="407556" cy="387934"/>
            <a:chOff x="6719888" y="887413"/>
            <a:chExt cx="492125" cy="468312"/>
          </a:xfrm>
        </p:grpSpPr>
        <p:sp>
          <p:nvSpPr>
            <p:cNvPr id="4882" name="Google Shape;4882;p150"/>
            <p:cNvSpPr/>
            <p:nvPr/>
          </p:nvSpPr>
          <p:spPr>
            <a:xfrm>
              <a:off x="6719888" y="887413"/>
              <a:ext cx="492125" cy="468312"/>
            </a:xfrm>
            <a:custGeom>
              <a:rect b="b" l="l" r="r" t="t"/>
              <a:pathLst>
                <a:path extrusionOk="0" h="122" w="128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3" name="Google Shape;4883;p150"/>
            <p:cNvSpPr/>
            <p:nvPr/>
          </p:nvSpPr>
          <p:spPr>
            <a:xfrm>
              <a:off x="6781801" y="947738"/>
              <a:ext cx="368300" cy="247650"/>
            </a:xfrm>
            <a:custGeom>
              <a:rect b="b" l="l" r="r" t="t"/>
              <a:pathLst>
                <a:path extrusionOk="0" h="64" w="96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4" name="Google Shape;4884;p150"/>
            <p:cNvSpPr/>
            <p:nvPr/>
          </p:nvSpPr>
          <p:spPr>
            <a:xfrm>
              <a:off x="6943726" y="1201738"/>
              <a:ext cx="46038" cy="47625"/>
            </a:xfrm>
            <a:custGeom>
              <a:rect b="b" l="l" r="r" t="t"/>
              <a:pathLst>
                <a:path extrusionOk="0" h="12" w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5" name="Google Shape;4885;p150"/>
            <p:cNvSpPr/>
            <p:nvPr/>
          </p:nvSpPr>
          <p:spPr>
            <a:xfrm>
              <a:off x="6881813" y="1044575"/>
              <a:ext cx="61913" cy="65087"/>
            </a:xfrm>
            <a:custGeom>
              <a:rect b="b" l="l" r="r" t="t"/>
              <a:pathLst>
                <a:path extrusionOk="0" h="41" w="39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6" name="Google Shape;4886;p150"/>
            <p:cNvSpPr/>
            <p:nvPr/>
          </p:nvSpPr>
          <p:spPr>
            <a:xfrm>
              <a:off x="6950076" y="1033463"/>
              <a:ext cx="31750" cy="87312"/>
            </a:xfrm>
            <a:custGeom>
              <a:rect b="b" l="l" r="r" t="t"/>
              <a:pathLst>
                <a:path extrusionOk="0" h="23" w="8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7" name="Google Shape;4887;p150"/>
            <p:cNvSpPr/>
            <p:nvPr/>
          </p:nvSpPr>
          <p:spPr>
            <a:xfrm>
              <a:off x="6989763" y="1044575"/>
              <a:ext cx="60325" cy="65087"/>
            </a:xfrm>
            <a:custGeom>
              <a:rect b="b" l="l" r="r" t="t"/>
              <a:pathLst>
                <a:path extrusionOk="0" h="41" w="38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91" name="Shape 4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2" name="Google Shape;4892;p151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Circle</a:t>
            </a:r>
            <a:endParaRPr/>
          </a:p>
        </p:txBody>
      </p:sp>
      <p:sp>
        <p:nvSpPr>
          <p:cNvPr id="4893" name="Google Shape;4893;p151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4894" name="Google Shape;4894;p151"/>
          <p:cNvGrpSpPr/>
          <p:nvPr/>
        </p:nvGrpSpPr>
        <p:grpSpPr>
          <a:xfrm>
            <a:off x="3943470" y="1619881"/>
            <a:ext cx="3870859" cy="3870860"/>
            <a:chOff x="4703763" y="2450891"/>
            <a:chExt cx="3468688" cy="3468688"/>
          </a:xfrm>
        </p:grpSpPr>
        <p:grpSp>
          <p:nvGrpSpPr>
            <p:cNvPr id="4895" name="Google Shape;4895;p151"/>
            <p:cNvGrpSpPr/>
            <p:nvPr/>
          </p:nvGrpSpPr>
          <p:grpSpPr>
            <a:xfrm>
              <a:off x="4703763" y="2450891"/>
              <a:ext cx="2274986" cy="1701062"/>
              <a:chOff x="4657725" y="946151"/>
              <a:chExt cx="2441575" cy="1825625"/>
            </a:xfrm>
          </p:grpSpPr>
          <p:sp>
            <p:nvSpPr>
              <p:cNvPr id="4896" name="Google Shape;4896;p151"/>
              <p:cNvSpPr/>
              <p:nvPr/>
            </p:nvSpPr>
            <p:spPr>
              <a:xfrm>
                <a:off x="5953125" y="2046288"/>
                <a:ext cx="1146175" cy="593725"/>
              </a:xfrm>
              <a:custGeom>
                <a:rect b="b" l="l" r="r" t="t"/>
                <a:pathLst>
                  <a:path extrusionOk="0" h="468" w="904">
                    <a:moveTo>
                      <a:pt x="849" y="0"/>
                    </a:moveTo>
                    <a:cubicBezTo>
                      <a:pt x="893" y="0"/>
                      <a:pt x="904" y="26"/>
                      <a:pt x="873" y="58"/>
                    </a:cubicBezTo>
                    <a:cubicBezTo>
                      <a:pt x="507" y="436"/>
                      <a:pt x="507" y="436"/>
                      <a:pt x="507" y="436"/>
                    </a:cubicBezTo>
                    <a:cubicBezTo>
                      <a:pt x="477" y="468"/>
                      <a:pt x="427" y="468"/>
                      <a:pt x="396" y="436"/>
                    </a:cubicBezTo>
                    <a:cubicBezTo>
                      <a:pt x="30" y="58"/>
                      <a:pt x="30" y="58"/>
                      <a:pt x="30" y="58"/>
                    </a:cubicBezTo>
                    <a:cubicBezTo>
                      <a:pt x="0" y="26"/>
                      <a:pt x="11" y="0"/>
                      <a:pt x="55" y="0"/>
                    </a:cubicBezTo>
                    <a:lnTo>
                      <a:pt x="849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rgbClr val="00173F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834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97" name="Google Shape;4897;p151"/>
              <p:cNvSpPr/>
              <p:nvPr/>
            </p:nvSpPr>
            <p:spPr>
              <a:xfrm>
                <a:off x="4657725" y="946151"/>
                <a:ext cx="2151063" cy="1825625"/>
              </a:xfrm>
              <a:custGeom>
                <a:rect b="b" l="l" r="r" t="t"/>
                <a:pathLst>
                  <a:path extrusionOk="0" h="1440" w="1696">
                    <a:moveTo>
                      <a:pt x="848" y="0"/>
                    </a:moveTo>
                    <a:cubicBezTo>
                      <a:pt x="380" y="0"/>
                      <a:pt x="0" y="380"/>
                      <a:pt x="0" y="848"/>
                    </a:cubicBezTo>
                    <a:cubicBezTo>
                      <a:pt x="0" y="1078"/>
                      <a:pt x="92" y="1287"/>
                      <a:pt x="241" y="1440"/>
                    </a:cubicBezTo>
                    <a:cubicBezTo>
                      <a:pt x="374" y="1315"/>
                      <a:pt x="540" y="1235"/>
                      <a:pt x="718" y="1209"/>
                    </a:cubicBezTo>
                    <a:cubicBezTo>
                      <a:pt x="570" y="1156"/>
                      <a:pt x="464" y="1014"/>
                      <a:pt x="464" y="848"/>
                    </a:cubicBezTo>
                    <a:cubicBezTo>
                      <a:pt x="464" y="636"/>
                      <a:pt x="636" y="464"/>
                      <a:pt x="848" y="464"/>
                    </a:cubicBezTo>
                    <a:cubicBezTo>
                      <a:pt x="1060" y="464"/>
                      <a:pt x="1232" y="636"/>
                      <a:pt x="1232" y="848"/>
                    </a:cubicBezTo>
                    <a:cubicBezTo>
                      <a:pt x="1232" y="889"/>
                      <a:pt x="1225" y="929"/>
                      <a:pt x="1213" y="966"/>
                    </a:cubicBezTo>
                    <a:cubicBezTo>
                      <a:pt x="1293" y="966"/>
                      <a:pt x="1293" y="966"/>
                      <a:pt x="1293" y="966"/>
                    </a:cubicBezTo>
                    <a:cubicBezTo>
                      <a:pt x="1293" y="1062"/>
                      <a:pt x="1293" y="1062"/>
                      <a:pt x="1293" y="1062"/>
                    </a:cubicBezTo>
                    <a:cubicBezTo>
                      <a:pt x="1669" y="1062"/>
                      <a:pt x="1669" y="1062"/>
                      <a:pt x="1669" y="1062"/>
                    </a:cubicBezTo>
                    <a:cubicBezTo>
                      <a:pt x="1687" y="994"/>
                      <a:pt x="1696" y="922"/>
                      <a:pt x="1696" y="848"/>
                    </a:cubicBezTo>
                    <a:cubicBezTo>
                      <a:pt x="1696" y="380"/>
                      <a:pt x="1316" y="0"/>
                      <a:pt x="84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834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898" name="Google Shape;4898;p151"/>
            <p:cNvGrpSpPr/>
            <p:nvPr/>
          </p:nvGrpSpPr>
          <p:grpSpPr>
            <a:xfrm>
              <a:off x="4703763" y="3672697"/>
              <a:ext cx="1701063" cy="2246882"/>
              <a:chOff x="4657725" y="2257426"/>
              <a:chExt cx="1825625" cy="2411413"/>
            </a:xfrm>
          </p:grpSpPr>
          <p:sp>
            <p:nvSpPr>
              <p:cNvPr id="4899" name="Google Shape;4899;p151"/>
              <p:cNvSpPr/>
              <p:nvPr/>
            </p:nvSpPr>
            <p:spPr>
              <a:xfrm>
                <a:off x="5753100" y="2257426"/>
                <a:ext cx="593725" cy="1146175"/>
              </a:xfrm>
              <a:custGeom>
                <a:rect b="b" l="l" r="r" t="t"/>
                <a:pathLst>
                  <a:path extrusionOk="0" h="904" w="468">
                    <a:moveTo>
                      <a:pt x="0" y="55"/>
                    </a:moveTo>
                    <a:cubicBezTo>
                      <a:pt x="0" y="11"/>
                      <a:pt x="26" y="0"/>
                      <a:pt x="57" y="30"/>
                    </a:cubicBezTo>
                    <a:cubicBezTo>
                      <a:pt x="436" y="397"/>
                      <a:pt x="436" y="397"/>
                      <a:pt x="436" y="397"/>
                    </a:cubicBezTo>
                    <a:cubicBezTo>
                      <a:pt x="468" y="427"/>
                      <a:pt x="468" y="477"/>
                      <a:pt x="436" y="508"/>
                    </a:cubicBezTo>
                    <a:cubicBezTo>
                      <a:pt x="57" y="874"/>
                      <a:pt x="57" y="874"/>
                      <a:pt x="57" y="874"/>
                    </a:cubicBezTo>
                    <a:cubicBezTo>
                      <a:pt x="26" y="904"/>
                      <a:pt x="0" y="893"/>
                      <a:pt x="0" y="849"/>
                    </a:cubicBezTo>
                    <a:lnTo>
                      <a:pt x="0" y="5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rgbClr val="03366C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834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00" name="Google Shape;4900;p151"/>
              <p:cNvSpPr/>
              <p:nvPr/>
            </p:nvSpPr>
            <p:spPr>
              <a:xfrm>
                <a:off x="4657725" y="2517776"/>
                <a:ext cx="1825625" cy="2151063"/>
              </a:xfrm>
              <a:custGeom>
                <a:rect b="b" l="l" r="r" t="t"/>
                <a:pathLst>
                  <a:path extrusionOk="0" h="1696" w="1440">
                    <a:moveTo>
                      <a:pt x="1209" y="978"/>
                    </a:moveTo>
                    <a:cubicBezTo>
                      <a:pt x="1156" y="1126"/>
                      <a:pt x="1014" y="1232"/>
                      <a:pt x="848" y="1232"/>
                    </a:cubicBezTo>
                    <a:cubicBezTo>
                      <a:pt x="636" y="1232"/>
                      <a:pt x="464" y="1060"/>
                      <a:pt x="464" y="848"/>
                    </a:cubicBezTo>
                    <a:cubicBezTo>
                      <a:pt x="464" y="636"/>
                      <a:pt x="636" y="464"/>
                      <a:pt x="848" y="464"/>
                    </a:cubicBezTo>
                    <a:cubicBezTo>
                      <a:pt x="890" y="464"/>
                      <a:pt x="931" y="471"/>
                      <a:pt x="969" y="483"/>
                    </a:cubicBezTo>
                    <a:cubicBezTo>
                      <a:pt x="969" y="9"/>
                      <a:pt x="969" y="9"/>
                      <a:pt x="969" y="9"/>
                    </a:cubicBezTo>
                    <a:cubicBezTo>
                      <a:pt x="929" y="3"/>
                      <a:pt x="889" y="0"/>
                      <a:pt x="848" y="0"/>
                    </a:cubicBezTo>
                    <a:cubicBezTo>
                      <a:pt x="380" y="0"/>
                      <a:pt x="0" y="380"/>
                      <a:pt x="0" y="848"/>
                    </a:cubicBezTo>
                    <a:cubicBezTo>
                      <a:pt x="0" y="1316"/>
                      <a:pt x="380" y="1696"/>
                      <a:pt x="848" y="1696"/>
                    </a:cubicBezTo>
                    <a:cubicBezTo>
                      <a:pt x="1078" y="1696"/>
                      <a:pt x="1287" y="1604"/>
                      <a:pt x="1440" y="1455"/>
                    </a:cubicBezTo>
                    <a:cubicBezTo>
                      <a:pt x="1315" y="1322"/>
                      <a:pt x="1235" y="1156"/>
                      <a:pt x="1209" y="97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834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901" name="Google Shape;4901;p151"/>
            <p:cNvGrpSpPr/>
            <p:nvPr/>
          </p:nvGrpSpPr>
          <p:grpSpPr>
            <a:xfrm>
              <a:off x="5910777" y="4218516"/>
              <a:ext cx="2261674" cy="1701062"/>
              <a:chOff x="5953125" y="2843213"/>
              <a:chExt cx="2427288" cy="1825625"/>
            </a:xfrm>
          </p:grpSpPr>
          <p:sp>
            <p:nvSpPr>
              <p:cNvPr id="4902" name="Google Shape;4902;p151"/>
              <p:cNvSpPr/>
              <p:nvPr/>
            </p:nvSpPr>
            <p:spPr>
              <a:xfrm>
                <a:off x="5953125" y="2989263"/>
                <a:ext cx="1146175" cy="593725"/>
              </a:xfrm>
              <a:custGeom>
                <a:rect b="b" l="l" r="r" t="t"/>
                <a:pathLst>
                  <a:path extrusionOk="0" h="468" w="904">
                    <a:moveTo>
                      <a:pt x="55" y="468"/>
                    </a:moveTo>
                    <a:cubicBezTo>
                      <a:pt x="11" y="468"/>
                      <a:pt x="0" y="442"/>
                      <a:pt x="30" y="411"/>
                    </a:cubicBezTo>
                    <a:cubicBezTo>
                      <a:pt x="396" y="32"/>
                      <a:pt x="396" y="32"/>
                      <a:pt x="396" y="32"/>
                    </a:cubicBezTo>
                    <a:cubicBezTo>
                      <a:pt x="427" y="0"/>
                      <a:pt x="477" y="0"/>
                      <a:pt x="507" y="32"/>
                    </a:cubicBezTo>
                    <a:cubicBezTo>
                      <a:pt x="873" y="411"/>
                      <a:pt x="873" y="411"/>
                      <a:pt x="873" y="411"/>
                    </a:cubicBezTo>
                    <a:cubicBezTo>
                      <a:pt x="904" y="442"/>
                      <a:pt x="893" y="468"/>
                      <a:pt x="849" y="468"/>
                    </a:cubicBezTo>
                    <a:lnTo>
                      <a:pt x="55" y="468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rgbClr val="4779B1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834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03" name="Google Shape;4903;p151"/>
              <p:cNvSpPr/>
              <p:nvPr/>
            </p:nvSpPr>
            <p:spPr>
              <a:xfrm>
                <a:off x="6230938" y="2843213"/>
                <a:ext cx="2149475" cy="1825625"/>
              </a:xfrm>
              <a:custGeom>
                <a:rect b="b" l="l" r="r" t="t"/>
                <a:pathLst>
                  <a:path extrusionOk="0" h="1440" w="1696">
                    <a:moveTo>
                      <a:pt x="978" y="231"/>
                    </a:moveTo>
                    <a:cubicBezTo>
                      <a:pt x="1126" y="284"/>
                      <a:pt x="1232" y="426"/>
                      <a:pt x="1232" y="592"/>
                    </a:cubicBezTo>
                    <a:cubicBezTo>
                      <a:pt x="1232" y="804"/>
                      <a:pt x="1060" y="976"/>
                      <a:pt x="848" y="976"/>
                    </a:cubicBezTo>
                    <a:cubicBezTo>
                      <a:pt x="636" y="976"/>
                      <a:pt x="464" y="804"/>
                      <a:pt x="464" y="592"/>
                    </a:cubicBezTo>
                    <a:cubicBezTo>
                      <a:pt x="464" y="546"/>
                      <a:pt x="472" y="503"/>
                      <a:pt x="487" y="462"/>
                    </a:cubicBezTo>
                    <a:cubicBezTo>
                      <a:pt x="10" y="462"/>
                      <a:pt x="10" y="462"/>
                      <a:pt x="10" y="462"/>
                    </a:cubicBezTo>
                    <a:cubicBezTo>
                      <a:pt x="3" y="504"/>
                      <a:pt x="0" y="548"/>
                      <a:pt x="0" y="592"/>
                    </a:cubicBezTo>
                    <a:cubicBezTo>
                      <a:pt x="0" y="1060"/>
                      <a:pt x="380" y="1440"/>
                      <a:pt x="848" y="1440"/>
                    </a:cubicBezTo>
                    <a:cubicBezTo>
                      <a:pt x="1316" y="1440"/>
                      <a:pt x="1696" y="1060"/>
                      <a:pt x="1696" y="592"/>
                    </a:cubicBezTo>
                    <a:cubicBezTo>
                      <a:pt x="1696" y="362"/>
                      <a:pt x="1604" y="153"/>
                      <a:pt x="1455" y="0"/>
                    </a:cubicBezTo>
                    <a:cubicBezTo>
                      <a:pt x="1322" y="125"/>
                      <a:pt x="1156" y="205"/>
                      <a:pt x="978" y="23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834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904" name="Google Shape;4904;p151"/>
            <p:cNvGrpSpPr/>
            <p:nvPr/>
          </p:nvGrpSpPr>
          <p:grpSpPr>
            <a:xfrm>
              <a:off x="6471388" y="2450891"/>
              <a:ext cx="1701063" cy="2289778"/>
              <a:chOff x="6554788" y="946151"/>
              <a:chExt cx="1825625" cy="2457450"/>
            </a:xfrm>
          </p:grpSpPr>
          <p:sp>
            <p:nvSpPr>
              <p:cNvPr id="4905" name="Google Shape;4905;p151"/>
              <p:cNvSpPr/>
              <p:nvPr/>
            </p:nvSpPr>
            <p:spPr>
              <a:xfrm>
                <a:off x="6691313" y="2257426"/>
                <a:ext cx="593725" cy="1146175"/>
              </a:xfrm>
              <a:custGeom>
                <a:rect b="b" l="l" r="r" t="t"/>
                <a:pathLst>
                  <a:path extrusionOk="0" h="904" w="468">
                    <a:moveTo>
                      <a:pt x="468" y="849"/>
                    </a:moveTo>
                    <a:cubicBezTo>
                      <a:pt x="468" y="893"/>
                      <a:pt x="442" y="904"/>
                      <a:pt x="410" y="874"/>
                    </a:cubicBezTo>
                    <a:cubicBezTo>
                      <a:pt x="32" y="508"/>
                      <a:pt x="32" y="508"/>
                      <a:pt x="32" y="508"/>
                    </a:cubicBezTo>
                    <a:cubicBezTo>
                      <a:pt x="0" y="477"/>
                      <a:pt x="0" y="427"/>
                      <a:pt x="32" y="397"/>
                    </a:cubicBezTo>
                    <a:cubicBezTo>
                      <a:pt x="410" y="30"/>
                      <a:pt x="410" y="30"/>
                      <a:pt x="410" y="30"/>
                    </a:cubicBezTo>
                    <a:cubicBezTo>
                      <a:pt x="442" y="0"/>
                      <a:pt x="468" y="11"/>
                      <a:pt x="468" y="55"/>
                    </a:cubicBezTo>
                    <a:lnTo>
                      <a:pt x="468" y="849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rgbClr val="2F5C85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834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06" name="Google Shape;4906;p151"/>
              <p:cNvSpPr/>
              <p:nvPr/>
            </p:nvSpPr>
            <p:spPr>
              <a:xfrm>
                <a:off x="6554788" y="946151"/>
                <a:ext cx="1825625" cy="2151063"/>
              </a:xfrm>
              <a:custGeom>
                <a:rect b="b" l="l" r="r" t="t"/>
                <a:pathLst>
                  <a:path extrusionOk="0" h="1696" w="1440">
                    <a:moveTo>
                      <a:pt x="592" y="0"/>
                    </a:moveTo>
                    <a:cubicBezTo>
                      <a:pt x="362" y="0"/>
                      <a:pt x="153" y="92"/>
                      <a:pt x="0" y="241"/>
                    </a:cubicBezTo>
                    <a:cubicBezTo>
                      <a:pt x="125" y="374"/>
                      <a:pt x="205" y="540"/>
                      <a:pt x="231" y="718"/>
                    </a:cubicBezTo>
                    <a:cubicBezTo>
                      <a:pt x="284" y="570"/>
                      <a:pt x="426" y="464"/>
                      <a:pt x="592" y="464"/>
                    </a:cubicBezTo>
                    <a:cubicBezTo>
                      <a:pt x="804" y="464"/>
                      <a:pt x="976" y="636"/>
                      <a:pt x="976" y="848"/>
                    </a:cubicBezTo>
                    <a:cubicBezTo>
                      <a:pt x="976" y="1060"/>
                      <a:pt x="804" y="1232"/>
                      <a:pt x="592" y="1232"/>
                    </a:cubicBezTo>
                    <a:cubicBezTo>
                      <a:pt x="543" y="1232"/>
                      <a:pt x="495" y="1223"/>
                      <a:pt x="452" y="1206"/>
                    </a:cubicBezTo>
                    <a:cubicBezTo>
                      <a:pt x="452" y="1300"/>
                      <a:pt x="452" y="1300"/>
                      <a:pt x="452" y="1300"/>
                    </a:cubicBezTo>
                    <a:cubicBezTo>
                      <a:pt x="389" y="1300"/>
                      <a:pt x="389" y="1300"/>
                      <a:pt x="389" y="1300"/>
                    </a:cubicBezTo>
                    <a:cubicBezTo>
                      <a:pt x="389" y="1671"/>
                      <a:pt x="389" y="1671"/>
                      <a:pt x="389" y="1671"/>
                    </a:cubicBezTo>
                    <a:cubicBezTo>
                      <a:pt x="454" y="1687"/>
                      <a:pt x="522" y="1696"/>
                      <a:pt x="592" y="1696"/>
                    </a:cubicBezTo>
                    <a:cubicBezTo>
                      <a:pt x="1060" y="1696"/>
                      <a:pt x="1440" y="1316"/>
                      <a:pt x="1440" y="848"/>
                    </a:cubicBezTo>
                    <a:cubicBezTo>
                      <a:pt x="1440" y="380"/>
                      <a:pt x="1060" y="0"/>
                      <a:pt x="59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834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907" name="Google Shape;4907;p151"/>
          <p:cNvGrpSpPr/>
          <p:nvPr/>
        </p:nvGrpSpPr>
        <p:grpSpPr>
          <a:xfrm>
            <a:off x="4627591" y="2259559"/>
            <a:ext cx="909706" cy="909704"/>
            <a:chOff x="912987" y="3985306"/>
            <a:chExt cx="1332461" cy="1332461"/>
          </a:xfrm>
        </p:grpSpPr>
        <p:sp>
          <p:nvSpPr>
            <p:cNvPr id="4908" name="Google Shape;4908;p151"/>
            <p:cNvSpPr/>
            <p:nvPr/>
          </p:nvSpPr>
          <p:spPr>
            <a:xfrm>
              <a:off x="912987" y="3985306"/>
              <a:ext cx="1332461" cy="1332461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76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909" name="Google Shape;4909;p151"/>
            <p:cNvSpPr/>
            <p:nvPr/>
          </p:nvSpPr>
          <p:spPr>
            <a:xfrm>
              <a:off x="1008481" y="4080800"/>
              <a:ext cx="1141474" cy="1141474"/>
            </a:xfrm>
            <a:prstGeom prst="ellipse">
              <a:avLst/>
            </a:prstGeom>
            <a:solidFill>
              <a:schemeClr val="accent1">
                <a:alpha val="34901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76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910" name="Google Shape;4910;p151"/>
            <p:cNvSpPr/>
            <p:nvPr/>
          </p:nvSpPr>
          <p:spPr>
            <a:xfrm>
              <a:off x="1108900" y="4181219"/>
              <a:ext cx="940635" cy="94063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grpSp>
        <p:nvGrpSpPr>
          <p:cNvPr id="4911" name="Google Shape;4911;p151"/>
          <p:cNvGrpSpPr/>
          <p:nvPr/>
        </p:nvGrpSpPr>
        <p:grpSpPr>
          <a:xfrm>
            <a:off x="4561475" y="3938843"/>
            <a:ext cx="909706" cy="909704"/>
            <a:chOff x="912987" y="3985306"/>
            <a:chExt cx="1332461" cy="1332461"/>
          </a:xfrm>
        </p:grpSpPr>
        <p:sp>
          <p:nvSpPr>
            <p:cNvPr id="4912" name="Google Shape;4912;p151"/>
            <p:cNvSpPr/>
            <p:nvPr/>
          </p:nvSpPr>
          <p:spPr>
            <a:xfrm>
              <a:off x="912987" y="3985306"/>
              <a:ext cx="1332461" cy="1332461"/>
            </a:xfrm>
            <a:prstGeom prst="ellipse">
              <a:avLst/>
            </a:prstGeom>
            <a:solidFill>
              <a:schemeClr val="accent2">
                <a:alpha val="2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76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913" name="Google Shape;4913;p151"/>
            <p:cNvSpPr/>
            <p:nvPr/>
          </p:nvSpPr>
          <p:spPr>
            <a:xfrm>
              <a:off x="1008481" y="4080800"/>
              <a:ext cx="1141474" cy="1141474"/>
            </a:xfrm>
            <a:prstGeom prst="ellipse">
              <a:avLst/>
            </a:prstGeom>
            <a:solidFill>
              <a:schemeClr val="accent2">
                <a:alpha val="34901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76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914" name="Google Shape;4914;p151"/>
            <p:cNvSpPr/>
            <p:nvPr/>
          </p:nvSpPr>
          <p:spPr>
            <a:xfrm>
              <a:off x="1108900" y="4181219"/>
              <a:ext cx="940635" cy="940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grpSp>
        <p:nvGrpSpPr>
          <p:cNvPr id="4915" name="Google Shape;4915;p151"/>
          <p:cNvGrpSpPr/>
          <p:nvPr/>
        </p:nvGrpSpPr>
        <p:grpSpPr>
          <a:xfrm>
            <a:off x="6283427" y="3997081"/>
            <a:ext cx="909706" cy="909704"/>
            <a:chOff x="912987" y="3985306"/>
            <a:chExt cx="1332461" cy="1332461"/>
          </a:xfrm>
        </p:grpSpPr>
        <p:sp>
          <p:nvSpPr>
            <p:cNvPr id="4916" name="Google Shape;4916;p151"/>
            <p:cNvSpPr/>
            <p:nvPr/>
          </p:nvSpPr>
          <p:spPr>
            <a:xfrm>
              <a:off x="912987" y="3985306"/>
              <a:ext cx="1332461" cy="1332461"/>
            </a:xfrm>
            <a:prstGeom prst="ellipse">
              <a:avLst/>
            </a:prstGeom>
            <a:solidFill>
              <a:schemeClr val="accent4">
                <a:alpha val="2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76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917" name="Google Shape;4917;p151"/>
            <p:cNvSpPr/>
            <p:nvPr/>
          </p:nvSpPr>
          <p:spPr>
            <a:xfrm>
              <a:off x="1008481" y="4080800"/>
              <a:ext cx="1141474" cy="1141474"/>
            </a:xfrm>
            <a:prstGeom prst="ellipse">
              <a:avLst/>
            </a:prstGeom>
            <a:solidFill>
              <a:schemeClr val="accent4">
                <a:alpha val="34901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76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918" name="Google Shape;4918;p151"/>
            <p:cNvSpPr/>
            <p:nvPr/>
          </p:nvSpPr>
          <p:spPr>
            <a:xfrm>
              <a:off x="1108900" y="4181219"/>
              <a:ext cx="940635" cy="94063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grpSp>
        <p:nvGrpSpPr>
          <p:cNvPr id="4919" name="Google Shape;4919;p151"/>
          <p:cNvGrpSpPr/>
          <p:nvPr/>
        </p:nvGrpSpPr>
        <p:grpSpPr>
          <a:xfrm>
            <a:off x="6270989" y="2283370"/>
            <a:ext cx="909706" cy="909704"/>
            <a:chOff x="912987" y="3985306"/>
            <a:chExt cx="1332461" cy="1332461"/>
          </a:xfrm>
        </p:grpSpPr>
        <p:sp>
          <p:nvSpPr>
            <p:cNvPr id="4920" name="Google Shape;4920;p151"/>
            <p:cNvSpPr/>
            <p:nvPr/>
          </p:nvSpPr>
          <p:spPr>
            <a:xfrm>
              <a:off x="912987" y="3985306"/>
              <a:ext cx="1332461" cy="1332461"/>
            </a:xfrm>
            <a:prstGeom prst="ellipse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76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921" name="Google Shape;4921;p151"/>
            <p:cNvSpPr/>
            <p:nvPr/>
          </p:nvSpPr>
          <p:spPr>
            <a:xfrm>
              <a:off x="1008481" y="4080800"/>
              <a:ext cx="1141474" cy="1141474"/>
            </a:xfrm>
            <a:prstGeom prst="ellipse">
              <a:avLst/>
            </a:prstGeom>
            <a:solidFill>
              <a:schemeClr val="accent3">
                <a:alpha val="34901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76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922" name="Google Shape;4922;p151"/>
            <p:cNvSpPr/>
            <p:nvPr/>
          </p:nvSpPr>
          <p:spPr>
            <a:xfrm>
              <a:off x="1108900" y="4181219"/>
              <a:ext cx="940635" cy="94063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4923" name="Google Shape;4923;p151"/>
          <p:cNvSpPr txBox="1"/>
          <p:nvPr/>
        </p:nvSpPr>
        <p:spPr>
          <a:xfrm flipH="1">
            <a:off x="727127" y="1541470"/>
            <a:ext cx="2743171" cy="7540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b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</a:t>
            </a:r>
            <a:b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endParaRPr sz="11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24" name="Google Shape;4924;p151"/>
          <p:cNvSpPr txBox="1"/>
          <p:nvPr/>
        </p:nvSpPr>
        <p:spPr>
          <a:xfrm>
            <a:off x="8272761" y="1541470"/>
            <a:ext cx="2743171" cy="7540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4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b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</a:t>
            </a:r>
            <a:b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endParaRPr sz="11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25" name="Google Shape;4925;p151"/>
          <p:cNvSpPr txBox="1"/>
          <p:nvPr/>
        </p:nvSpPr>
        <p:spPr>
          <a:xfrm flipH="1">
            <a:off x="8258019" y="4670844"/>
            <a:ext cx="2772654" cy="7540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b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</a:t>
            </a:r>
            <a:b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endParaRPr sz="11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26" name="Google Shape;4926;p151"/>
          <p:cNvSpPr txBox="1"/>
          <p:nvPr/>
        </p:nvSpPr>
        <p:spPr>
          <a:xfrm flipH="1">
            <a:off x="736165" y="4670844"/>
            <a:ext cx="2725093" cy="7540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b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</a:t>
            </a:r>
            <a:b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endParaRPr sz="11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27" name="Google Shape;4927;p151"/>
          <p:cNvSpPr/>
          <p:nvPr/>
        </p:nvSpPr>
        <p:spPr>
          <a:xfrm>
            <a:off x="4915398" y="2547365"/>
            <a:ext cx="334091" cy="334091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28" name="Google Shape;4928;p151"/>
          <p:cNvSpPr/>
          <p:nvPr/>
        </p:nvSpPr>
        <p:spPr>
          <a:xfrm>
            <a:off x="6558797" y="2571176"/>
            <a:ext cx="334091" cy="334091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29" name="Google Shape;4929;p151"/>
          <p:cNvSpPr/>
          <p:nvPr/>
        </p:nvSpPr>
        <p:spPr>
          <a:xfrm>
            <a:off x="4849282" y="4226649"/>
            <a:ext cx="334091" cy="334091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30" name="Google Shape;4930;p151"/>
          <p:cNvSpPr/>
          <p:nvPr/>
        </p:nvSpPr>
        <p:spPr>
          <a:xfrm>
            <a:off x="6571234" y="4284887"/>
            <a:ext cx="334091" cy="334091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34" name="Shape 4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5" name="Google Shape;4935;p152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Circle</a:t>
            </a:r>
            <a:endParaRPr/>
          </a:p>
        </p:txBody>
      </p:sp>
      <p:sp>
        <p:nvSpPr>
          <p:cNvPr id="4936" name="Google Shape;4936;p152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4937" name="Google Shape;4937;p152"/>
          <p:cNvGrpSpPr/>
          <p:nvPr/>
        </p:nvGrpSpPr>
        <p:grpSpPr>
          <a:xfrm>
            <a:off x="1099601" y="1779050"/>
            <a:ext cx="9983107" cy="4093028"/>
            <a:chOff x="1102637" y="2195739"/>
            <a:chExt cx="9983107" cy="4093028"/>
          </a:xfrm>
        </p:grpSpPr>
        <p:sp>
          <p:nvSpPr>
            <p:cNvPr id="4938" name="Google Shape;4938;p152"/>
            <p:cNvSpPr/>
            <p:nvPr/>
          </p:nvSpPr>
          <p:spPr>
            <a:xfrm rot="8035565">
              <a:off x="6582589" y="3433729"/>
              <a:ext cx="389812" cy="389812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9" name="Google Shape;4939;p152"/>
            <p:cNvSpPr/>
            <p:nvPr/>
          </p:nvSpPr>
          <p:spPr>
            <a:xfrm rot="2490449">
              <a:off x="5248200" y="3414940"/>
              <a:ext cx="389812" cy="389812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0" name="Google Shape;4940;p152"/>
            <p:cNvSpPr/>
            <p:nvPr/>
          </p:nvSpPr>
          <p:spPr>
            <a:xfrm rot="-2682560">
              <a:off x="5236525" y="4694518"/>
              <a:ext cx="389812" cy="389812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1" name="Google Shape;4941;p152"/>
            <p:cNvSpPr/>
            <p:nvPr/>
          </p:nvSpPr>
          <p:spPr>
            <a:xfrm rot="-8270032">
              <a:off x="6596844" y="4672232"/>
              <a:ext cx="389812" cy="389812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42" name="Google Shape;4942;p152"/>
            <p:cNvGrpSpPr/>
            <p:nvPr/>
          </p:nvGrpSpPr>
          <p:grpSpPr>
            <a:xfrm>
              <a:off x="4430983" y="2585551"/>
              <a:ext cx="3330035" cy="3330032"/>
              <a:chOff x="2965298" y="1328882"/>
              <a:chExt cx="3213404" cy="3213402"/>
            </a:xfrm>
          </p:grpSpPr>
          <p:sp>
            <p:nvSpPr>
              <p:cNvPr id="4943" name="Google Shape;4943;p152"/>
              <p:cNvSpPr/>
              <p:nvPr/>
            </p:nvSpPr>
            <p:spPr>
              <a:xfrm>
                <a:off x="2965298" y="1328882"/>
                <a:ext cx="3213404" cy="3213402"/>
              </a:xfrm>
              <a:prstGeom prst="blockArc">
                <a:avLst>
                  <a:gd fmla="val 5400000" name="adj1"/>
                  <a:gd fmla="val 10800007" name="adj2"/>
                  <a:gd fmla="val 17240" name="adj3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44" name="Google Shape;4944;p152"/>
              <p:cNvSpPr/>
              <p:nvPr/>
            </p:nvSpPr>
            <p:spPr>
              <a:xfrm>
                <a:off x="2965298" y="1328882"/>
                <a:ext cx="3213404" cy="3213402"/>
              </a:xfrm>
              <a:prstGeom prst="blockArc">
                <a:avLst>
                  <a:gd fmla="val 0" name="adj1"/>
                  <a:gd fmla="val 5410356" name="adj2"/>
                  <a:gd fmla="val 17190" name="adj3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45" name="Google Shape;4945;p152"/>
              <p:cNvSpPr/>
              <p:nvPr/>
            </p:nvSpPr>
            <p:spPr>
              <a:xfrm>
                <a:off x="2965298" y="1328882"/>
                <a:ext cx="3213404" cy="3213402"/>
              </a:xfrm>
              <a:prstGeom prst="blockArc">
                <a:avLst>
                  <a:gd fmla="val 10800000" name="adj1"/>
                  <a:gd fmla="val 16200016" name="adj2"/>
                  <a:gd fmla="val 17141" name="adj3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46" name="Google Shape;4946;p152"/>
              <p:cNvSpPr/>
              <p:nvPr/>
            </p:nvSpPr>
            <p:spPr>
              <a:xfrm>
                <a:off x="2965298" y="1328882"/>
                <a:ext cx="3213404" cy="3213402"/>
              </a:xfrm>
              <a:prstGeom prst="blockArc">
                <a:avLst>
                  <a:gd fmla="val 16200000" name="adj1"/>
                  <a:gd fmla="val 3" name="adj2"/>
                  <a:gd fmla="val 17191" name="adj3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947" name="Google Shape;4947;p152"/>
            <p:cNvSpPr/>
            <p:nvPr/>
          </p:nvSpPr>
          <p:spPr>
            <a:xfrm>
              <a:off x="4049486" y="2195739"/>
              <a:ext cx="4093028" cy="4093028"/>
            </a:xfrm>
            <a:prstGeom prst="ellipse">
              <a:avLst/>
            </a:prstGeom>
            <a:noFill/>
            <a:ln cap="flat" cmpd="sng" w="5715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8" name="Google Shape;4948;p152"/>
            <p:cNvSpPr txBox="1"/>
            <p:nvPr/>
          </p:nvSpPr>
          <p:spPr>
            <a:xfrm rot="2868486">
              <a:off x="6155687" y="3140262"/>
              <a:ext cx="1736237" cy="3385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</a:t>
              </a:r>
              <a:endParaRPr/>
            </a:p>
          </p:txBody>
        </p:sp>
        <p:sp>
          <p:nvSpPr>
            <p:cNvPr id="4949" name="Google Shape;4949;p152"/>
            <p:cNvSpPr txBox="1"/>
            <p:nvPr/>
          </p:nvSpPr>
          <p:spPr>
            <a:xfrm rot="-2944297">
              <a:off x="4272949" y="3197107"/>
              <a:ext cx="1751101" cy="3385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</a:t>
              </a:r>
              <a:endParaRPr/>
            </a:p>
          </p:txBody>
        </p:sp>
        <p:sp>
          <p:nvSpPr>
            <p:cNvPr id="4950" name="Google Shape;4950;p152"/>
            <p:cNvSpPr txBox="1"/>
            <p:nvPr/>
          </p:nvSpPr>
          <p:spPr>
            <a:xfrm rot="3003157">
              <a:off x="4243836" y="4971718"/>
              <a:ext cx="1736237" cy="3385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</a:t>
              </a:r>
              <a:endParaRPr/>
            </a:p>
          </p:txBody>
        </p:sp>
        <p:sp>
          <p:nvSpPr>
            <p:cNvPr id="4951" name="Google Shape;4951;p152"/>
            <p:cNvSpPr txBox="1"/>
            <p:nvPr/>
          </p:nvSpPr>
          <p:spPr>
            <a:xfrm rot="8237276">
              <a:off x="6126100" y="5034193"/>
              <a:ext cx="1751101" cy="3385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</a:t>
              </a:r>
              <a:endParaRPr/>
            </a:p>
          </p:txBody>
        </p:sp>
        <p:sp>
          <p:nvSpPr>
            <p:cNvPr id="4952" name="Google Shape;4952;p152"/>
            <p:cNvSpPr txBox="1"/>
            <p:nvPr/>
          </p:nvSpPr>
          <p:spPr>
            <a:xfrm flipH="1">
              <a:off x="1102637" y="2341455"/>
              <a:ext cx="2458163" cy="7540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600"/>
                <a:buFont typeface="Noto Sans Symbols"/>
                <a:buNone/>
              </a:pPr>
              <a:r>
                <a:rPr b="1" lang="en-US" sz="16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TITLE GOES HERE</a:t>
              </a:r>
              <a:br>
                <a:rPr b="1" lang="en-US" sz="14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This is a sample text. You simply add your own text and description here. This text is fully editable. </a:t>
              </a:r>
              <a:endParaRPr/>
            </a:p>
          </p:txBody>
        </p:sp>
        <p:sp>
          <p:nvSpPr>
            <p:cNvPr id="4953" name="Google Shape;4953;p152"/>
            <p:cNvSpPr txBox="1"/>
            <p:nvPr/>
          </p:nvSpPr>
          <p:spPr>
            <a:xfrm>
              <a:off x="8614371" y="2341455"/>
              <a:ext cx="2458163" cy="7540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600"/>
                <a:buFont typeface="Noto Sans Symbols"/>
                <a:buNone/>
              </a:pPr>
              <a:r>
                <a:rPr b="1" lang="en-US" sz="16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TITLE GOES HERE</a:t>
              </a:r>
              <a:br>
                <a:rPr b="1" lang="en-US" sz="1400">
                  <a:solidFill>
                    <a:srgbClr val="7F7F7F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This is a sample text. You simply add your own text and description here. This text is fully editable. </a:t>
              </a:r>
              <a:endParaRPr/>
            </a:p>
          </p:txBody>
        </p:sp>
        <p:sp>
          <p:nvSpPr>
            <p:cNvPr id="4954" name="Google Shape;4954;p152"/>
            <p:cNvSpPr txBox="1"/>
            <p:nvPr/>
          </p:nvSpPr>
          <p:spPr>
            <a:xfrm flipH="1">
              <a:off x="8601161" y="5145696"/>
              <a:ext cx="2484583" cy="7540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Noto Sans Symbols"/>
                <a:buNone/>
              </a:pPr>
              <a:r>
                <a:rPr b="1" lang="en-US" sz="16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TITLE GOES HERE</a:t>
              </a:r>
              <a:br>
                <a:rPr b="1" lang="en-US" sz="14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This is a sample text. You simply add your own text and description here. This text is fully editable. </a:t>
              </a:r>
              <a:endParaRPr/>
            </a:p>
          </p:txBody>
        </p:sp>
        <p:sp>
          <p:nvSpPr>
            <p:cNvPr id="4955" name="Google Shape;4955;p152"/>
            <p:cNvSpPr txBox="1"/>
            <p:nvPr/>
          </p:nvSpPr>
          <p:spPr>
            <a:xfrm flipH="1">
              <a:off x="1110736" y="5145696"/>
              <a:ext cx="2441964" cy="7540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4"/>
                </a:buClr>
                <a:buSzPts val="1600"/>
                <a:buFont typeface="Noto Sans Symbols"/>
                <a:buNone/>
              </a:pPr>
              <a:r>
                <a:rPr b="1" lang="en-US" sz="16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TITLE GOES HERE</a:t>
              </a:r>
              <a:br>
                <a:rPr b="1" lang="en-US" sz="14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This is a sample text. You simply add your own text and description here. This text is fully editable. </a:t>
              </a:r>
              <a:endParaRPr/>
            </a:p>
          </p:txBody>
        </p:sp>
        <p:grpSp>
          <p:nvGrpSpPr>
            <p:cNvPr id="4956" name="Google Shape;4956;p152"/>
            <p:cNvGrpSpPr/>
            <p:nvPr/>
          </p:nvGrpSpPr>
          <p:grpSpPr>
            <a:xfrm>
              <a:off x="4149571" y="2251223"/>
              <a:ext cx="815190" cy="815188"/>
              <a:chOff x="912987" y="3985306"/>
              <a:chExt cx="1332461" cy="1332461"/>
            </a:xfrm>
          </p:grpSpPr>
          <p:sp>
            <p:nvSpPr>
              <p:cNvPr id="4957" name="Google Shape;4957;p152"/>
              <p:cNvSpPr/>
              <p:nvPr/>
            </p:nvSpPr>
            <p:spPr>
              <a:xfrm>
                <a:off x="912987" y="3985306"/>
                <a:ext cx="1332461" cy="1332461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76">
                  <a:solidFill>
                    <a:schemeClr val="lt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4958" name="Google Shape;4958;p152"/>
              <p:cNvSpPr/>
              <p:nvPr/>
            </p:nvSpPr>
            <p:spPr>
              <a:xfrm>
                <a:off x="1008481" y="4080800"/>
                <a:ext cx="1141474" cy="1141474"/>
              </a:xfrm>
              <a:prstGeom prst="ellipse">
                <a:avLst/>
              </a:prstGeom>
              <a:solidFill>
                <a:schemeClr val="accent1">
                  <a:alpha val="3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76">
                  <a:solidFill>
                    <a:schemeClr val="lt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4959" name="Google Shape;4959;p152"/>
              <p:cNvSpPr/>
              <p:nvPr/>
            </p:nvSpPr>
            <p:spPr>
              <a:xfrm>
                <a:off x="1108900" y="4181219"/>
                <a:ext cx="940635" cy="94063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4500">
                  <a:solidFill>
                    <a:schemeClr val="lt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endParaRPr>
              </a:p>
            </p:txBody>
          </p:sp>
        </p:grpSp>
        <p:grpSp>
          <p:nvGrpSpPr>
            <p:cNvPr id="4960" name="Google Shape;4960;p152"/>
            <p:cNvGrpSpPr/>
            <p:nvPr/>
          </p:nvGrpSpPr>
          <p:grpSpPr>
            <a:xfrm>
              <a:off x="7190797" y="2251223"/>
              <a:ext cx="815190" cy="815188"/>
              <a:chOff x="912987" y="3985306"/>
              <a:chExt cx="1332461" cy="1332461"/>
            </a:xfrm>
          </p:grpSpPr>
          <p:sp>
            <p:nvSpPr>
              <p:cNvPr id="4961" name="Google Shape;4961;p152"/>
              <p:cNvSpPr/>
              <p:nvPr/>
            </p:nvSpPr>
            <p:spPr>
              <a:xfrm>
                <a:off x="912987" y="3985306"/>
                <a:ext cx="1332461" cy="1332461"/>
              </a:xfrm>
              <a:prstGeom prst="ellipse">
                <a:avLst/>
              </a:prstGeom>
              <a:solidFill>
                <a:schemeClr val="accent2">
                  <a:alpha val="20000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76">
                  <a:solidFill>
                    <a:schemeClr val="lt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4962" name="Google Shape;4962;p152"/>
              <p:cNvSpPr/>
              <p:nvPr/>
            </p:nvSpPr>
            <p:spPr>
              <a:xfrm>
                <a:off x="1008481" y="4080800"/>
                <a:ext cx="1141474" cy="1141474"/>
              </a:xfrm>
              <a:prstGeom prst="ellipse">
                <a:avLst/>
              </a:prstGeom>
              <a:solidFill>
                <a:schemeClr val="accent2">
                  <a:alpha val="3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76">
                  <a:solidFill>
                    <a:schemeClr val="lt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4963" name="Google Shape;4963;p152"/>
              <p:cNvSpPr/>
              <p:nvPr/>
            </p:nvSpPr>
            <p:spPr>
              <a:xfrm>
                <a:off x="1108900" y="4181219"/>
                <a:ext cx="940635" cy="940635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4500">
                  <a:solidFill>
                    <a:schemeClr val="lt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endParaRPr>
              </a:p>
            </p:txBody>
          </p:sp>
        </p:grpSp>
        <p:sp>
          <p:nvSpPr>
            <p:cNvPr id="4964" name="Google Shape;4964;p152"/>
            <p:cNvSpPr/>
            <p:nvPr/>
          </p:nvSpPr>
          <p:spPr>
            <a:xfrm>
              <a:off x="4091150" y="5412073"/>
              <a:ext cx="815190" cy="815188"/>
            </a:xfrm>
            <a:prstGeom prst="ellipse">
              <a:avLst/>
            </a:prstGeom>
            <a:solidFill>
              <a:schemeClr val="accent4">
                <a:alpha val="2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76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965" name="Google Shape;4965;p152"/>
            <p:cNvSpPr/>
            <p:nvPr/>
          </p:nvSpPr>
          <p:spPr>
            <a:xfrm>
              <a:off x="4149572" y="5470495"/>
              <a:ext cx="698346" cy="698344"/>
            </a:xfrm>
            <a:prstGeom prst="ellipse">
              <a:avLst/>
            </a:prstGeom>
            <a:solidFill>
              <a:schemeClr val="accent4">
                <a:alpha val="34901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76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966" name="Google Shape;4966;p152"/>
            <p:cNvSpPr/>
            <p:nvPr/>
          </p:nvSpPr>
          <p:spPr>
            <a:xfrm>
              <a:off x="4211008" y="5531931"/>
              <a:ext cx="575474" cy="57547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grpSp>
          <p:nvGrpSpPr>
            <p:cNvPr id="4967" name="Google Shape;4967;p152"/>
            <p:cNvGrpSpPr/>
            <p:nvPr/>
          </p:nvGrpSpPr>
          <p:grpSpPr>
            <a:xfrm>
              <a:off x="7215028" y="5418849"/>
              <a:ext cx="815190" cy="815188"/>
              <a:chOff x="912987" y="3985306"/>
              <a:chExt cx="1332461" cy="1332461"/>
            </a:xfrm>
          </p:grpSpPr>
          <p:sp>
            <p:nvSpPr>
              <p:cNvPr id="4968" name="Google Shape;4968;p152"/>
              <p:cNvSpPr/>
              <p:nvPr/>
            </p:nvSpPr>
            <p:spPr>
              <a:xfrm>
                <a:off x="912987" y="3985306"/>
                <a:ext cx="1332461" cy="1332461"/>
              </a:xfrm>
              <a:prstGeom prst="ellipse">
                <a:avLst/>
              </a:prstGeom>
              <a:solidFill>
                <a:schemeClr val="accent3">
                  <a:alpha val="20000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76">
                  <a:solidFill>
                    <a:schemeClr val="lt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4969" name="Google Shape;4969;p152"/>
              <p:cNvSpPr/>
              <p:nvPr/>
            </p:nvSpPr>
            <p:spPr>
              <a:xfrm>
                <a:off x="1008481" y="4080800"/>
                <a:ext cx="1141474" cy="1141474"/>
              </a:xfrm>
              <a:prstGeom prst="ellipse">
                <a:avLst/>
              </a:prstGeom>
              <a:solidFill>
                <a:schemeClr val="accent3">
                  <a:alpha val="3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76">
                  <a:solidFill>
                    <a:schemeClr val="lt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4970" name="Google Shape;4970;p152"/>
              <p:cNvSpPr/>
              <p:nvPr/>
            </p:nvSpPr>
            <p:spPr>
              <a:xfrm>
                <a:off x="1108900" y="4181219"/>
                <a:ext cx="940635" cy="940635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4500">
                  <a:solidFill>
                    <a:schemeClr val="lt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endParaRPr>
              </a:p>
            </p:txBody>
          </p:sp>
        </p:grpSp>
        <p:sp>
          <p:nvSpPr>
            <p:cNvPr id="4971" name="Google Shape;4971;p152"/>
            <p:cNvSpPr/>
            <p:nvPr/>
          </p:nvSpPr>
          <p:spPr>
            <a:xfrm>
              <a:off x="4407476" y="2509127"/>
              <a:ext cx="299380" cy="299380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2" name="Google Shape;4972;p152"/>
            <p:cNvSpPr/>
            <p:nvPr/>
          </p:nvSpPr>
          <p:spPr>
            <a:xfrm>
              <a:off x="7448702" y="2509127"/>
              <a:ext cx="299380" cy="299380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3" name="Google Shape;4973;p152"/>
            <p:cNvSpPr/>
            <p:nvPr/>
          </p:nvSpPr>
          <p:spPr>
            <a:xfrm>
              <a:off x="7472933" y="5676753"/>
              <a:ext cx="299380" cy="299380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4" name="Google Shape;4974;p152"/>
            <p:cNvSpPr/>
            <p:nvPr/>
          </p:nvSpPr>
          <p:spPr>
            <a:xfrm>
              <a:off x="4349055" y="5669977"/>
              <a:ext cx="299380" cy="299380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78" name="Shape 4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9" name="Google Shape;4979;p153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Circle</a:t>
            </a:r>
            <a:endParaRPr/>
          </a:p>
        </p:txBody>
      </p:sp>
      <p:sp>
        <p:nvSpPr>
          <p:cNvPr id="4980" name="Google Shape;4980;p153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rrow: Slight curve" id="4981" name="Google Shape;4981;p1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787924">
            <a:off x="4203488" y="1982916"/>
            <a:ext cx="1172482" cy="11724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rrow: Slight curve" id="4982" name="Google Shape;4982;p1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 rot="-1787924">
            <a:off x="6808162" y="1901961"/>
            <a:ext cx="1172482" cy="133439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rrow: Slight curve" id="4983" name="Google Shape;4983;p1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 rot="9012076">
            <a:off x="4203488" y="4301695"/>
            <a:ext cx="1172482" cy="11724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rrow: Slight curve" id="4984" name="Google Shape;4984;p1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9012076">
            <a:off x="6808162" y="4301695"/>
            <a:ext cx="1172482" cy="11724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rrow: Straight" id="4985" name="Google Shape;4985;p15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83988" y="2991111"/>
            <a:ext cx="1172482" cy="133439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rrow: Straight" id="4986" name="Google Shape;4986;p15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>
            <a:off x="3827661" y="2991111"/>
            <a:ext cx="1172482" cy="1334393"/>
          </a:xfrm>
          <a:prstGeom prst="rect">
            <a:avLst/>
          </a:prstGeom>
          <a:noFill/>
          <a:ln>
            <a:noFill/>
          </a:ln>
        </p:spPr>
      </p:pic>
      <p:sp>
        <p:nvSpPr>
          <p:cNvPr id="4987" name="Google Shape;4987;p153"/>
          <p:cNvSpPr/>
          <p:nvPr/>
        </p:nvSpPr>
        <p:spPr>
          <a:xfrm>
            <a:off x="5113815" y="2614187"/>
            <a:ext cx="1956502" cy="1956498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139700" rotWithShape="0" algn="tl" dir="5520000" dist="165100">
              <a:srgbClr val="000000">
                <a:alpha val="26666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7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88" name="Google Shape;4988;p153"/>
          <p:cNvSpPr/>
          <p:nvPr/>
        </p:nvSpPr>
        <p:spPr>
          <a:xfrm>
            <a:off x="5420054" y="2920425"/>
            <a:ext cx="1344024" cy="1344023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76200" sx="95000" rotWithShape="0" algn="t" dir="5400000" dist="165100" sy="95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989" name="Google Shape;4989;p153"/>
          <p:cNvSpPr/>
          <p:nvPr/>
        </p:nvSpPr>
        <p:spPr>
          <a:xfrm>
            <a:off x="3061758" y="3280160"/>
            <a:ext cx="720490" cy="720488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7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0" name="Google Shape;4990;p153"/>
          <p:cNvSpPr/>
          <p:nvPr/>
        </p:nvSpPr>
        <p:spPr>
          <a:xfrm>
            <a:off x="3113394" y="3331795"/>
            <a:ext cx="617219" cy="617218"/>
          </a:xfrm>
          <a:prstGeom prst="ellipse">
            <a:avLst/>
          </a:prstGeom>
          <a:solidFill>
            <a:schemeClr val="accent1">
              <a:alpha val="3490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7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1" name="Google Shape;4991;p153"/>
          <p:cNvSpPr/>
          <p:nvPr/>
        </p:nvSpPr>
        <p:spPr>
          <a:xfrm>
            <a:off x="3167693" y="3386094"/>
            <a:ext cx="508621" cy="5086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5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2" name="Google Shape;4992;p153"/>
          <p:cNvSpPr/>
          <p:nvPr/>
        </p:nvSpPr>
        <p:spPr>
          <a:xfrm>
            <a:off x="3693412" y="1604374"/>
            <a:ext cx="720490" cy="720488"/>
          </a:xfrm>
          <a:prstGeom prst="ellipse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7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3" name="Google Shape;4993;p153"/>
          <p:cNvSpPr/>
          <p:nvPr/>
        </p:nvSpPr>
        <p:spPr>
          <a:xfrm>
            <a:off x="3745048" y="1656009"/>
            <a:ext cx="617219" cy="617218"/>
          </a:xfrm>
          <a:prstGeom prst="ellipse">
            <a:avLst/>
          </a:prstGeom>
          <a:solidFill>
            <a:schemeClr val="accent2">
              <a:alpha val="3490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7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4" name="Google Shape;4994;p153"/>
          <p:cNvSpPr/>
          <p:nvPr/>
        </p:nvSpPr>
        <p:spPr>
          <a:xfrm>
            <a:off x="3799347" y="1710308"/>
            <a:ext cx="508621" cy="5086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5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5" name="Google Shape;4995;p153"/>
          <p:cNvSpPr/>
          <p:nvPr/>
        </p:nvSpPr>
        <p:spPr>
          <a:xfrm>
            <a:off x="7716936" y="1589222"/>
            <a:ext cx="720490" cy="720488"/>
          </a:xfrm>
          <a:prstGeom prst="ellipse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7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6" name="Google Shape;4996;p153"/>
          <p:cNvSpPr/>
          <p:nvPr/>
        </p:nvSpPr>
        <p:spPr>
          <a:xfrm>
            <a:off x="7768572" y="1640857"/>
            <a:ext cx="617219" cy="617218"/>
          </a:xfrm>
          <a:prstGeom prst="ellipse">
            <a:avLst/>
          </a:prstGeom>
          <a:solidFill>
            <a:schemeClr val="accent4">
              <a:alpha val="3490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7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7" name="Google Shape;4997;p153"/>
          <p:cNvSpPr/>
          <p:nvPr/>
        </p:nvSpPr>
        <p:spPr>
          <a:xfrm>
            <a:off x="7822871" y="1695156"/>
            <a:ext cx="508621" cy="50862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5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998" name="Google Shape;4998;p153"/>
          <p:cNvGrpSpPr/>
          <p:nvPr/>
        </p:nvGrpSpPr>
        <p:grpSpPr>
          <a:xfrm>
            <a:off x="8385791" y="3280160"/>
            <a:ext cx="720490" cy="720488"/>
            <a:chOff x="912987" y="3985306"/>
            <a:chExt cx="1332461" cy="1332461"/>
          </a:xfrm>
        </p:grpSpPr>
        <p:sp>
          <p:nvSpPr>
            <p:cNvPr id="4999" name="Google Shape;4999;p153"/>
            <p:cNvSpPr/>
            <p:nvPr/>
          </p:nvSpPr>
          <p:spPr>
            <a:xfrm>
              <a:off x="912987" y="3985306"/>
              <a:ext cx="1332461" cy="1332461"/>
            </a:xfrm>
            <a:prstGeom prst="ellipse">
              <a:avLst/>
            </a:prstGeom>
            <a:solidFill>
              <a:schemeClr val="accent5">
                <a:alpha val="2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76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0" name="Google Shape;5000;p153"/>
            <p:cNvSpPr/>
            <p:nvPr/>
          </p:nvSpPr>
          <p:spPr>
            <a:xfrm>
              <a:off x="1008481" y="4080800"/>
              <a:ext cx="1141474" cy="1141474"/>
            </a:xfrm>
            <a:prstGeom prst="ellipse">
              <a:avLst/>
            </a:prstGeom>
            <a:solidFill>
              <a:schemeClr val="accent5">
                <a:alpha val="34901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76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1" name="Google Shape;5001;p153"/>
            <p:cNvSpPr/>
            <p:nvPr/>
          </p:nvSpPr>
          <p:spPr>
            <a:xfrm>
              <a:off x="1108900" y="4181219"/>
              <a:ext cx="940635" cy="940635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02" name="Google Shape;5002;p153"/>
          <p:cNvSpPr/>
          <p:nvPr/>
        </p:nvSpPr>
        <p:spPr>
          <a:xfrm>
            <a:off x="7716936" y="5110335"/>
            <a:ext cx="720490" cy="720488"/>
          </a:xfrm>
          <a:prstGeom prst="ellipse">
            <a:avLst/>
          </a:prstGeom>
          <a:solidFill>
            <a:schemeClr val="accent6">
              <a:alpha val="2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7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3" name="Google Shape;5003;p153"/>
          <p:cNvSpPr/>
          <p:nvPr/>
        </p:nvSpPr>
        <p:spPr>
          <a:xfrm>
            <a:off x="7768572" y="5161970"/>
            <a:ext cx="617219" cy="617218"/>
          </a:xfrm>
          <a:prstGeom prst="ellipse">
            <a:avLst/>
          </a:prstGeom>
          <a:solidFill>
            <a:schemeClr val="accent6">
              <a:alpha val="3490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7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4" name="Google Shape;5004;p153"/>
          <p:cNvSpPr/>
          <p:nvPr/>
        </p:nvSpPr>
        <p:spPr>
          <a:xfrm>
            <a:off x="7822871" y="5216269"/>
            <a:ext cx="508621" cy="50862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5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5" name="Google Shape;5005;p153"/>
          <p:cNvSpPr/>
          <p:nvPr/>
        </p:nvSpPr>
        <p:spPr>
          <a:xfrm>
            <a:off x="3641777" y="5056113"/>
            <a:ext cx="720490" cy="720488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7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6" name="Google Shape;5006;p153"/>
          <p:cNvSpPr/>
          <p:nvPr/>
        </p:nvSpPr>
        <p:spPr>
          <a:xfrm>
            <a:off x="3693413" y="5107747"/>
            <a:ext cx="617219" cy="617218"/>
          </a:xfrm>
          <a:prstGeom prst="ellipse">
            <a:avLst/>
          </a:prstGeom>
          <a:solidFill>
            <a:schemeClr val="accent3">
              <a:alpha val="3490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7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7" name="Google Shape;5007;p153"/>
          <p:cNvSpPr/>
          <p:nvPr/>
        </p:nvSpPr>
        <p:spPr>
          <a:xfrm>
            <a:off x="3747711" y="5162046"/>
            <a:ext cx="508621" cy="50862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5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8" name="Google Shape;5008;p153"/>
          <p:cNvSpPr txBox="1"/>
          <p:nvPr/>
        </p:nvSpPr>
        <p:spPr>
          <a:xfrm>
            <a:off x="8680807" y="4686883"/>
            <a:ext cx="2010212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  <p:sp>
        <p:nvSpPr>
          <p:cNvPr id="5009" name="Google Shape;5009;p153"/>
          <p:cNvSpPr txBox="1"/>
          <p:nvPr/>
        </p:nvSpPr>
        <p:spPr>
          <a:xfrm flipH="1">
            <a:off x="8680805" y="1745246"/>
            <a:ext cx="2031818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  <p:sp>
        <p:nvSpPr>
          <p:cNvPr id="5010" name="Google Shape;5010;p153"/>
          <p:cNvSpPr txBox="1"/>
          <p:nvPr/>
        </p:nvSpPr>
        <p:spPr>
          <a:xfrm flipH="1">
            <a:off x="9451180" y="3216064"/>
            <a:ext cx="2044134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  <p:sp>
        <p:nvSpPr>
          <p:cNvPr id="5011" name="Google Shape;5011;p153"/>
          <p:cNvSpPr txBox="1"/>
          <p:nvPr/>
        </p:nvSpPr>
        <p:spPr>
          <a:xfrm flipH="1">
            <a:off x="1454084" y="4686883"/>
            <a:ext cx="1991453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  <p:sp>
        <p:nvSpPr>
          <p:cNvPr id="5012" name="Google Shape;5012;p153"/>
          <p:cNvSpPr txBox="1"/>
          <p:nvPr/>
        </p:nvSpPr>
        <p:spPr>
          <a:xfrm>
            <a:off x="1432681" y="1745246"/>
            <a:ext cx="2012857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  <p:sp>
        <p:nvSpPr>
          <p:cNvPr id="5013" name="Google Shape;5013;p153"/>
          <p:cNvSpPr txBox="1"/>
          <p:nvPr/>
        </p:nvSpPr>
        <p:spPr>
          <a:xfrm>
            <a:off x="650106" y="3216064"/>
            <a:ext cx="2025058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  <p:sp>
        <p:nvSpPr>
          <p:cNvPr id="5014" name="Google Shape;5014;p153"/>
          <p:cNvSpPr/>
          <p:nvPr/>
        </p:nvSpPr>
        <p:spPr>
          <a:xfrm>
            <a:off x="3272313" y="3490714"/>
            <a:ext cx="299380" cy="29938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5" name="Google Shape;5015;p153"/>
          <p:cNvSpPr/>
          <p:nvPr/>
        </p:nvSpPr>
        <p:spPr>
          <a:xfrm>
            <a:off x="8596346" y="3490714"/>
            <a:ext cx="299380" cy="29938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6" name="Google Shape;5016;p153"/>
          <p:cNvSpPr/>
          <p:nvPr/>
        </p:nvSpPr>
        <p:spPr>
          <a:xfrm>
            <a:off x="7927491" y="5320889"/>
            <a:ext cx="299380" cy="29938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7" name="Google Shape;5017;p153"/>
          <p:cNvSpPr/>
          <p:nvPr/>
        </p:nvSpPr>
        <p:spPr>
          <a:xfrm>
            <a:off x="7927491" y="1799776"/>
            <a:ext cx="299380" cy="29938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8" name="Google Shape;5018;p153"/>
          <p:cNvSpPr/>
          <p:nvPr/>
        </p:nvSpPr>
        <p:spPr>
          <a:xfrm>
            <a:off x="3903967" y="1814928"/>
            <a:ext cx="299380" cy="29938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9" name="Google Shape;5019;p153"/>
          <p:cNvSpPr/>
          <p:nvPr/>
        </p:nvSpPr>
        <p:spPr>
          <a:xfrm>
            <a:off x="3852331" y="5266666"/>
            <a:ext cx="299380" cy="29938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23" name="Shape 5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4" name="Google Shape;5024;p154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Circle</a:t>
            </a:r>
            <a:endParaRPr/>
          </a:p>
        </p:txBody>
      </p:sp>
      <p:sp>
        <p:nvSpPr>
          <p:cNvPr id="5025" name="Google Shape;5025;p154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5026" name="Google Shape;5026;p154"/>
          <p:cNvGrpSpPr/>
          <p:nvPr/>
        </p:nvGrpSpPr>
        <p:grpSpPr>
          <a:xfrm>
            <a:off x="3356976" y="1157469"/>
            <a:ext cx="5478048" cy="5369463"/>
            <a:chOff x="3126000" y="755754"/>
            <a:chExt cx="5940000" cy="5822259"/>
          </a:xfrm>
        </p:grpSpPr>
        <p:sp>
          <p:nvSpPr>
            <p:cNvPr id="5027" name="Google Shape;5027;p154"/>
            <p:cNvSpPr/>
            <p:nvPr/>
          </p:nvSpPr>
          <p:spPr>
            <a:xfrm>
              <a:off x="5045079" y="755754"/>
              <a:ext cx="3185264" cy="3083111"/>
            </a:xfrm>
            <a:custGeom>
              <a:rect b="b" l="l" r="r" t="t"/>
              <a:pathLst>
                <a:path extrusionOk="0" h="1992" w="2058">
                  <a:moveTo>
                    <a:pt x="1684" y="1206"/>
                  </a:moveTo>
                  <a:lnTo>
                    <a:pt x="1684" y="1206"/>
                  </a:lnTo>
                  <a:lnTo>
                    <a:pt x="1684" y="1208"/>
                  </a:lnTo>
                  <a:lnTo>
                    <a:pt x="1684" y="1208"/>
                  </a:lnTo>
                  <a:lnTo>
                    <a:pt x="1652" y="1170"/>
                  </a:lnTo>
                  <a:lnTo>
                    <a:pt x="1620" y="1136"/>
                  </a:lnTo>
                  <a:lnTo>
                    <a:pt x="1586" y="1102"/>
                  </a:lnTo>
                  <a:lnTo>
                    <a:pt x="1550" y="1072"/>
                  </a:lnTo>
                  <a:lnTo>
                    <a:pt x="1512" y="1042"/>
                  </a:lnTo>
                  <a:lnTo>
                    <a:pt x="1472" y="1014"/>
                  </a:lnTo>
                  <a:lnTo>
                    <a:pt x="1432" y="990"/>
                  </a:lnTo>
                  <a:lnTo>
                    <a:pt x="1388" y="968"/>
                  </a:lnTo>
                  <a:lnTo>
                    <a:pt x="1344" y="946"/>
                  </a:lnTo>
                  <a:lnTo>
                    <a:pt x="1300" y="930"/>
                  </a:lnTo>
                  <a:lnTo>
                    <a:pt x="1252" y="914"/>
                  </a:lnTo>
                  <a:lnTo>
                    <a:pt x="1206" y="900"/>
                  </a:lnTo>
                  <a:lnTo>
                    <a:pt x="1156" y="890"/>
                  </a:lnTo>
                  <a:lnTo>
                    <a:pt x="1108" y="884"/>
                  </a:lnTo>
                  <a:lnTo>
                    <a:pt x="1056" y="880"/>
                  </a:lnTo>
                  <a:lnTo>
                    <a:pt x="1006" y="878"/>
                  </a:lnTo>
                  <a:lnTo>
                    <a:pt x="1006" y="878"/>
                  </a:lnTo>
                  <a:lnTo>
                    <a:pt x="962" y="878"/>
                  </a:lnTo>
                  <a:lnTo>
                    <a:pt x="918" y="882"/>
                  </a:lnTo>
                  <a:lnTo>
                    <a:pt x="874" y="888"/>
                  </a:lnTo>
                  <a:lnTo>
                    <a:pt x="832" y="896"/>
                  </a:lnTo>
                  <a:lnTo>
                    <a:pt x="790" y="904"/>
                  </a:lnTo>
                  <a:lnTo>
                    <a:pt x="750" y="916"/>
                  </a:lnTo>
                  <a:lnTo>
                    <a:pt x="710" y="930"/>
                  </a:lnTo>
                  <a:lnTo>
                    <a:pt x="670" y="946"/>
                  </a:lnTo>
                  <a:lnTo>
                    <a:pt x="632" y="962"/>
                  </a:lnTo>
                  <a:lnTo>
                    <a:pt x="596" y="982"/>
                  </a:lnTo>
                  <a:lnTo>
                    <a:pt x="560" y="1002"/>
                  </a:lnTo>
                  <a:lnTo>
                    <a:pt x="524" y="1024"/>
                  </a:lnTo>
                  <a:lnTo>
                    <a:pt x="490" y="1048"/>
                  </a:lnTo>
                  <a:lnTo>
                    <a:pt x="458" y="1074"/>
                  </a:lnTo>
                  <a:lnTo>
                    <a:pt x="426" y="1102"/>
                  </a:lnTo>
                  <a:lnTo>
                    <a:pt x="396" y="1130"/>
                  </a:lnTo>
                  <a:lnTo>
                    <a:pt x="368" y="1160"/>
                  </a:lnTo>
                  <a:lnTo>
                    <a:pt x="342" y="1190"/>
                  </a:lnTo>
                  <a:lnTo>
                    <a:pt x="316" y="1224"/>
                  </a:lnTo>
                  <a:lnTo>
                    <a:pt x="292" y="1258"/>
                  </a:lnTo>
                  <a:lnTo>
                    <a:pt x="270" y="1292"/>
                  </a:lnTo>
                  <a:lnTo>
                    <a:pt x="248" y="1328"/>
                  </a:lnTo>
                  <a:lnTo>
                    <a:pt x="230" y="1366"/>
                  </a:lnTo>
                  <a:lnTo>
                    <a:pt x="212" y="1404"/>
                  </a:lnTo>
                  <a:lnTo>
                    <a:pt x="196" y="1442"/>
                  </a:lnTo>
                  <a:lnTo>
                    <a:pt x="184" y="1482"/>
                  </a:lnTo>
                  <a:lnTo>
                    <a:pt x="172" y="1524"/>
                  </a:lnTo>
                  <a:lnTo>
                    <a:pt x="162" y="1566"/>
                  </a:lnTo>
                  <a:lnTo>
                    <a:pt x="154" y="1608"/>
                  </a:lnTo>
                  <a:lnTo>
                    <a:pt x="148" y="1650"/>
                  </a:lnTo>
                  <a:lnTo>
                    <a:pt x="146" y="1694"/>
                  </a:lnTo>
                  <a:lnTo>
                    <a:pt x="144" y="1738"/>
                  </a:lnTo>
                  <a:lnTo>
                    <a:pt x="144" y="1738"/>
                  </a:lnTo>
                  <a:lnTo>
                    <a:pt x="146" y="1772"/>
                  </a:lnTo>
                  <a:lnTo>
                    <a:pt x="146" y="1804"/>
                  </a:lnTo>
                  <a:lnTo>
                    <a:pt x="150" y="1836"/>
                  </a:lnTo>
                  <a:lnTo>
                    <a:pt x="154" y="1868"/>
                  </a:lnTo>
                  <a:lnTo>
                    <a:pt x="166" y="1932"/>
                  </a:lnTo>
                  <a:lnTo>
                    <a:pt x="182" y="1992"/>
                  </a:lnTo>
                  <a:lnTo>
                    <a:pt x="182" y="1992"/>
                  </a:lnTo>
                  <a:lnTo>
                    <a:pt x="162" y="1964"/>
                  </a:lnTo>
                  <a:lnTo>
                    <a:pt x="142" y="1936"/>
                  </a:lnTo>
                  <a:lnTo>
                    <a:pt x="124" y="1906"/>
                  </a:lnTo>
                  <a:lnTo>
                    <a:pt x="106" y="1876"/>
                  </a:lnTo>
                  <a:lnTo>
                    <a:pt x="90" y="1844"/>
                  </a:lnTo>
                  <a:lnTo>
                    <a:pt x="74" y="1814"/>
                  </a:lnTo>
                  <a:lnTo>
                    <a:pt x="60" y="1780"/>
                  </a:lnTo>
                  <a:lnTo>
                    <a:pt x="48" y="1748"/>
                  </a:lnTo>
                  <a:lnTo>
                    <a:pt x="36" y="1714"/>
                  </a:lnTo>
                  <a:lnTo>
                    <a:pt x="28" y="1680"/>
                  </a:lnTo>
                  <a:lnTo>
                    <a:pt x="18" y="1644"/>
                  </a:lnTo>
                  <a:lnTo>
                    <a:pt x="12" y="1608"/>
                  </a:lnTo>
                  <a:lnTo>
                    <a:pt x="6" y="1572"/>
                  </a:lnTo>
                  <a:lnTo>
                    <a:pt x="2" y="1536"/>
                  </a:lnTo>
                  <a:lnTo>
                    <a:pt x="0" y="1498"/>
                  </a:lnTo>
                  <a:lnTo>
                    <a:pt x="0" y="1462"/>
                  </a:lnTo>
                  <a:lnTo>
                    <a:pt x="0" y="1462"/>
                  </a:lnTo>
                  <a:lnTo>
                    <a:pt x="0" y="1420"/>
                  </a:lnTo>
                  <a:lnTo>
                    <a:pt x="4" y="1378"/>
                  </a:lnTo>
                  <a:lnTo>
                    <a:pt x="8" y="1336"/>
                  </a:lnTo>
                  <a:lnTo>
                    <a:pt x="16" y="1296"/>
                  </a:lnTo>
                  <a:lnTo>
                    <a:pt x="24" y="1256"/>
                  </a:lnTo>
                  <a:lnTo>
                    <a:pt x="34" y="1216"/>
                  </a:lnTo>
                  <a:lnTo>
                    <a:pt x="48" y="1178"/>
                  </a:lnTo>
                  <a:lnTo>
                    <a:pt x="62" y="1140"/>
                  </a:lnTo>
                  <a:lnTo>
                    <a:pt x="78" y="1104"/>
                  </a:lnTo>
                  <a:lnTo>
                    <a:pt x="94" y="1068"/>
                  </a:lnTo>
                  <a:lnTo>
                    <a:pt x="114" y="1032"/>
                  </a:lnTo>
                  <a:lnTo>
                    <a:pt x="134" y="998"/>
                  </a:lnTo>
                  <a:lnTo>
                    <a:pt x="156" y="966"/>
                  </a:lnTo>
                  <a:lnTo>
                    <a:pt x="180" y="934"/>
                  </a:lnTo>
                  <a:lnTo>
                    <a:pt x="206" y="902"/>
                  </a:lnTo>
                  <a:lnTo>
                    <a:pt x="232" y="874"/>
                  </a:lnTo>
                  <a:lnTo>
                    <a:pt x="260" y="846"/>
                  </a:lnTo>
                  <a:lnTo>
                    <a:pt x="288" y="818"/>
                  </a:lnTo>
                  <a:lnTo>
                    <a:pt x="318" y="792"/>
                  </a:lnTo>
                  <a:lnTo>
                    <a:pt x="350" y="768"/>
                  </a:lnTo>
                  <a:lnTo>
                    <a:pt x="382" y="746"/>
                  </a:lnTo>
                  <a:lnTo>
                    <a:pt x="416" y="724"/>
                  </a:lnTo>
                  <a:lnTo>
                    <a:pt x="450" y="704"/>
                  </a:lnTo>
                  <a:lnTo>
                    <a:pt x="486" y="686"/>
                  </a:lnTo>
                  <a:lnTo>
                    <a:pt x="522" y="670"/>
                  </a:lnTo>
                  <a:lnTo>
                    <a:pt x="558" y="654"/>
                  </a:lnTo>
                  <a:lnTo>
                    <a:pt x="596" y="642"/>
                  </a:lnTo>
                  <a:lnTo>
                    <a:pt x="636" y="630"/>
                  </a:lnTo>
                  <a:lnTo>
                    <a:pt x="676" y="620"/>
                  </a:lnTo>
                  <a:lnTo>
                    <a:pt x="716" y="612"/>
                  </a:lnTo>
                  <a:lnTo>
                    <a:pt x="756" y="606"/>
                  </a:lnTo>
                  <a:lnTo>
                    <a:pt x="798" y="602"/>
                  </a:lnTo>
                  <a:lnTo>
                    <a:pt x="798" y="602"/>
                  </a:lnTo>
                  <a:lnTo>
                    <a:pt x="800" y="572"/>
                  </a:lnTo>
                  <a:lnTo>
                    <a:pt x="804" y="540"/>
                  </a:lnTo>
                  <a:lnTo>
                    <a:pt x="810" y="510"/>
                  </a:lnTo>
                  <a:lnTo>
                    <a:pt x="816" y="480"/>
                  </a:lnTo>
                  <a:lnTo>
                    <a:pt x="824" y="452"/>
                  </a:lnTo>
                  <a:lnTo>
                    <a:pt x="832" y="422"/>
                  </a:lnTo>
                  <a:lnTo>
                    <a:pt x="844" y="394"/>
                  </a:lnTo>
                  <a:lnTo>
                    <a:pt x="856" y="368"/>
                  </a:lnTo>
                  <a:lnTo>
                    <a:pt x="868" y="340"/>
                  </a:lnTo>
                  <a:lnTo>
                    <a:pt x="882" y="314"/>
                  </a:lnTo>
                  <a:lnTo>
                    <a:pt x="898" y="290"/>
                  </a:lnTo>
                  <a:lnTo>
                    <a:pt x="914" y="264"/>
                  </a:lnTo>
                  <a:lnTo>
                    <a:pt x="932" y="242"/>
                  </a:lnTo>
                  <a:lnTo>
                    <a:pt x="952" y="218"/>
                  </a:lnTo>
                  <a:lnTo>
                    <a:pt x="970" y="196"/>
                  </a:lnTo>
                  <a:lnTo>
                    <a:pt x="992" y="176"/>
                  </a:lnTo>
                  <a:lnTo>
                    <a:pt x="1014" y="156"/>
                  </a:lnTo>
                  <a:lnTo>
                    <a:pt x="1036" y="136"/>
                  </a:lnTo>
                  <a:lnTo>
                    <a:pt x="1060" y="120"/>
                  </a:lnTo>
                  <a:lnTo>
                    <a:pt x="1084" y="102"/>
                  </a:lnTo>
                  <a:lnTo>
                    <a:pt x="1108" y="86"/>
                  </a:lnTo>
                  <a:lnTo>
                    <a:pt x="1134" y="72"/>
                  </a:lnTo>
                  <a:lnTo>
                    <a:pt x="1162" y="60"/>
                  </a:lnTo>
                  <a:lnTo>
                    <a:pt x="1188" y="48"/>
                  </a:lnTo>
                  <a:lnTo>
                    <a:pt x="1216" y="36"/>
                  </a:lnTo>
                  <a:lnTo>
                    <a:pt x="1246" y="26"/>
                  </a:lnTo>
                  <a:lnTo>
                    <a:pt x="1274" y="18"/>
                  </a:lnTo>
                  <a:lnTo>
                    <a:pt x="1304" y="12"/>
                  </a:lnTo>
                  <a:lnTo>
                    <a:pt x="1334" y="6"/>
                  </a:lnTo>
                  <a:lnTo>
                    <a:pt x="1366" y="4"/>
                  </a:lnTo>
                  <a:lnTo>
                    <a:pt x="1396" y="0"/>
                  </a:lnTo>
                  <a:lnTo>
                    <a:pt x="1428" y="0"/>
                  </a:lnTo>
                  <a:lnTo>
                    <a:pt x="1428" y="0"/>
                  </a:lnTo>
                  <a:lnTo>
                    <a:pt x="1460" y="0"/>
                  </a:lnTo>
                  <a:lnTo>
                    <a:pt x="1492" y="4"/>
                  </a:lnTo>
                  <a:lnTo>
                    <a:pt x="1524" y="8"/>
                  </a:lnTo>
                  <a:lnTo>
                    <a:pt x="1554" y="12"/>
                  </a:lnTo>
                  <a:lnTo>
                    <a:pt x="1586" y="20"/>
                  </a:lnTo>
                  <a:lnTo>
                    <a:pt x="1616" y="28"/>
                  </a:lnTo>
                  <a:lnTo>
                    <a:pt x="1644" y="38"/>
                  </a:lnTo>
                  <a:lnTo>
                    <a:pt x="1674" y="50"/>
                  </a:lnTo>
                  <a:lnTo>
                    <a:pt x="1702" y="62"/>
                  </a:lnTo>
                  <a:lnTo>
                    <a:pt x="1728" y="76"/>
                  </a:lnTo>
                  <a:lnTo>
                    <a:pt x="1754" y="92"/>
                  </a:lnTo>
                  <a:lnTo>
                    <a:pt x="1780" y="108"/>
                  </a:lnTo>
                  <a:lnTo>
                    <a:pt x="1804" y="126"/>
                  </a:lnTo>
                  <a:lnTo>
                    <a:pt x="1828" y="144"/>
                  </a:lnTo>
                  <a:lnTo>
                    <a:pt x="1852" y="164"/>
                  </a:lnTo>
                  <a:lnTo>
                    <a:pt x="1874" y="184"/>
                  </a:lnTo>
                  <a:lnTo>
                    <a:pt x="1894" y="206"/>
                  </a:lnTo>
                  <a:lnTo>
                    <a:pt x="1914" y="230"/>
                  </a:lnTo>
                  <a:lnTo>
                    <a:pt x="1932" y="254"/>
                  </a:lnTo>
                  <a:lnTo>
                    <a:pt x="1950" y="278"/>
                  </a:lnTo>
                  <a:lnTo>
                    <a:pt x="1966" y="304"/>
                  </a:lnTo>
                  <a:lnTo>
                    <a:pt x="1982" y="330"/>
                  </a:lnTo>
                  <a:lnTo>
                    <a:pt x="1996" y="356"/>
                  </a:lnTo>
                  <a:lnTo>
                    <a:pt x="2008" y="384"/>
                  </a:lnTo>
                  <a:lnTo>
                    <a:pt x="2020" y="414"/>
                  </a:lnTo>
                  <a:lnTo>
                    <a:pt x="2030" y="442"/>
                  </a:lnTo>
                  <a:lnTo>
                    <a:pt x="2038" y="472"/>
                  </a:lnTo>
                  <a:lnTo>
                    <a:pt x="2046" y="504"/>
                  </a:lnTo>
                  <a:lnTo>
                    <a:pt x="2050" y="534"/>
                  </a:lnTo>
                  <a:lnTo>
                    <a:pt x="2054" y="566"/>
                  </a:lnTo>
                  <a:lnTo>
                    <a:pt x="2058" y="598"/>
                  </a:lnTo>
                  <a:lnTo>
                    <a:pt x="2058" y="630"/>
                  </a:lnTo>
                  <a:lnTo>
                    <a:pt x="2058" y="630"/>
                  </a:lnTo>
                  <a:lnTo>
                    <a:pt x="2056" y="678"/>
                  </a:lnTo>
                  <a:lnTo>
                    <a:pt x="2050" y="724"/>
                  </a:lnTo>
                  <a:lnTo>
                    <a:pt x="2042" y="770"/>
                  </a:lnTo>
                  <a:lnTo>
                    <a:pt x="2030" y="814"/>
                  </a:lnTo>
                  <a:lnTo>
                    <a:pt x="2016" y="858"/>
                  </a:lnTo>
                  <a:lnTo>
                    <a:pt x="1998" y="900"/>
                  </a:lnTo>
                  <a:lnTo>
                    <a:pt x="1976" y="940"/>
                  </a:lnTo>
                  <a:lnTo>
                    <a:pt x="1954" y="978"/>
                  </a:lnTo>
                  <a:lnTo>
                    <a:pt x="1928" y="1014"/>
                  </a:lnTo>
                  <a:lnTo>
                    <a:pt x="1898" y="1048"/>
                  </a:lnTo>
                  <a:lnTo>
                    <a:pt x="1868" y="1082"/>
                  </a:lnTo>
                  <a:lnTo>
                    <a:pt x="1834" y="1112"/>
                  </a:lnTo>
                  <a:lnTo>
                    <a:pt x="1800" y="1138"/>
                  </a:lnTo>
                  <a:lnTo>
                    <a:pt x="1762" y="1164"/>
                  </a:lnTo>
                  <a:lnTo>
                    <a:pt x="1724" y="1186"/>
                  </a:lnTo>
                  <a:lnTo>
                    <a:pt x="1684" y="1206"/>
                  </a:lnTo>
                  <a:lnTo>
                    <a:pt x="1684" y="120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8" name="Google Shape;5028;p154"/>
            <p:cNvSpPr/>
            <p:nvPr/>
          </p:nvSpPr>
          <p:spPr>
            <a:xfrm>
              <a:off x="5490703" y="2217990"/>
              <a:ext cx="3575297" cy="2748798"/>
            </a:xfrm>
            <a:custGeom>
              <a:rect b="b" l="l" r="r" t="t"/>
              <a:pathLst>
                <a:path extrusionOk="0" h="1776" w="2310">
                  <a:moveTo>
                    <a:pt x="1874" y="1744"/>
                  </a:moveTo>
                  <a:lnTo>
                    <a:pt x="1874" y="1744"/>
                  </a:lnTo>
                  <a:lnTo>
                    <a:pt x="1828" y="1758"/>
                  </a:lnTo>
                  <a:lnTo>
                    <a:pt x="1782" y="1766"/>
                  </a:lnTo>
                  <a:lnTo>
                    <a:pt x="1736" y="1772"/>
                  </a:lnTo>
                  <a:lnTo>
                    <a:pt x="1690" y="1776"/>
                  </a:lnTo>
                  <a:lnTo>
                    <a:pt x="1644" y="1774"/>
                  </a:lnTo>
                  <a:lnTo>
                    <a:pt x="1600" y="1770"/>
                  </a:lnTo>
                  <a:lnTo>
                    <a:pt x="1556" y="1762"/>
                  </a:lnTo>
                  <a:lnTo>
                    <a:pt x="1512" y="1752"/>
                  </a:lnTo>
                  <a:lnTo>
                    <a:pt x="1468" y="1738"/>
                  </a:lnTo>
                  <a:lnTo>
                    <a:pt x="1428" y="1722"/>
                  </a:lnTo>
                  <a:lnTo>
                    <a:pt x="1388" y="1702"/>
                  </a:lnTo>
                  <a:lnTo>
                    <a:pt x="1348" y="1680"/>
                  </a:lnTo>
                  <a:lnTo>
                    <a:pt x="1312" y="1656"/>
                  </a:lnTo>
                  <a:lnTo>
                    <a:pt x="1276" y="1628"/>
                  </a:lnTo>
                  <a:lnTo>
                    <a:pt x="1242" y="1598"/>
                  </a:lnTo>
                  <a:lnTo>
                    <a:pt x="1210" y="1566"/>
                  </a:lnTo>
                  <a:lnTo>
                    <a:pt x="1210" y="1566"/>
                  </a:lnTo>
                  <a:lnTo>
                    <a:pt x="1210" y="1566"/>
                  </a:lnTo>
                  <a:lnTo>
                    <a:pt x="1210" y="1566"/>
                  </a:lnTo>
                  <a:lnTo>
                    <a:pt x="1236" y="1526"/>
                  </a:lnTo>
                  <a:lnTo>
                    <a:pt x="1258" y="1484"/>
                  </a:lnTo>
                  <a:lnTo>
                    <a:pt x="1280" y="1442"/>
                  </a:lnTo>
                  <a:lnTo>
                    <a:pt x="1298" y="1396"/>
                  </a:lnTo>
                  <a:lnTo>
                    <a:pt x="1314" y="1352"/>
                  </a:lnTo>
                  <a:lnTo>
                    <a:pt x="1328" y="1306"/>
                  </a:lnTo>
                  <a:lnTo>
                    <a:pt x="1338" y="1260"/>
                  </a:lnTo>
                  <a:lnTo>
                    <a:pt x="1348" y="1212"/>
                  </a:lnTo>
                  <a:lnTo>
                    <a:pt x="1354" y="1164"/>
                  </a:lnTo>
                  <a:lnTo>
                    <a:pt x="1356" y="1116"/>
                  </a:lnTo>
                  <a:lnTo>
                    <a:pt x="1356" y="1066"/>
                  </a:lnTo>
                  <a:lnTo>
                    <a:pt x="1354" y="1016"/>
                  </a:lnTo>
                  <a:lnTo>
                    <a:pt x="1348" y="968"/>
                  </a:lnTo>
                  <a:lnTo>
                    <a:pt x="1340" y="918"/>
                  </a:lnTo>
                  <a:lnTo>
                    <a:pt x="1328" y="868"/>
                  </a:lnTo>
                  <a:lnTo>
                    <a:pt x="1314" y="820"/>
                  </a:lnTo>
                  <a:lnTo>
                    <a:pt x="1314" y="820"/>
                  </a:lnTo>
                  <a:lnTo>
                    <a:pt x="1300" y="778"/>
                  </a:lnTo>
                  <a:lnTo>
                    <a:pt x="1282" y="738"/>
                  </a:lnTo>
                  <a:lnTo>
                    <a:pt x="1264" y="698"/>
                  </a:lnTo>
                  <a:lnTo>
                    <a:pt x="1244" y="660"/>
                  </a:lnTo>
                  <a:lnTo>
                    <a:pt x="1222" y="624"/>
                  </a:lnTo>
                  <a:lnTo>
                    <a:pt x="1198" y="588"/>
                  </a:lnTo>
                  <a:lnTo>
                    <a:pt x="1174" y="554"/>
                  </a:lnTo>
                  <a:lnTo>
                    <a:pt x="1146" y="522"/>
                  </a:lnTo>
                  <a:lnTo>
                    <a:pt x="1118" y="490"/>
                  </a:lnTo>
                  <a:lnTo>
                    <a:pt x="1088" y="462"/>
                  </a:lnTo>
                  <a:lnTo>
                    <a:pt x="1058" y="434"/>
                  </a:lnTo>
                  <a:lnTo>
                    <a:pt x="1026" y="408"/>
                  </a:lnTo>
                  <a:lnTo>
                    <a:pt x="992" y="382"/>
                  </a:lnTo>
                  <a:lnTo>
                    <a:pt x="958" y="360"/>
                  </a:lnTo>
                  <a:lnTo>
                    <a:pt x="922" y="338"/>
                  </a:lnTo>
                  <a:lnTo>
                    <a:pt x="886" y="318"/>
                  </a:lnTo>
                  <a:lnTo>
                    <a:pt x="850" y="300"/>
                  </a:lnTo>
                  <a:lnTo>
                    <a:pt x="812" y="284"/>
                  </a:lnTo>
                  <a:lnTo>
                    <a:pt x="772" y="270"/>
                  </a:lnTo>
                  <a:lnTo>
                    <a:pt x="732" y="258"/>
                  </a:lnTo>
                  <a:lnTo>
                    <a:pt x="692" y="248"/>
                  </a:lnTo>
                  <a:lnTo>
                    <a:pt x="652" y="238"/>
                  </a:lnTo>
                  <a:lnTo>
                    <a:pt x="610" y="232"/>
                  </a:lnTo>
                  <a:lnTo>
                    <a:pt x="570" y="228"/>
                  </a:lnTo>
                  <a:lnTo>
                    <a:pt x="528" y="224"/>
                  </a:lnTo>
                  <a:lnTo>
                    <a:pt x="484" y="224"/>
                  </a:lnTo>
                  <a:lnTo>
                    <a:pt x="442" y="226"/>
                  </a:lnTo>
                  <a:lnTo>
                    <a:pt x="400" y="230"/>
                  </a:lnTo>
                  <a:lnTo>
                    <a:pt x="358" y="236"/>
                  </a:lnTo>
                  <a:lnTo>
                    <a:pt x="314" y="244"/>
                  </a:lnTo>
                  <a:lnTo>
                    <a:pt x="272" y="254"/>
                  </a:lnTo>
                  <a:lnTo>
                    <a:pt x="230" y="266"/>
                  </a:lnTo>
                  <a:lnTo>
                    <a:pt x="230" y="266"/>
                  </a:lnTo>
                  <a:lnTo>
                    <a:pt x="198" y="278"/>
                  </a:lnTo>
                  <a:lnTo>
                    <a:pt x="168" y="290"/>
                  </a:lnTo>
                  <a:lnTo>
                    <a:pt x="138" y="302"/>
                  </a:lnTo>
                  <a:lnTo>
                    <a:pt x="108" y="316"/>
                  </a:lnTo>
                  <a:lnTo>
                    <a:pt x="52" y="346"/>
                  </a:lnTo>
                  <a:lnTo>
                    <a:pt x="0" y="382"/>
                  </a:lnTo>
                  <a:lnTo>
                    <a:pt x="0" y="382"/>
                  </a:lnTo>
                  <a:lnTo>
                    <a:pt x="20" y="352"/>
                  </a:lnTo>
                  <a:lnTo>
                    <a:pt x="40" y="324"/>
                  </a:lnTo>
                  <a:lnTo>
                    <a:pt x="64" y="298"/>
                  </a:lnTo>
                  <a:lnTo>
                    <a:pt x="86" y="272"/>
                  </a:lnTo>
                  <a:lnTo>
                    <a:pt x="112" y="246"/>
                  </a:lnTo>
                  <a:lnTo>
                    <a:pt x="136" y="222"/>
                  </a:lnTo>
                  <a:lnTo>
                    <a:pt x="164" y="200"/>
                  </a:lnTo>
                  <a:lnTo>
                    <a:pt x="192" y="178"/>
                  </a:lnTo>
                  <a:lnTo>
                    <a:pt x="220" y="156"/>
                  </a:lnTo>
                  <a:lnTo>
                    <a:pt x="250" y="136"/>
                  </a:lnTo>
                  <a:lnTo>
                    <a:pt x="280" y="118"/>
                  </a:lnTo>
                  <a:lnTo>
                    <a:pt x="312" y="100"/>
                  </a:lnTo>
                  <a:lnTo>
                    <a:pt x="344" y="84"/>
                  </a:lnTo>
                  <a:lnTo>
                    <a:pt x="378" y="68"/>
                  </a:lnTo>
                  <a:lnTo>
                    <a:pt x="412" y="56"/>
                  </a:lnTo>
                  <a:lnTo>
                    <a:pt x="448" y="42"/>
                  </a:lnTo>
                  <a:lnTo>
                    <a:pt x="448" y="42"/>
                  </a:lnTo>
                  <a:lnTo>
                    <a:pt x="488" y="30"/>
                  </a:lnTo>
                  <a:lnTo>
                    <a:pt x="530" y="20"/>
                  </a:lnTo>
                  <a:lnTo>
                    <a:pt x="570" y="12"/>
                  </a:lnTo>
                  <a:lnTo>
                    <a:pt x="612" y="6"/>
                  </a:lnTo>
                  <a:lnTo>
                    <a:pt x="652" y="2"/>
                  </a:lnTo>
                  <a:lnTo>
                    <a:pt x="692" y="0"/>
                  </a:lnTo>
                  <a:lnTo>
                    <a:pt x="734" y="0"/>
                  </a:lnTo>
                  <a:lnTo>
                    <a:pt x="774" y="2"/>
                  </a:lnTo>
                  <a:lnTo>
                    <a:pt x="814" y="6"/>
                  </a:lnTo>
                  <a:lnTo>
                    <a:pt x="852" y="12"/>
                  </a:lnTo>
                  <a:lnTo>
                    <a:pt x="892" y="20"/>
                  </a:lnTo>
                  <a:lnTo>
                    <a:pt x="930" y="28"/>
                  </a:lnTo>
                  <a:lnTo>
                    <a:pt x="968" y="40"/>
                  </a:lnTo>
                  <a:lnTo>
                    <a:pt x="1006" y="52"/>
                  </a:lnTo>
                  <a:lnTo>
                    <a:pt x="1044" y="66"/>
                  </a:lnTo>
                  <a:lnTo>
                    <a:pt x="1080" y="82"/>
                  </a:lnTo>
                  <a:lnTo>
                    <a:pt x="1114" y="100"/>
                  </a:lnTo>
                  <a:lnTo>
                    <a:pt x="1150" y="118"/>
                  </a:lnTo>
                  <a:lnTo>
                    <a:pt x="1182" y="140"/>
                  </a:lnTo>
                  <a:lnTo>
                    <a:pt x="1216" y="162"/>
                  </a:lnTo>
                  <a:lnTo>
                    <a:pt x="1248" y="186"/>
                  </a:lnTo>
                  <a:lnTo>
                    <a:pt x="1278" y="210"/>
                  </a:lnTo>
                  <a:lnTo>
                    <a:pt x="1308" y="238"/>
                  </a:lnTo>
                  <a:lnTo>
                    <a:pt x="1336" y="266"/>
                  </a:lnTo>
                  <a:lnTo>
                    <a:pt x="1362" y="296"/>
                  </a:lnTo>
                  <a:lnTo>
                    <a:pt x="1388" y="326"/>
                  </a:lnTo>
                  <a:lnTo>
                    <a:pt x="1412" y="358"/>
                  </a:lnTo>
                  <a:lnTo>
                    <a:pt x="1436" y="392"/>
                  </a:lnTo>
                  <a:lnTo>
                    <a:pt x="1458" y="426"/>
                  </a:lnTo>
                  <a:lnTo>
                    <a:pt x="1476" y="462"/>
                  </a:lnTo>
                  <a:lnTo>
                    <a:pt x="1496" y="500"/>
                  </a:lnTo>
                  <a:lnTo>
                    <a:pt x="1512" y="538"/>
                  </a:lnTo>
                  <a:lnTo>
                    <a:pt x="1512" y="538"/>
                  </a:lnTo>
                  <a:lnTo>
                    <a:pt x="1542" y="530"/>
                  </a:lnTo>
                  <a:lnTo>
                    <a:pt x="1572" y="524"/>
                  </a:lnTo>
                  <a:lnTo>
                    <a:pt x="1604" y="520"/>
                  </a:lnTo>
                  <a:lnTo>
                    <a:pt x="1634" y="516"/>
                  </a:lnTo>
                  <a:lnTo>
                    <a:pt x="1664" y="514"/>
                  </a:lnTo>
                  <a:lnTo>
                    <a:pt x="1694" y="514"/>
                  </a:lnTo>
                  <a:lnTo>
                    <a:pt x="1724" y="516"/>
                  </a:lnTo>
                  <a:lnTo>
                    <a:pt x="1754" y="520"/>
                  </a:lnTo>
                  <a:lnTo>
                    <a:pt x="1782" y="524"/>
                  </a:lnTo>
                  <a:lnTo>
                    <a:pt x="1812" y="528"/>
                  </a:lnTo>
                  <a:lnTo>
                    <a:pt x="1840" y="536"/>
                  </a:lnTo>
                  <a:lnTo>
                    <a:pt x="1870" y="544"/>
                  </a:lnTo>
                  <a:lnTo>
                    <a:pt x="1898" y="554"/>
                  </a:lnTo>
                  <a:lnTo>
                    <a:pt x="1924" y="564"/>
                  </a:lnTo>
                  <a:lnTo>
                    <a:pt x="1952" y="576"/>
                  </a:lnTo>
                  <a:lnTo>
                    <a:pt x="1978" y="590"/>
                  </a:lnTo>
                  <a:lnTo>
                    <a:pt x="2004" y="604"/>
                  </a:lnTo>
                  <a:lnTo>
                    <a:pt x="2028" y="620"/>
                  </a:lnTo>
                  <a:lnTo>
                    <a:pt x="2052" y="636"/>
                  </a:lnTo>
                  <a:lnTo>
                    <a:pt x="2076" y="654"/>
                  </a:lnTo>
                  <a:lnTo>
                    <a:pt x="2098" y="674"/>
                  </a:lnTo>
                  <a:lnTo>
                    <a:pt x="2120" y="694"/>
                  </a:lnTo>
                  <a:lnTo>
                    <a:pt x="2142" y="716"/>
                  </a:lnTo>
                  <a:lnTo>
                    <a:pt x="2160" y="738"/>
                  </a:lnTo>
                  <a:lnTo>
                    <a:pt x="2180" y="760"/>
                  </a:lnTo>
                  <a:lnTo>
                    <a:pt x="2198" y="784"/>
                  </a:lnTo>
                  <a:lnTo>
                    <a:pt x="2214" y="810"/>
                  </a:lnTo>
                  <a:lnTo>
                    <a:pt x="2230" y="836"/>
                  </a:lnTo>
                  <a:lnTo>
                    <a:pt x="2244" y="864"/>
                  </a:lnTo>
                  <a:lnTo>
                    <a:pt x="2258" y="892"/>
                  </a:lnTo>
                  <a:lnTo>
                    <a:pt x="2270" y="920"/>
                  </a:lnTo>
                  <a:lnTo>
                    <a:pt x="2280" y="950"/>
                  </a:lnTo>
                  <a:lnTo>
                    <a:pt x="2280" y="950"/>
                  </a:lnTo>
                  <a:lnTo>
                    <a:pt x="2288" y="982"/>
                  </a:lnTo>
                  <a:lnTo>
                    <a:pt x="2296" y="1012"/>
                  </a:lnTo>
                  <a:lnTo>
                    <a:pt x="2302" y="1044"/>
                  </a:lnTo>
                  <a:lnTo>
                    <a:pt x="2306" y="1076"/>
                  </a:lnTo>
                  <a:lnTo>
                    <a:pt x="2310" y="1106"/>
                  </a:lnTo>
                  <a:lnTo>
                    <a:pt x="2310" y="1138"/>
                  </a:lnTo>
                  <a:lnTo>
                    <a:pt x="2310" y="1168"/>
                  </a:lnTo>
                  <a:lnTo>
                    <a:pt x="2308" y="1198"/>
                  </a:lnTo>
                  <a:lnTo>
                    <a:pt x="2304" y="1230"/>
                  </a:lnTo>
                  <a:lnTo>
                    <a:pt x="2300" y="1260"/>
                  </a:lnTo>
                  <a:lnTo>
                    <a:pt x="2294" y="1290"/>
                  </a:lnTo>
                  <a:lnTo>
                    <a:pt x="2286" y="1318"/>
                  </a:lnTo>
                  <a:lnTo>
                    <a:pt x="2276" y="1348"/>
                  </a:lnTo>
                  <a:lnTo>
                    <a:pt x="2266" y="1376"/>
                  </a:lnTo>
                  <a:lnTo>
                    <a:pt x="2254" y="1404"/>
                  </a:lnTo>
                  <a:lnTo>
                    <a:pt x="2242" y="1432"/>
                  </a:lnTo>
                  <a:lnTo>
                    <a:pt x="2228" y="1458"/>
                  </a:lnTo>
                  <a:lnTo>
                    <a:pt x="2212" y="1484"/>
                  </a:lnTo>
                  <a:lnTo>
                    <a:pt x="2194" y="1508"/>
                  </a:lnTo>
                  <a:lnTo>
                    <a:pt x="2176" y="1534"/>
                  </a:lnTo>
                  <a:lnTo>
                    <a:pt x="2158" y="1556"/>
                  </a:lnTo>
                  <a:lnTo>
                    <a:pt x="2136" y="1580"/>
                  </a:lnTo>
                  <a:lnTo>
                    <a:pt x="2116" y="1600"/>
                  </a:lnTo>
                  <a:lnTo>
                    <a:pt x="2092" y="1622"/>
                  </a:lnTo>
                  <a:lnTo>
                    <a:pt x="2070" y="1642"/>
                  </a:lnTo>
                  <a:lnTo>
                    <a:pt x="2044" y="1660"/>
                  </a:lnTo>
                  <a:lnTo>
                    <a:pt x="2018" y="1676"/>
                  </a:lnTo>
                  <a:lnTo>
                    <a:pt x="1992" y="1692"/>
                  </a:lnTo>
                  <a:lnTo>
                    <a:pt x="1964" y="1708"/>
                  </a:lnTo>
                  <a:lnTo>
                    <a:pt x="1936" y="1722"/>
                  </a:lnTo>
                  <a:lnTo>
                    <a:pt x="1906" y="1734"/>
                  </a:lnTo>
                  <a:lnTo>
                    <a:pt x="1874" y="1744"/>
                  </a:lnTo>
                  <a:lnTo>
                    <a:pt x="1874" y="174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9" name="Google Shape;5029;p154"/>
            <p:cNvSpPr/>
            <p:nvPr/>
          </p:nvSpPr>
          <p:spPr>
            <a:xfrm rot="-225744">
              <a:off x="5137168" y="2727074"/>
              <a:ext cx="2392817" cy="3776501"/>
            </a:xfrm>
            <a:custGeom>
              <a:rect b="b" l="l" r="r" t="t"/>
              <a:pathLst>
                <a:path extrusionOk="0" h="2440" w="1546">
                  <a:moveTo>
                    <a:pt x="1184" y="1508"/>
                  </a:moveTo>
                  <a:lnTo>
                    <a:pt x="1184" y="1508"/>
                  </a:lnTo>
                  <a:lnTo>
                    <a:pt x="1198" y="1536"/>
                  </a:lnTo>
                  <a:lnTo>
                    <a:pt x="1210" y="1564"/>
                  </a:lnTo>
                  <a:lnTo>
                    <a:pt x="1222" y="1592"/>
                  </a:lnTo>
                  <a:lnTo>
                    <a:pt x="1232" y="1622"/>
                  </a:lnTo>
                  <a:lnTo>
                    <a:pt x="1240" y="1650"/>
                  </a:lnTo>
                  <a:lnTo>
                    <a:pt x="1246" y="1680"/>
                  </a:lnTo>
                  <a:lnTo>
                    <a:pt x="1252" y="1710"/>
                  </a:lnTo>
                  <a:lnTo>
                    <a:pt x="1256" y="1738"/>
                  </a:lnTo>
                  <a:lnTo>
                    <a:pt x="1260" y="1768"/>
                  </a:lnTo>
                  <a:lnTo>
                    <a:pt x="1260" y="1798"/>
                  </a:lnTo>
                  <a:lnTo>
                    <a:pt x="1260" y="1828"/>
                  </a:lnTo>
                  <a:lnTo>
                    <a:pt x="1258" y="1858"/>
                  </a:lnTo>
                  <a:lnTo>
                    <a:pt x="1256" y="1886"/>
                  </a:lnTo>
                  <a:lnTo>
                    <a:pt x="1252" y="1916"/>
                  </a:lnTo>
                  <a:lnTo>
                    <a:pt x="1246" y="1944"/>
                  </a:lnTo>
                  <a:lnTo>
                    <a:pt x="1240" y="1974"/>
                  </a:lnTo>
                  <a:lnTo>
                    <a:pt x="1230" y="2002"/>
                  </a:lnTo>
                  <a:lnTo>
                    <a:pt x="1222" y="2030"/>
                  </a:lnTo>
                  <a:lnTo>
                    <a:pt x="1210" y="2056"/>
                  </a:lnTo>
                  <a:lnTo>
                    <a:pt x="1198" y="2084"/>
                  </a:lnTo>
                  <a:lnTo>
                    <a:pt x="1184" y="2110"/>
                  </a:lnTo>
                  <a:lnTo>
                    <a:pt x="1170" y="2136"/>
                  </a:lnTo>
                  <a:lnTo>
                    <a:pt x="1154" y="2160"/>
                  </a:lnTo>
                  <a:lnTo>
                    <a:pt x="1136" y="2186"/>
                  </a:lnTo>
                  <a:lnTo>
                    <a:pt x="1118" y="2208"/>
                  </a:lnTo>
                  <a:lnTo>
                    <a:pt x="1098" y="2232"/>
                  </a:lnTo>
                  <a:lnTo>
                    <a:pt x="1078" y="2254"/>
                  </a:lnTo>
                  <a:lnTo>
                    <a:pt x="1056" y="2274"/>
                  </a:lnTo>
                  <a:lnTo>
                    <a:pt x="1034" y="2296"/>
                  </a:lnTo>
                  <a:lnTo>
                    <a:pt x="1008" y="2314"/>
                  </a:lnTo>
                  <a:lnTo>
                    <a:pt x="984" y="2332"/>
                  </a:lnTo>
                  <a:lnTo>
                    <a:pt x="956" y="2350"/>
                  </a:lnTo>
                  <a:lnTo>
                    <a:pt x="956" y="2350"/>
                  </a:lnTo>
                  <a:lnTo>
                    <a:pt x="928" y="2366"/>
                  </a:lnTo>
                  <a:lnTo>
                    <a:pt x="900" y="2380"/>
                  </a:lnTo>
                  <a:lnTo>
                    <a:pt x="870" y="2392"/>
                  </a:lnTo>
                  <a:lnTo>
                    <a:pt x="842" y="2404"/>
                  </a:lnTo>
                  <a:lnTo>
                    <a:pt x="812" y="2414"/>
                  </a:lnTo>
                  <a:lnTo>
                    <a:pt x="782" y="2422"/>
                  </a:lnTo>
                  <a:lnTo>
                    <a:pt x="752" y="2428"/>
                  </a:lnTo>
                  <a:lnTo>
                    <a:pt x="722" y="2434"/>
                  </a:lnTo>
                  <a:lnTo>
                    <a:pt x="690" y="2438"/>
                  </a:lnTo>
                  <a:lnTo>
                    <a:pt x="660" y="2440"/>
                  </a:lnTo>
                  <a:lnTo>
                    <a:pt x="630" y="2440"/>
                  </a:lnTo>
                  <a:lnTo>
                    <a:pt x="600" y="2440"/>
                  </a:lnTo>
                  <a:lnTo>
                    <a:pt x="570" y="2438"/>
                  </a:lnTo>
                  <a:lnTo>
                    <a:pt x="540" y="2434"/>
                  </a:lnTo>
                  <a:lnTo>
                    <a:pt x="510" y="2428"/>
                  </a:lnTo>
                  <a:lnTo>
                    <a:pt x="480" y="2422"/>
                  </a:lnTo>
                  <a:lnTo>
                    <a:pt x="450" y="2414"/>
                  </a:lnTo>
                  <a:lnTo>
                    <a:pt x="422" y="2404"/>
                  </a:lnTo>
                  <a:lnTo>
                    <a:pt x="394" y="2394"/>
                  </a:lnTo>
                  <a:lnTo>
                    <a:pt x="366" y="2382"/>
                  </a:lnTo>
                  <a:lnTo>
                    <a:pt x="338" y="2368"/>
                  </a:lnTo>
                  <a:lnTo>
                    <a:pt x="312" y="2354"/>
                  </a:lnTo>
                  <a:lnTo>
                    <a:pt x="286" y="2338"/>
                  </a:lnTo>
                  <a:lnTo>
                    <a:pt x="260" y="2320"/>
                  </a:lnTo>
                  <a:lnTo>
                    <a:pt x="236" y="2302"/>
                  </a:lnTo>
                  <a:lnTo>
                    <a:pt x="212" y="2282"/>
                  </a:lnTo>
                  <a:lnTo>
                    <a:pt x="190" y="2260"/>
                  </a:lnTo>
                  <a:lnTo>
                    <a:pt x="168" y="2238"/>
                  </a:lnTo>
                  <a:lnTo>
                    <a:pt x="148" y="2214"/>
                  </a:lnTo>
                  <a:lnTo>
                    <a:pt x="128" y="2190"/>
                  </a:lnTo>
                  <a:lnTo>
                    <a:pt x="108" y="2164"/>
                  </a:lnTo>
                  <a:lnTo>
                    <a:pt x="92" y="2136"/>
                  </a:lnTo>
                  <a:lnTo>
                    <a:pt x="92" y="2136"/>
                  </a:lnTo>
                  <a:lnTo>
                    <a:pt x="68" y="2094"/>
                  </a:lnTo>
                  <a:lnTo>
                    <a:pt x="48" y="2052"/>
                  </a:lnTo>
                  <a:lnTo>
                    <a:pt x="32" y="2008"/>
                  </a:lnTo>
                  <a:lnTo>
                    <a:pt x="20" y="1964"/>
                  </a:lnTo>
                  <a:lnTo>
                    <a:pt x="10" y="1920"/>
                  </a:lnTo>
                  <a:lnTo>
                    <a:pt x="4" y="1874"/>
                  </a:lnTo>
                  <a:lnTo>
                    <a:pt x="0" y="1830"/>
                  </a:lnTo>
                  <a:lnTo>
                    <a:pt x="0" y="1784"/>
                  </a:lnTo>
                  <a:lnTo>
                    <a:pt x="4" y="1740"/>
                  </a:lnTo>
                  <a:lnTo>
                    <a:pt x="10" y="1696"/>
                  </a:lnTo>
                  <a:lnTo>
                    <a:pt x="20" y="1652"/>
                  </a:lnTo>
                  <a:lnTo>
                    <a:pt x="34" y="1610"/>
                  </a:lnTo>
                  <a:lnTo>
                    <a:pt x="48" y="1568"/>
                  </a:lnTo>
                  <a:lnTo>
                    <a:pt x="68" y="1526"/>
                  </a:lnTo>
                  <a:lnTo>
                    <a:pt x="90" y="1488"/>
                  </a:lnTo>
                  <a:lnTo>
                    <a:pt x="114" y="1450"/>
                  </a:lnTo>
                  <a:lnTo>
                    <a:pt x="114" y="1450"/>
                  </a:lnTo>
                  <a:lnTo>
                    <a:pt x="112" y="1448"/>
                  </a:lnTo>
                  <a:lnTo>
                    <a:pt x="112" y="1448"/>
                  </a:lnTo>
                  <a:lnTo>
                    <a:pt x="158" y="1464"/>
                  </a:lnTo>
                  <a:lnTo>
                    <a:pt x="204" y="1478"/>
                  </a:lnTo>
                  <a:lnTo>
                    <a:pt x="250" y="1488"/>
                  </a:lnTo>
                  <a:lnTo>
                    <a:pt x="298" y="1496"/>
                  </a:lnTo>
                  <a:lnTo>
                    <a:pt x="346" y="1502"/>
                  </a:lnTo>
                  <a:lnTo>
                    <a:pt x="394" y="1504"/>
                  </a:lnTo>
                  <a:lnTo>
                    <a:pt x="442" y="1504"/>
                  </a:lnTo>
                  <a:lnTo>
                    <a:pt x="490" y="1502"/>
                  </a:lnTo>
                  <a:lnTo>
                    <a:pt x="538" y="1496"/>
                  </a:lnTo>
                  <a:lnTo>
                    <a:pt x="586" y="1488"/>
                  </a:lnTo>
                  <a:lnTo>
                    <a:pt x="634" y="1478"/>
                  </a:lnTo>
                  <a:lnTo>
                    <a:pt x="680" y="1464"/>
                  </a:lnTo>
                  <a:lnTo>
                    <a:pt x="728" y="1446"/>
                  </a:lnTo>
                  <a:lnTo>
                    <a:pt x="774" y="1428"/>
                  </a:lnTo>
                  <a:lnTo>
                    <a:pt x="818" y="1406"/>
                  </a:lnTo>
                  <a:lnTo>
                    <a:pt x="864" y="1380"/>
                  </a:lnTo>
                  <a:lnTo>
                    <a:pt x="864" y="1380"/>
                  </a:lnTo>
                  <a:lnTo>
                    <a:pt x="900" y="1356"/>
                  </a:lnTo>
                  <a:lnTo>
                    <a:pt x="936" y="1330"/>
                  </a:lnTo>
                  <a:lnTo>
                    <a:pt x="970" y="1304"/>
                  </a:lnTo>
                  <a:lnTo>
                    <a:pt x="1002" y="1276"/>
                  </a:lnTo>
                  <a:lnTo>
                    <a:pt x="1034" y="1246"/>
                  </a:lnTo>
                  <a:lnTo>
                    <a:pt x="1062" y="1214"/>
                  </a:lnTo>
                  <a:lnTo>
                    <a:pt x="1090" y="1182"/>
                  </a:lnTo>
                  <a:lnTo>
                    <a:pt x="1116" y="1148"/>
                  </a:lnTo>
                  <a:lnTo>
                    <a:pt x="1138" y="1114"/>
                  </a:lnTo>
                  <a:lnTo>
                    <a:pt x="1160" y="1078"/>
                  </a:lnTo>
                  <a:lnTo>
                    <a:pt x="1182" y="1042"/>
                  </a:lnTo>
                  <a:lnTo>
                    <a:pt x="1200" y="1004"/>
                  </a:lnTo>
                  <a:lnTo>
                    <a:pt x="1216" y="966"/>
                  </a:lnTo>
                  <a:lnTo>
                    <a:pt x="1230" y="928"/>
                  </a:lnTo>
                  <a:lnTo>
                    <a:pt x="1244" y="888"/>
                  </a:lnTo>
                  <a:lnTo>
                    <a:pt x="1254" y="848"/>
                  </a:lnTo>
                  <a:lnTo>
                    <a:pt x="1262" y="808"/>
                  </a:lnTo>
                  <a:lnTo>
                    <a:pt x="1270" y="768"/>
                  </a:lnTo>
                  <a:lnTo>
                    <a:pt x="1274" y="726"/>
                  </a:lnTo>
                  <a:lnTo>
                    <a:pt x="1278" y="686"/>
                  </a:lnTo>
                  <a:lnTo>
                    <a:pt x="1278" y="644"/>
                  </a:lnTo>
                  <a:lnTo>
                    <a:pt x="1278" y="602"/>
                  </a:lnTo>
                  <a:lnTo>
                    <a:pt x="1276" y="560"/>
                  </a:lnTo>
                  <a:lnTo>
                    <a:pt x="1270" y="520"/>
                  </a:lnTo>
                  <a:lnTo>
                    <a:pt x="1264" y="478"/>
                  </a:lnTo>
                  <a:lnTo>
                    <a:pt x="1254" y="436"/>
                  </a:lnTo>
                  <a:lnTo>
                    <a:pt x="1242" y="396"/>
                  </a:lnTo>
                  <a:lnTo>
                    <a:pt x="1230" y="354"/>
                  </a:lnTo>
                  <a:lnTo>
                    <a:pt x="1214" y="314"/>
                  </a:lnTo>
                  <a:lnTo>
                    <a:pt x="1196" y="276"/>
                  </a:lnTo>
                  <a:lnTo>
                    <a:pt x="1176" y="236"/>
                  </a:lnTo>
                  <a:lnTo>
                    <a:pt x="1154" y="198"/>
                  </a:lnTo>
                  <a:lnTo>
                    <a:pt x="1154" y="198"/>
                  </a:lnTo>
                  <a:lnTo>
                    <a:pt x="1136" y="170"/>
                  </a:lnTo>
                  <a:lnTo>
                    <a:pt x="1118" y="142"/>
                  </a:lnTo>
                  <a:lnTo>
                    <a:pt x="1100" y="116"/>
                  </a:lnTo>
                  <a:lnTo>
                    <a:pt x="1078" y="92"/>
                  </a:lnTo>
                  <a:lnTo>
                    <a:pt x="1036" y="44"/>
                  </a:lnTo>
                  <a:lnTo>
                    <a:pt x="990" y="0"/>
                  </a:lnTo>
                  <a:lnTo>
                    <a:pt x="990" y="0"/>
                  </a:lnTo>
                  <a:lnTo>
                    <a:pt x="1022" y="12"/>
                  </a:lnTo>
                  <a:lnTo>
                    <a:pt x="1054" y="28"/>
                  </a:lnTo>
                  <a:lnTo>
                    <a:pt x="1086" y="42"/>
                  </a:lnTo>
                  <a:lnTo>
                    <a:pt x="1116" y="60"/>
                  </a:lnTo>
                  <a:lnTo>
                    <a:pt x="1146" y="78"/>
                  </a:lnTo>
                  <a:lnTo>
                    <a:pt x="1176" y="98"/>
                  </a:lnTo>
                  <a:lnTo>
                    <a:pt x="1204" y="118"/>
                  </a:lnTo>
                  <a:lnTo>
                    <a:pt x="1232" y="140"/>
                  </a:lnTo>
                  <a:lnTo>
                    <a:pt x="1260" y="164"/>
                  </a:lnTo>
                  <a:lnTo>
                    <a:pt x="1286" y="188"/>
                  </a:lnTo>
                  <a:lnTo>
                    <a:pt x="1312" y="214"/>
                  </a:lnTo>
                  <a:lnTo>
                    <a:pt x="1336" y="240"/>
                  </a:lnTo>
                  <a:lnTo>
                    <a:pt x="1358" y="268"/>
                  </a:lnTo>
                  <a:lnTo>
                    <a:pt x="1380" y="298"/>
                  </a:lnTo>
                  <a:lnTo>
                    <a:pt x="1402" y="328"/>
                  </a:lnTo>
                  <a:lnTo>
                    <a:pt x="1422" y="360"/>
                  </a:lnTo>
                  <a:lnTo>
                    <a:pt x="1422" y="360"/>
                  </a:lnTo>
                  <a:lnTo>
                    <a:pt x="1444" y="396"/>
                  </a:lnTo>
                  <a:lnTo>
                    <a:pt x="1462" y="434"/>
                  </a:lnTo>
                  <a:lnTo>
                    <a:pt x="1480" y="472"/>
                  </a:lnTo>
                  <a:lnTo>
                    <a:pt x="1494" y="510"/>
                  </a:lnTo>
                  <a:lnTo>
                    <a:pt x="1508" y="548"/>
                  </a:lnTo>
                  <a:lnTo>
                    <a:pt x="1518" y="588"/>
                  </a:lnTo>
                  <a:lnTo>
                    <a:pt x="1528" y="628"/>
                  </a:lnTo>
                  <a:lnTo>
                    <a:pt x="1536" y="666"/>
                  </a:lnTo>
                  <a:lnTo>
                    <a:pt x="1542" y="706"/>
                  </a:lnTo>
                  <a:lnTo>
                    <a:pt x="1544" y="746"/>
                  </a:lnTo>
                  <a:lnTo>
                    <a:pt x="1546" y="786"/>
                  </a:lnTo>
                  <a:lnTo>
                    <a:pt x="1546" y="826"/>
                  </a:lnTo>
                  <a:lnTo>
                    <a:pt x="1544" y="866"/>
                  </a:lnTo>
                  <a:lnTo>
                    <a:pt x="1540" y="904"/>
                  </a:lnTo>
                  <a:lnTo>
                    <a:pt x="1536" y="944"/>
                  </a:lnTo>
                  <a:lnTo>
                    <a:pt x="1528" y="982"/>
                  </a:lnTo>
                  <a:lnTo>
                    <a:pt x="1520" y="1022"/>
                  </a:lnTo>
                  <a:lnTo>
                    <a:pt x="1508" y="1060"/>
                  </a:lnTo>
                  <a:lnTo>
                    <a:pt x="1496" y="1096"/>
                  </a:lnTo>
                  <a:lnTo>
                    <a:pt x="1482" y="1134"/>
                  </a:lnTo>
                  <a:lnTo>
                    <a:pt x="1466" y="1170"/>
                  </a:lnTo>
                  <a:lnTo>
                    <a:pt x="1448" y="1206"/>
                  </a:lnTo>
                  <a:lnTo>
                    <a:pt x="1428" y="1240"/>
                  </a:lnTo>
                  <a:lnTo>
                    <a:pt x="1408" y="1274"/>
                  </a:lnTo>
                  <a:lnTo>
                    <a:pt x="1386" y="1308"/>
                  </a:lnTo>
                  <a:lnTo>
                    <a:pt x="1362" y="1340"/>
                  </a:lnTo>
                  <a:lnTo>
                    <a:pt x="1336" y="1370"/>
                  </a:lnTo>
                  <a:lnTo>
                    <a:pt x="1308" y="1400"/>
                  </a:lnTo>
                  <a:lnTo>
                    <a:pt x="1280" y="1430"/>
                  </a:lnTo>
                  <a:lnTo>
                    <a:pt x="1248" y="1456"/>
                  </a:lnTo>
                  <a:lnTo>
                    <a:pt x="1216" y="1482"/>
                  </a:lnTo>
                  <a:lnTo>
                    <a:pt x="1184" y="1508"/>
                  </a:lnTo>
                  <a:lnTo>
                    <a:pt x="1184" y="150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0" name="Google Shape;5030;p154"/>
            <p:cNvSpPr/>
            <p:nvPr/>
          </p:nvSpPr>
          <p:spPr>
            <a:xfrm>
              <a:off x="3268132" y="3327339"/>
              <a:ext cx="3739358" cy="1950161"/>
            </a:xfrm>
            <a:custGeom>
              <a:rect b="b" l="l" r="r" t="t"/>
              <a:pathLst>
                <a:path extrusionOk="0" h="1260" w="2416">
                  <a:moveTo>
                    <a:pt x="2282" y="690"/>
                  </a:moveTo>
                  <a:lnTo>
                    <a:pt x="2282" y="690"/>
                  </a:lnTo>
                  <a:lnTo>
                    <a:pt x="2258" y="726"/>
                  </a:lnTo>
                  <a:lnTo>
                    <a:pt x="2234" y="758"/>
                  </a:lnTo>
                  <a:lnTo>
                    <a:pt x="2208" y="792"/>
                  </a:lnTo>
                  <a:lnTo>
                    <a:pt x="2180" y="822"/>
                  </a:lnTo>
                  <a:lnTo>
                    <a:pt x="2152" y="850"/>
                  </a:lnTo>
                  <a:lnTo>
                    <a:pt x="2122" y="878"/>
                  </a:lnTo>
                  <a:lnTo>
                    <a:pt x="2090" y="904"/>
                  </a:lnTo>
                  <a:lnTo>
                    <a:pt x="2058" y="928"/>
                  </a:lnTo>
                  <a:lnTo>
                    <a:pt x="2026" y="952"/>
                  </a:lnTo>
                  <a:lnTo>
                    <a:pt x="1992" y="972"/>
                  </a:lnTo>
                  <a:lnTo>
                    <a:pt x="1956" y="992"/>
                  </a:lnTo>
                  <a:lnTo>
                    <a:pt x="1920" y="1010"/>
                  </a:lnTo>
                  <a:lnTo>
                    <a:pt x="1884" y="1026"/>
                  </a:lnTo>
                  <a:lnTo>
                    <a:pt x="1848" y="1040"/>
                  </a:lnTo>
                  <a:lnTo>
                    <a:pt x="1810" y="1052"/>
                  </a:lnTo>
                  <a:lnTo>
                    <a:pt x="1772" y="1064"/>
                  </a:lnTo>
                  <a:lnTo>
                    <a:pt x="1734" y="1072"/>
                  </a:lnTo>
                  <a:lnTo>
                    <a:pt x="1696" y="1080"/>
                  </a:lnTo>
                  <a:lnTo>
                    <a:pt x="1656" y="1086"/>
                  </a:lnTo>
                  <a:lnTo>
                    <a:pt x="1616" y="1090"/>
                  </a:lnTo>
                  <a:lnTo>
                    <a:pt x="1576" y="1092"/>
                  </a:lnTo>
                  <a:lnTo>
                    <a:pt x="1538" y="1092"/>
                  </a:lnTo>
                  <a:lnTo>
                    <a:pt x="1498" y="1090"/>
                  </a:lnTo>
                  <a:lnTo>
                    <a:pt x="1458" y="1086"/>
                  </a:lnTo>
                  <a:lnTo>
                    <a:pt x="1418" y="1080"/>
                  </a:lnTo>
                  <a:lnTo>
                    <a:pt x="1378" y="1074"/>
                  </a:lnTo>
                  <a:lnTo>
                    <a:pt x="1340" y="1064"/>
                  </a:lnTo>
                  <a:lnTo>
                    <a:pt x="1300" y="1054"/>
                  </a:lnTo>
                  <a:lnTo>
                    <a:pt x="1262" y="1040"/>
                  </a:lnTo>
                  <a:lnTo>
                    <a:pt x="1224" y="1026"/>
                  </a:lnTo>
                  <a:lnTo>
                    <a:pt x="1186" y="1008"/>
                  </a:lnTo>
                  <a:lnTo>
                    <a:pt x="1148" y="990"/>
                  </a:lnTo>
                  <a:lnTo>
                    <a:pt x="1148" y="990"/>
                  </a:lnTo>
                  <a:lnTo>
                    <a:pt x="1130" y="1014"/>
                  </a:lnTo>
                  <a:lnTo>
                    <a:pt x="1110" y="1038"/>
                  </a:lnTo>
                  <a:lnTo>
                    <a:pt x="1090" y="1062"/>
                  </a:lnTo>
                  <a:lnTo>
                    <a:pt x="1068" y="1084"/>
                  </a:lnTo>
                  <a:lnTo>
                    <a:pt x="1046" y="1104"/>
                  </a:lnTo>
                  <a:lnTo>
                    <a:pt x="1022" y="1124"/>
                  </a:lnTo>
                  <a:lnTo>
                    <a:pt x="1000" y="1142"/>
                  </a:lnTo>
                  <a:lnTo>
                    <a:pt x="974" y="1158"/>
                  </a:lnTo>
                  <a:lnTo>
                    <a:pt x="950" y="1174"/>
                  </a:lnTo>
                  <a:lnTo>
                    <a:pt x="924" y="1188"/>
                  </a:lnTo>
                  <a:lnTo>
                    <a:pt x="896" y="1202"/>
                  </a:lnTo>
                  <a:lnTo>
                    <a:pt x="870" y="1214"/>
                  </a:lnTo>
                  <a:lnTo>
                    <a:pt x="842" y="1224"/>
                  </a:lnTo>
                  <a:lnTo>
                    <a:pt x="814" y="1234"/>
                  </a:lnTo>
                  <a:lnTo>
                    <a:pt x="786" y="1242"/>
                  </a:lnTo>
                  <a:lnTo>
                    <a:pt x="756" y="1248"/>
                  </a:lnTo>
                  <a:lnTo>
                    <a:pt x="728" y="1252"/>
                  </a:lnTo>
                  <a:lnTo>
                    <a:pt x="698" y="1256"/>
                  </a:lnTo>
                  <a:lnTo>
                    <a:pt x="670" y="1260"/>
                  </a:lnTo>
                  <a:lnTo>
                    <a:pt x="640" y="1260"/>
                  </a:lnTo>
                  <a:lnTo>
                    <a:pt x="610" y="1260"/>
                  </a:lnTo>
                  <a:lnTo>
                    <a:pt x="580" y="1258"/>
                  </a:lnTo>
                  <a:lnTo>
                    <a:pt x="552" y="1256"/>
                  </a:lnTo>
                  <a:lnTo>
                    <a:pt x="522" y="1252"/>
                  </a:lnTo>
                  <a:lnTo>
                    <a:pt x="492" y="1246"/>
                  </a:lnTo>
                  <a:lnTo>
                    <a:pt x="464" y="1238"/>
                  </a:lnTo>
                  <a:lnTo>
                    <a:pt x="434" y="1230"/>
                  </a:lnTo>
                  <a:lnTo>
                    <a:pt x="406" y="1218"/>
                  </a:lnTo>
                  <a:lnTo>
                    <a:pt x="376" y="1208"/>
                  </a:lnTo>
                  <a:lnTo>
                    <a:pt x="348" y="1194"/>
                  </a:lnTo>
                  <a:lnTo>
                    <a:pt x="322" y="1180"/>
                  </a:lnTo>
                  <a:lnTo>
                    <a:pt x="294" y="1164"/>
                  </a:lnTo>
                  <a:lnTo>
                    <a:pt x="294" y="1164"/>
                  </a:lnTo>
                  <a:lnTo>
                    <a:pt x="268" y="1146"/>
                  </a:lnTo>
                  <a:lnTo>
                    <a:pt x="242" y="1126"/>
                  </a:lnTo>
                  <a:lnTo>
                    <a:pt x="216" y="1106"/>
                  </a:lnTo>
                  <a:lnTo>
                    <a:pt x="194" y="1084"/>
                  </a:lnTo>
                  <a:lnTo>
                    <a:pt x="172" y="1062"/>
                  </a:lnTo>
                  <a:lnTo>
                    <a:pt x="150" y="1040"/>
                  </a:lnTo>
                  <a:lnTo>
                    <a:pt x="132" y="1016"/>
                  </a:lnTo>
                  <a:lnTo>
                    <a:pt x="114" y="990"/>
                  </a:lnTo>
                  <a:lnTo>
                    <a:pt x="96" y="964"/>
                  </a:lnTo>
                  <a:lnTo>
                    <a:pt x="80" y="938"/>
                  </a:lnTo>
                  <a:lnTo>
                    <a:pt x="66" y="912"/>
                  </a:lnTo>
                  <a:lnTo>
                    <a:pt x="54" y="884"/>
                  </a:lnTo>
                  <a:lnTo>
                    <a:pt x="42" y="856"/>
                  </a:lnTo>
                  <a:lnTo>
                    <a:pt x="32" y="828"/>
                  </a:lnTo>
                  <a:lnTo>
                    <a:pt x="24" y="798"/>
                  </a:lnTo>
                  <a:lnTo>
                    <a:pt x="16" y="770"/>
                  </a:lnTo>
                  <a:lnTo>
                    <a:pt x="10" y="740"/>
                  </a:lnTo>
                  <a:lnTo>
                    <a:pt x="6" y="710"/>
                  </a:lnTo>
                  <a:lnTo>
                    <a:pt x="2" y="680"/>
                  </a:lnTo>
                  <a:lnTo>
                    <a:pt x="0" y="650"/>
                  </a:lnTo>
                  <a:lnTo>
                    <a:pt x="0" y="618"/>
                  </a:lnTo>
                  <a:lnTo>
                    <a:pt x="2" y="588"/>
                  </a:lnTo>
                  <a:lnTo>
                    <a:pt x="4" y="558"/>
                  </a:lnTo>
                  <a:lnTo>
                    <a:pt x="8" y="528"/>
                  </a:lnTo>
                  <a:lnTo>
                    <a:pt x="14" y="498"/>
                  </a:lnTo>
                  <a:lnTo>
                    <a:pt x="22" y="468"/>
                  </a:lnTo>
                  <a:lnTo>
                    <a:pt x="30" y="438"/>
                  </a:lnTo>
                  <a:lnTo>
                    <a:pt x="40" y="408"/>
                  </a:lnTo>
                  <a:lnTo>
                    <a:pt x="52" y="378"/>
                  </a:lnTo>
                  <a:lnTo>
                    <a:pt x="66" y="350"/>
                  </a:lnTo>
                  <a:lnTo>
                    <a:pt x="82" y="322"/>
                  </a:lnTo>
                  <a:lnTo>
                    <a:pt x="98" y="294"/>
                  </a:lnTo>
                  <a:lnTo>
                    <a:pt x="98" y="294"/>
                  </a:lnTo>
                  <a:lnTo>
                    <a:pt x="124" y="254"/>
                  </a:lnTo>
                  <a:lnTo>
                    <a:pt x="154" y="218"/>
                  </a:lnTo>
                  <a:lnTo>
                    <a:pt x="186" y="184"/>
                  </a:lnTo>
                  <a:lnTo>
                    <a:pt x="220" y="152"/>
                  </a:lnTo>
                  <a:lnTo>
                    <a:pt x="256" y="124"/>
                  </a:lnTo>
                  <a:lnTo>
                    <a:pt x="292" y="98"/>
                  </a:lnTo>
                  <a:lnTo>
                    <a:pt x="332" y="76"/>
                  </a:lnTo>
                  <a:lnTo>
                    <a:pt x="372" y="56"/>
                  </a:lnTo>
                  <a:lnTo>
                    <a:pt x="414" y="38"/>
                  </a:lnTo>
                  <a:lnTo>
                    <a:pt x="456" y="24"/>
                  </a:lnTo>
                  <a:lnTo>
                    <a:pt x="500" y="14"/>
                  </a:lnTo>
                  <a:lnTo>
                    <a:pt x="544" y="6"/>
                  </a:lnTo>
                  <a:lnTo>
                    <a:pt x="588" y="2"/>
                  </a:lnTo>
                  <a:lnTo>
                    <a:pt x="632" y="0"/>
                  </a:lnTo>
                  <a:lnTo>
                    <a:pt x="678" y="2"/>
                  </a:lnTo>
                  <a:lnTo>
                    <a:pt x="722" y="6"/>
                  </a:lnTo>
                  <a:lnTo>
                    <a:pt x="722" y="6"/>
                  </a:lnTo>
                  <a:lnTo>
                    <a:pt x="722" y="6"/>
                  </a:lnTo>
                  <a:lnTo>
                    <a:pt x="722" y="6"/>
                  </a:lnTo>
                  <a:lnTo>
                    <a:pt x="730" y="54"/>
                  </a:lnTo>
                  <a:lnTo>
                    <a:pt x="738" y="100"/>
                  </a:lnTo>
                  <a:lnTo>
                    <a:pt x="750" y="146"/>
                  </a:lnTo>
                  <a:lnTo>
                    <a:pt x="764" y="192"/>
                  </a:lnTo>
                  <a:lnTo>
                    <a:pt x="780" y="238"/>
                  </a:lnTo>
                  <a:lnTo>
                    <a:pt x="798" y="282"/>
                  </a:lnTo>
                  <a:lnTo>
                    <a:pt x="820" y="324"/>
                  </a:lnTo>
                  <a:lnTo>
                    <a:pt x="844" y="366"/>
                  </a:lnTo>
                  <a:lnTo>
                    <a:pt x="870" y="406"/>
                  </a:lnTo>
                  <a:lnTo>
                    <a:pt x="898" y="446"/>
                  </a:lnTo>
                  <a:lnTo>
                    <a:pt x="930" y="484"/>
                  </a:lnTo>
                  <a:lnTo>
                    <a:pt x="964" y="520"/>
                  </a:lnTo>
                  <a:lnTo>
                    <a:pt x="1000" y="554"/>
                  </a:lnTo>
                  <a:lnTo>
                    <a:pt x="1038" y="588"/>
                  </a:lnTo>
                  <a:lnTo>
                    <a:pt x="1078" y="618"/>
                  </a:lnTo>
                  <a:lnTo>
                    <a:pt x="1120" y="646"/>
                  </a:lnTo>
                  <a:lnTo>
                    <a:pt x="1120" y="646"/>
                  </a:lnTo>
                  <a:lnTo>
                    <a:pt x="1158" y="670"/>
                  </a:lnTo>
                  <a:lnTo>
                    <a:pt x="1196" y="690"/>
                  </a:lnTo>
                  <a:lnTo>
                    <a:pt x="1236" y="708"/>
                  </a:lnTo>
                  <a:lnTo>
                    <a:pt x="1276" y="724"/>
                  </a:lnTo>
                  <a:lnTo>
                    <a:pt x="1316" y="738"/>
                  </a:lnTo>
                  <a:lnTo>
                    <a:pt x="1358" y="750"/>
                  </a:lnTo>
                  <a:lnTo>
                    <a:pt x="1398" y="760"/>
                  </a:lnTo>
                  <a:lnTo>
                    <a:pt x="1440" y="768"/>
                  </a:lnTo>
                  <a:lnTo>
                    <a:pt x="1480" y="774"/>
                  </a:lnTo>
                  <a:lnTo>
                    <a:pt x="1522" y="778"/>
                  </a:lnTo>
                  <a:lnTo>
                    <a:pt x="1564" y="780"/>
                  </a:lnTo>
                  <a:lnTo>
                    <a:pt x="1606" y="780"/>
                  </a:lnTo>
                  <a:lnTo>
                    <a:pt x="1646" y="776"/>
                  </a:lnTo>
                  <a:lnTo>
                    <a:pt x="1688" y="772"/>
                  </a:lnTo>
                  <a:lnTo>
                    <a:pt x="1728" y="766"/>
                  </a:lnTo>
                  <a:lnTo>
                    <a:pt x="1770" y="758"/>
                  </a:lnTo>
                  <a:lnTo>
                    <a:pt x="1810" y="748"/>
                  </a:lnTo>
                  <a:lnTo>
                    <a:pt x="1848" y="736"/>
                  </a:lnTo>
                  <a:lnTo>
                    <a:pt x="1888" y="722"/>
                  </a:lnTo>
                  <a:lnTo>
                    <a:pt x="1926" y="706"/>
                  </a:lnTo>
                  <a:lnTo>
                    <a:pt x="1964" y="690"/>
                  </a:lnTo>
                  <a:lnTo>
                    <a:pt x="2000" y="670"/>
                  </a:lnTo>
                  <a:lnTo>
                    <a:pt x="2036" y="648"/>
                  </a:lnTo>
                  <a:lnTo>
                    <a:pt x="2072" y="626"/>
                  </a:lnTo>
                  <a:lnTo>
                    <a:pt x="2106" y="600"/>
                  </a:lnTo>
                  <a:lnTo>
                    <a:pt x="2138" y="574"/>
                  </a:lnTo>
                  <a:lnTo>
                    <a:pt x="2170" y="546"/>
                  </a:lnTo>
                  <a:lnTo>
                    <a:pt x="2200" y="516"/>
                  </a:lnTo>
                  <a:lnTo>
                    <a:pt x="2230" y="484"/>
                  </a:lnTo>
                  <a:lnTo>
                    <a:pt x="2256" y="450"/>
                  </a:lnTo>
                  <a:lnTo>
                    <a:pt x="2284" y="414"/>
                  </a:lnTo>
                  <a:lnTo>
                    <a:pt x="2308" y="378"/>
                  </a:lnTo>
                  <a:lnTo>
                    <a:pt x="2308" y="378"/>
                  </a:lnTo>
                  <a:lnTo>
                    <a:pt x="2324" y="350"/>
                  </a:lnTo>
                  <a:lnTo>
                    <a:pt x="2340" y="322"/>
                  </a:lnTo>
                  <a:lnTo>
                    <a:pt x="2356" y="292"/>
                  </a:lnTo>
                  <a:lnTo>
                    <a:pt x="2368" y="262"/>
                  </a:lnTo>
                  <a:lnTo>
                    <a:pt x="2392" y="204"/>
                  </a:lnTo>
                  <a:lnTo>
                    <a:pt x="2412" y="144"/>
                  </a:lnTo>
                  <a:lnTo>
                    <a:pt x="2412" y="144"/>
                  </a:lnTo>
                  <a:lnTo>
                    <a:pt x="2414" y="178"/>
                  </a:lnTo>
                  <a:lnTo>
                    <a:pt x="2416" y="212"/>
                  </a:lnTo>
                  <a:lnTo>
                    <a:pt x="2416" y="248"/>
                  </a:lnTo>
                  <a:lnTo>
                    <a:pt x="2414" y="282"/>
                  </a:lnTo>
                  <a:lnTo>
                    <a:pt x="2412" y="318"/>
                  </a:lnTo>
                  <a:lnTo>
                    <a:pt x="2406" y="352"/>
                  </a:lnTo>
                  <a:lnTo>
                    <a:pt x="2402" y="388"/>
                  </a:lnTo>
                  <a:lnTo>
                    <a:pt x="2394" y="422"/>
                  </a:lnTo>
                  <a:lnTo>
                    <a:pt x="2386" y="456"/>
                  </a:lnTo>
                  <a:lnTo>
                    <a:pt x="2376" y="492"/>
                  </a:lnTo>
                  <a:lnTo>
                    <a:pt x="2364" y="526"/>
                  </a:lnTo>
                  <a:lnTo>
                    <a:pt x="2350" y="560"/>
                  </a:lnTo>
                  <a:lnTo>
                    <a:pt x="2336" y="592"/>
                  </a:lnTo>
                  <a:lnTo>
                    <a:pt x="2320" y="626"/>
                  </a:lnTo>
                  <a:lnTo>
                    <a:pt x="2302" y="658"/>
                  </a:lnTo>
                  <a:lnTo>
                    <a:pt x="2282" y="690"/>
                  </a:lnTo>
                  <a:lnTo>
                    <a:pt x="2282" y="69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1" name="Google Shape;5031;p154"/>
            <p:cNvSpPr/>
            <p:nvPr/>
          </p:nvSpPr>
          <p:spPr>
            <a:xfrm>
              <a:off x="3758898" y="989982"/>
              <a:ext cx="2615694" cy="3445284"/>
            </a:xfrm>
            <a:custGeom>
              <a:rect b="b" l="l" r="r" t="t"/>
              <a:pathLst>
                <a:path extrusionOk="0" h="2226" w="1690">
                  <a:moveTo>
                    <a:pt x="1132" y="2206"/>
                  </a:moveTo>
                  <a:lnTo>
                    <a:pt x="1132" y="2206"/>
                  </a:lnTo>
                  <a:lnTo>
                    <a:pt x="1090" y="2196"/>
                  </a:lnTo>
                  <a:lnTo>
                    <a:pt x="1050" y="2184"/>
                  </a:lnTo>
                  <a:lnTo>
                    <a:pt x="1010" y="2170"/>
                  </a:lnTo>
                  <a:lnTo>
                    <a:pt x="972" y="2154"/>
                  </a:lnTo>
                  <a:lnTo>
                    <a:pt x="936" y="2136"/>
                  </a:lnTo>
                  <a:lnTo>
                    <a:pt x="900" y="2118"/>
                  </a:lnTo>
                  <a:lnTo>
                    <a:pt x="864" y="2098"/>
                  </a:lnTo>
                  <a:lnTo>
                    <a:pt x="830" y="2076"/>
                  </a:lnTo>
                  <a:lnTo>
                    <a:pt x="798" y="2052"/>
                  </a:lnTo>
                  <a:lnTo>
                    <a:pt x="768" y="2026"/>
                  </a:lnTo>
                  <a:lnTo>
                    <a:pt x="738" y="2000"/>
                  </a:lnTo>
                  <a:lnTo>
                    <a:pt x="708" y="1974"/>
                  </a:lnTo>
                  <a:lnTo>
                    <a:pt x="682" y="1944"/>
                  </a:lnTo>
                  <a:lnTo>
                    <a:pt x="656" y="1914"/>
                  </a:lnTo>
                  <a:lnTo>
                    <a:pt x="630" y="1884"/>
                  </a:lnTo>
                  <a:lnTo>
                    <a:pt x="608" y="1852"/>
                  </a:lnTo>
                  <a:lnTo>
                    <a:pt x="586" y="1818"/>
                  </a:lnTo>
                  <a:lnTo>
                    <a:pt x="566" y="1784"/>
                  </a:lnTo>
                  <a:lnTo>
                    <a:pt x="548" y="1750"/>
                  </a:lnTo>
                  <a:lnTo>
                    <a:pt x="530" y="1714"/>
                  </a:lnTo>
                  <a:lnTo>
                    <a:pt x="516" y="1676"/>
                  </a:lnTo>
                  <a:lnTo>
                    <a:pt x="502" y="1640"/>
                  </a:lnTo>
                  <a:lnTo>
                    <a:pt x="490" y="1602"/>
                  </a:lnTo>
                  <a:lnTo>
                    <a:pt x="480" y="1564"/>
                  </a:lnTo>
                  <a:lnTo>
                    <a:pt x="472" y="1524"/>
                  </a:lnTo>
                  <a:lnTo>
                    <a:pt x="466" y="1484"/>
                  </a:lnTo>
                  <a:lnTo>
                    <a:pt x="460" y="1444"/>
                  </a:lnTo>
                  <a:lnTo>
                    <a:pt x="458" y="1404"/>
                  </a:lnTo>
                  <a:lnTo>
                    <a:pt x="456" y="1362"/>
                  </a:lnTo>
                  <a:lnTo>
                    <a:pt x="458" y="1322"/>
                  </a:lnTo>
                  <a:lnTo>
                    <a:pt x="462" y="1280"/>
                  </a:lnTo>
                  <a:lnTo>
                    <a:pt x="466" y="1240"/>
                  </a:lnTo>
                  <a:lnTo>
                    <a:pt x="466" y="1240"/>
                  </a:lnTo>
                  <a:lnTo>
                    <a:pt x="436" y="1230"/>
                  </a:lnTo>
                  <a:lnTo>
                    <a:pt x="406" y="1220"/>
                  </a:lnTo>
                  <a:lnTo>
                    <a:pt x="378" y="1208"/>
                  </a:lnTo>
                  <a:lnTo>
                    <a:pt x="350" y="1196"/>
                  </a:lnTo>
                  <a:lnTo>
                    <a:pt x="324" y="1182"/>
                  </a:lnTo>
                  <a:lnTo>
                    <a:pt x="298" y="1166"/>
                  </a:lnTo>
                  <a:lnTo>
                    <a:pt x="272" y="1150"/>
                  </a:lnTo>
                  <a:lnTo>
                    <a:pt x="248" y="1132"/>
                  </a:lnTo>
                  <a:lnTo>
                    <a:pt x="226" y="1114"/>
                  </a:lnTo>
                  <a:lnTo>
                    <a:pt x="202" y="1094"/>
                  </a:lnTo>
                  <a:lnTo>
                    <a:pt x="182" y="1074"/>
                  </a:lnTo>
                  <a:lnTo>
                    <a:pt x="162" y="1052"/>
                  </a:lnTo>
                  <a:lnTo>
                    <a:pt x="142" y="1030"/>
                  </a:lnTo>
                  <a:lnTo>
                    <a:pt x="124" y="1006"/>
                  </a:lnTo>
                  <a:lnTo>
                    <a:pt x="106" y="982"/>
                  </a:lnTo>
                  <a:lnTo>
                    <a:pt x="92" y="958"/>
                  </a:lnTo>
                  <a:lnTo>
                    <a:pt x="76" y="932"/>
                  </a:lnTo>
                  <a:lnTo>
                    <a:pt x="62" y="906"/>
                  </a:lnTo>
                  <a:lnTo>
                    <a:pt x="50" y="880"/>
                  </a:lnTo>
                  <a:lnTo>
                    <a:pt x="40" y="852"/>
                  </a:lnTo>
                  <a:lnTo>
                    <a:pt x="30" y="824"/>
                  </a:lnTo>
                  <a:lnTo>
                    <a:pt x="22" y="796"/>
                  </a:lnTo>
                  <a:lnTo>
                    <a:pt x="14" y="768"/>
                  </a:lnTo>
                  <a:lnTo>
                    <a:pt x="8" y="738"/>
                  </a:lnTo>
                  <a:lnTo>
                    <a:pt x="4" y="708"/>
                  </a:lnTo>
                  <a:lnTo>
                    <a:pt x="0" y="678"/>
                  </a:lnTo>
                  <a:lnTo>
                    <a:pt x="0" y="648"/>
                  </a:lnTo>
                  <a:lnTo>
                    <a:pt x="0" y="618"/>
                  </a:lnTo>
                  <a:lnTo>
                    <a:pt x="0" y="586"/>
                  </a:lnTo>
                  <a:lnTo>
                    <a:pt x="4" y="556"/>
                  </a:lnTo>
                  <a:lnTo>
                    <a:pt x="8" y="526"/>
                  </a:lnTo>
                  <a:lnTo>
                    <a:pt x="14" y="494"/>
                  </a:lnTo>
                  <a:lnTo>
                    <a:pt x="14" y="494"/>
                  </a:lnTo>
                  <a:lnTo>
                    <a:pt x="22" y="462"/>
                  </a:lnTo>
                  <a:lnTo>
                    <a:pt x="32" y="432"/>
                  </a:lnTo>
                  <a:lnTo>
                    <a:pt x="42" y="402"/>
                  </a:lnTo>
                  <a:lnTo>
                    <a:pt x="54" y="372"/>
                  </a:lnTo>
                  <a:lnTo>
                    <a:pt x="68" y="344"/>
                  </a:lnTo>
                  <a:lnTo>
                    <a:pt x="82" y="318"/>
                  </a:lnTo>
                  <a:lnTo>
                    <a:pt x="98" y="290"/>
                  </a:lnTo>
                  <a:lnTo>
                    <a:pt x="116" y="266"/>
                  </a:lnTo>
                  <a:lnTo>
                    <a:pt x="134" y="240"/>
                  </a:lnTo>
                  <a:lnTo>
                    <a:pt x="154" y="218"/>
                  </a:lnTo>
                  <a:lnTo>
                    <a:pt x="174" y="194"/>
                  </a:lnTo>
                  <a:lnTo>
                    <a:pt x="196" y="174"/>
                  </a:lnTo>
                  <a:lnTo>
                    <a:pt x="218" y="154"/>
                  </a:lnTo>
                  <a:lnTo>
                    <a:pt x="242" y="134"/>
                  </a:lnTo>
                  <a:lnTo>
                    <a:pt x="266" y="116"/>
                  </a:lnTo>
                  <a:lnTo>
                    <a:pt x="290" y="100"/>
                  </a:lnTo>
                  <a:lnTo>
                    <a:pt x="316" y="84"/>
                  </a:lnTo>
                  <a:lnTo>
                    <a:pt x="344" y="70"/>
                  </a:lnTo>
                  <a:lnTo>
                    <a:pt x="370" y="56"/>
                  </a:lnTo>
                  <a:lnTo>
                    <a:pt x="398" y="44"/>
                  </a:lnTo>
                  <a:lnTo>
                    <a:pt x="428" y="34"/>
                  </a:lnTo>
                  <a:lnTo>
                    <a:pt x="456" y="24"/>
                  </a:lnTo>
                  <a:lnTo>
                    <a:pt x="486" y="16"/>
                  </a:lnTo>
                  <a:lnTo>
                    <a:pt x="516" y="10"/>
                  </a:lnTo>
                  <a:lnTo>
                    <a:pt x="546" y="6"/>
                  </a:lnTo>
                  <a:lnTo>
                    <a:pt x="576" y="2"/>
                  </a:lnTo>
                  <a:lnTo>
                    <a:pt x="608" y="0"/>
                  </a:lnTo>
                  <a:lnTo>
                    <a:pt x="640" y="0"/>
                  </a:lnTo>
                  <a:lnTo>
                    <a:pt x="670" y="2"/>
                  </a:lnTo>
                  <a:lnTo>
                    <a:pt x="702" y="4"/>
                  </a:lnTo>
                  <a:lnTo>
                    <a:pt x="734" y="10"/>
                  </a:lnTo>
                  <a:lnTo>
                    <a:pt x="766" y="16"/>
                  </a:lnTo>
                  <a:lnTo>
                    <a:pt x="766" y="16"/>
                  </a:lnTo>
                  <a:lnTo>
                    <a:pt x="812" y="28"/>
                  </a:lnTo>
                  <a:lnTo>
                    <a:pt x="856" y="42"/>
                  </a:lnTo>
                  <a:lnTo>
                    <a:pt x="900" y="62"/>
                  </a:lnTo>
                  <a:lnTo>
                    <a:pt x="940" y="82"/>
                  </a:lnTo>
                  <a:lnTo>
                    <a:pt x="980" y="106"/>
                  </a:lnTo>
                  <a:lnTo>
                    <a:pt x="1016" y="132"/>
                  </a:lnTo>
                  <a:lnTo>
                    <a:pt x="1050" y="162"/>
                  </a:lnTo>
                  <a:lnTo>
                    <a:pt x="1082" y="192"/>
                  </a:lnTo>
                  <a:lnTo>
                    <a:pt x="1112" y="226"/>
                  </a:lnTo>
                  <a:lnTo>
                    <a:pt x="1140" y="262"/>
                  </a:lnTo>
                  <a:lnTo>
                    <a:pt x="1164" y="298"/>
                  </a:lnTo>
                  <a:lnTo>
                    <a:pt x="1188" y="338"/>
                  </a:lnTo>
                  <a:lnTo>
                    <a:pt x="1206" y="378"/>
                  </a:lnTo>
                  <a:lnTo>
                    <a:pt x="1224" y="420"/>
                  </a:lnTo>
                  <a:lnTo>
                    <a:pt x="1236" y="462"/>
                  </a:lnTo>
                  <a:lnTo>
                    <a:pt x="1248" y="506"/>
                  </a:lnTo>
                  <a:lnTo>
                    <a:pt x="1248" y="506"/>
                  </a:lnTo>
                  <a:lnTo>
                    <a:pt x="1248" y="506"/>
                  </a:lnTo>
                  <a:lnTo>
                    <a:pt x="1248" y="506"/>
                  </a:lnTo>
                  <a:lnTo>
                    <a:pt x="1206" y="528"/>
                  </a:lnTo>
                  <a:lnTo>
                    <a:pt x="1164" y="552"/>
                  </a:lnTo>
                  <a:lnTo>
                    <a:pt x="1124" y="578"/>
                  </a:lnTo>
                  <a:lnTo>
                    <a:pt x="1086" y="608"/>
                  </a:lnTo>
                  <a:lnTo>
                    <a:pt x="1050" y="638"/>
                  </a:lnTo>
                  <a:lnTo>
                    <a:pt x="1014" y="670"/>
                  </a:lnTo>
                  <a:lnTo>
                    <a:pt x="982" y="706"/>
                  </a:lnTo>
                  <a:lnTo>
                    <a:pt x="950" y="742"/>
                  </a:lnTo>
                  <a:lnTo>
                    <a:pt x="920" y="780"/>
                  </a:lnTo>
                  <a:lnTo>
                    <a:pt x="894" y="820"/>
                  </a:lnTo>
                  <a:lnTo>
                    <a:pt x="868" y="862"/>
                  </a:lnTo>
                  <a:lnTo>
                    <a:pt x="846" y="906"/>
                  </a:lnTo>
                  <a:lnTo>
                    <a:pt x="826" y="952"/>
                  </a:lnTo>
                  <a:lnTo>
                    <a:pt x="808" y="998"/>
                  </a:lnTo>
                  <a:lnTo>
                    <a:pt x="792" y="1046"/>
                  </a:lnTo>
                  <a:lnTo>
                    <a:pt x="780" y="1096"/>
                  </a:lnTo>
                  <a:lnTo>
                    <a:pt x="780" y="1096"/>
                  </a:lnTo>
                  <a:lnTo>
                    <a:pt x="770" y="1140"/>
                  </a:lnTo>
                  <a:lnTo>
                    <a:pt x="764" y="1184"/>
                  </a:lnTo>
                  <a:lnTo>
                    <a:pt x="760" y="1226"/>
                  </a:lnTo>
                  <a:lnTo>
                    <a:pt x="758" y="1270"/>
                  </a:lnTo>
                  <a:lnTo>
                    <a:pt x="760" y="1312"/>
                  </a:lnTo>
                  <a:lnTo>
                    <a:pt x="762" y="1354"/>
                  </a:lnTo>
                  <a:lnTo>
                    <a:pt x="766" y="1396"/>
                  </a:lnTo>
                  <a:lnTo>
                    <a:pt x="772" y="1438"/>
                  </a:lnTo>
                  <a:lnTo>
                    <a:pt x="782" y="1480"/>
                  </a:lnTo>
                  <a:lnTo>
                    <a:pt x="792" y="1520"/>
                  </a:lnTo>
                  <a:lnTo>
                    <a:pt x="804" y="1560"/>
                  </a:lnTo>
                  <a:lnTo>
                    <a:pt x="818" y="1598"/>
                  </a:lnTo>
                  <a:lnTo>
                    <a:pt x="834" y="1636"/>
                  </a:lnTo>
                  <a:lnTo>
                    <a:pt x="852" y="1674"/>
                  </a:lnTo>
                  <a:lnTo>
                    <a:pt x="872" y="1710"/>
                  </a:lnTo>
                  <a:lnTo>
                    <a:pt x="894" y="1746"/>
                  </a:lnTo>
                  <a:lnTo>
                    <a:pt x="916" y="1780"/>
                  </a:lnTo>
                  <a:lnTo>
                    <a:pt x="942" y="1814"/>
                  </a:lnTo>
                  <a:lnTo>
                    <a:pt x="968" y="1846"/>
                  </a:lnTo>
                  <a:lnTo>
                    <a:pt x="996" y="1876"/>
                  </a:lnTo>
                  <a:lnTo>
                    <a:pt x="1024" y="1906"/>
                  </a:lnTo>
                  <a:lnTo>
                    <a:pt x="1056" y="1934"/>
                  </a:lnTo>
                  <a:lnTo>
                    <a:pt x="1088" y="1960"/>
                  </a:lnTo>
                  <a:lnTo>
                    <a:pt x="1120" y="1986"/>
                  </a:lnTo>
                  <a:lnTo>
                    <a:pt x="1156" y="2008"/>
                  </a:lnTo>
                  <a:lnTo>
                    <a:pt x="1192" y="2030"/>
                  </a:lnTo>
                  <a:lnTo>
                    <a:pt x="1230" y="2050"/>
                  </a:lnTo>
                  <a:lnTo>
                    <a:pt x="1268" y="2070"/>
                  </a:lnTo>
                  <a:lnTo>
                    <a:pt x="1308" y="2086"/>
                  </a:lnTo>
                  <a:lnTo>
                    <a:pt x="1348" y="2100"/>
                  </a:lnTo>
                  <a:lnTo>
                    <a:pt x="1390" y="2114"/>
                  </a:lnTo>
                  <a:lnTo>
                    <a:pt x="1434" y="2124"/>
                  </a:lnTo>
                  <a:lnTo>
                    <a:pt x="1434" y="2124"/>
                  </a:lnTo>
                  <a:lnTo>
                    <a:pt x="1466" y="2130"/>
                  </a:lnTo>
                  <a:lnTo>
                    <a:pt x="1498" y="2136"/>
                  </a:lnTo>
                  <a:lnTo>
                    <a:pt x="1530" y="2140"/>
                  </a:lnTo>
                  <a:lnTo>
                    <a:pt x="1562" y="2142"/>
                  </a:lnTo>
                  <a:lnTo>
                    <a:pt x="1626" y="2144"/>
                  </a:lnTo>
                  <a:lnTo>
                    <a:pt x="1690" y="2142"/>
                  </a:lnTo>
                  <a:lnTo>
                    <a:pt x="1690" y="2142"/>
                  </a:lnTo>
                  <a:lnTo>
                    <a:pt x="1658" y="2156"/>
                  </a:lnTo>
                  <a:lnTo>
                    <a:pt x="1626" y="2170"/>
                  </a:lnTo>
                  <a:lnTo>
                    <a:pt x="1592" y="2182"/>
                  </a:lnTo>
                  <a:lnTo>
                    <a:pt x="1560" y="2192"/>
                  </a:lnTo>
                  <a:lnTo>
                    <a:pt x="1526" y="2200"/>
                  </a:lnTo>
                  <a:lnTo>
                    <a:pt x="1490" y="2208"/>
                  </a:lnTo>
                  <a:lnTo>
                    <a:pt x="1456" y="2214"/>
                  </a:lnTo>
                  <a:lnTo>
                    <a:pt x="1422" y="2220"/>
                  </a:lnTo>
                  <a:lnTo>
                    <a:pt x="1386" y="2224"/>
                  </a:lnTo>
                  <a:lnTo>
                    <a:pt x="1350" y="2226"/>
                  </a:lnTo>
                  <a:lnTo>
                    <a:pt x="1314" y="2226"/>
                  </a:lnTo>
                  <a:lnTo>
                    <a:pt x="1278" y="2226"/>
                  </a:lnTo>
                  <a:lnTo>
                    <a:pt x="1242" y="2222"/>
                  </a:lnTo>
                  <a:lnTo>
                    <a:pt x="1204" y="2218"/>
                  </a:lnTo>
                  <a:lnTo>
                    <a:pt x="1168" y="2212"/>
                  </a:lnTo>
                  <a:lnTo>
                    <a:pt x="1132" y="2206"/>
                  </a:lnTo>
                  <a:lnTo>
                    <a:pt x="1132" y="220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2" name="Google Shape;5032;p154"/>
            <p:cNvSpPr txBox="1"/>
            <p:nvPr/>
          </p:nvSpPr>
          <p:spPr>
            <a:xfrm>
              <a:off x="3852448" y="1374315"/>
              <a:ext cx="1793481" cy="9480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1175" lIns="102375" spcFirstLastPara="1" rIns="102375" wrap="square" tIns="511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3" name="Google Shape;5033;p154"/>
            <p:cNvSpPr txBox="1"/>
            <p:nvPr/>
          </p:nvSpPr>
          <p:spPr>
            <a:xfrm>
              <a:off x="6333577" y="1307423"/>
              <a:ext cx="1953160" cy="5673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1175" lIns="102375" spcFirstLastPara="1" rIns="102375" wrap="square" tIns="511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4" name="Google Shape;5034;p154"/>
            <p:cNvSpPr txBox="1"/>
            <p:nvPr/>
          </p:nvSpPr>
          <p:spPr>
            <a:xfrm>
              <a:off x="7475911" y="3698769"/>
              <a:ext cx="1590089" cy="9665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1175" lIns="102375" spcFirstLastPara="1" rIns="102375" wrap="square" tIns="511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5" name="Google Shape;5035;p154"/>
            <p:cNvSpPr txBox="1"/>
            <p:nvPr/>
          </p:nvSpPr>
          <p:spPr>
            <a:xfrm>
              <a:off x="5352437" y="5402604"/>
              <a:ext cx="1655053" cy="9480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1175" lIns="102375" spcFirstLastPara="1" rIns="102375" wrap="square" tIns="511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6" name="Google Shape;5036;p154"/>
            <p:cNvSpPr txBox="1"/>
            <p:nvPr/>
          </p:nvSpPr>
          <p:spPr>
            <a:xfrm>
              <a:off x="3126000" y="4073093"/>
              <a:ext cx="2111479" cy="474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1175" lIns="102375" spcFirstLastPara="1" rIns="102375" wrap="square" tIns="511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7" name="Google Shape;5037;p154"/>
            <p:cNvSpPr txBox="1"/>
            <p:nvPr/>
          </p:nvSpPr>
          <p:spPr>
            <a:xfrm>
              <a:off x="5303516" y="3125090"/>
              <a:ext cx="1655053" cy="9480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1175" lIns="102375" spcFirstLastPara="1" rIns="102375" wrap="square" tIns="511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000">
                  <a:solidFill>
                    <a:schemeClr val="accent5"/>
                  </a:solidFill>
                  <a:latin typeface="Arial"/>
                  <a:ea typeface="Arial"/>
                  <a:cs typeface="Arial"/>
                  <a:sym typeface="Arial"/>
                </a:rPr>
                <a:t>TEXT</a:t>
              </a:r>
              <a:endParaRPr b="1" sz="16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41" name="Shape 5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2" name="Google Shape;5042;p155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Org. chart</a:t>
            </a:r>
            <a:endParaRPr/>
          </a:p>
        </p:txBody>
      </p:sp>
      <p:sp>
        <p:nvSpPr>
          <p:cNvPr id="5043" name="Google Shape;5043;p155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5044" name="Google Shape;5044;p155"/>
          <p:cNvGrpSpPr/>
          <p:nvPr/>
        </p:nvGrpSpPr>
        <p:grpSpPr>
          <a:xfrm>
            <a:off x="1469985" y="1376378"/>
            <a:ext cx="9252032" cy="4962708"/>
            <a:chOff x="1946039" y="1631729"/>
            <a:chExt cx="8299924" cy="4452006"/>
          </a:xfrm>
        </p:grpSpPr>
        <p:sp>
          <p:nvSpPr>
            <p:cNvPr id="5045" name="Google Shape;5045;p155"/>
            <p:cNvSpPr/>
            <p:nvPr/>
          </p:nvSpPr>
          <p:spPr>
            <a:xfrm flipH="1" rot="10800000">
              <a:off x="3958456" y="4435902"/>
              <a:ext cx="859119" cy="1304181"/>
            </a:xfrm>
            <a:prstGeom prst="bentArrow">
              <a:avLst>
                <a:gd fmla="val 8070" name="adj1"/>
                <a:gd fmla="val 8090" name="adj2"/>
                <a:gd fmla="val 9114" name="adj3"/>
                <a:gd fmla="val 15727" name="adj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6" name="Google Shape;5046;p155"/>
            <p:cNvSpPr/>
            <p:nvPr/>
          </p:nvSpPr>
          <p:spPr>
            <a:xfrm>
              <a:off x="4344970" y="3770367"/>
              <a:ext cx="1665535" cy="186025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7" name="Google Shape;5047;p155"/>
            <p:cNvSpPr/>
            <p:nvPr/>
          </p:nvSpPr>
          <p:spPr>
            <a:xfrm>
              <a:off x="8432321" y="3768411"/>
              <a:ext cx="915773" cy="186025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048" name="Google Shape;5048;p155"/>
            <p:cNvGrpSpPr/>
            <p:nvPr/>
          </p:nvGrpSpPr>
          <p:grpSpPr>
            <a:xfrm>
              <a:off x="1946039" y="3400065"/>
              <a:ext cx="859119" cy="859119"/>
              <a:chOff x="855044" y="3195087"/>
              <a:chExt cx="1181376" cy="1181375"/>
            </a:xfrm>
          </p:grpSpPr>
          <p:sp>
            <p:nvSpPr>
              <p:cNvPr id="5049" name="Google Shape;5049;p155"/>
              <p:cNvSpPr/>
              <p:nvPr/>
            </p:nvSpPr>
            <p:spPr>
              <a:xfrm>
                <a:off x="855044" y="3195087"/>
                <a:ext cx="1181376" cy="1181375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50" name="Google Shape;5050;p155"/>
              <p:cNvSpPr/>
              <p:nvPr/>
            </p:nvSpPr>
            <p:spPr>
              <a:xfrm>
                <a:off x="919860" y="3259903"/>
                <a:ext cx="1051743" cy="105174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Text</a:t>
                </a:r>
                <a:endParaRPr/>
              </a:p>
            </p:txBody>
          </p:sp>
        </p:grpSp>
        <p:sp>
          <p:nvSpPr>
            <p:cNvPr id="5051" name="Google Shape;5051;p155"/>
            <p:cNvSpPr/>
            <p:nvPr/>
          </p:nvSpPr>
          <p:spPr>
            <a:xfrm>
              <a:off x="2878888" y="3764818"/>
              <a:ext cx="637513" cy="186025"/>
            </a:xfrm>
            <a:prstGeom prst="leftRightArrow">
              <a:avLst>
                <a:gd fmla="val 50000" name="adj1"/>
                <a:gd fmla="val 60256" name="adj2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052" name="Google Shape;5052;p155"/>
            <p:cNvGrpSpPr/>
            <p:nvPr/>
          </p:nvGrpSpPr>
          <p:grpSpPr>
            <a:xfrm>
              <a:off x="9386844" y="3431864"/>
              <a:ext cx="859119" cy="859119"/>
              <a:chOff x="10456429" y="3345510"/>
              <a:chExt cx="880527" cy="880528"/>
            </a:xfrm>
          </p:grpSpPr>
          <p:sp>
            <p:nvSpPr>
              <p:cNvPr id="5053" name="Google Shape;5053;p155"/>
              <p:cNvSpPr/>
              <p:nvPr/>
            </p:nvSpPr>
            <p:spPr>
              <a:xfrm>
                <a:off x="10456429" y="3345510"/>
                <a:ext cx="880527" cy="880528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54" name="Google Shape;5054;p155"/>
              <p:cNvSpPr/>
              <p:nvPr/>
            </p:nvSpPr>
            <p:spPr>
              <a:xfrm>
                <a:off x="10504739" y="3393821"/>
                <a:ext cx="783907" cy="783907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Text</a:t>
                </a:r>
                <a:endParaRPr/>
              </a:p>
            </p:txBody>
          </p:sp>
        </p:grpSp>
        <p:sp>
          <p:nvSpPr>
            <p:cNvPr id="5055" name="Google Shape;5055;p155"/>
            <p:cNvSpPr/>
            <p:nvPr/>
          </p:nvSpPr>
          <p:spPr>
            <a:xfrm>
              <a:off x="6695265" y="3768411"/>
              <a:ext cx="1077917" cy="186025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6" name="Google Shape;5056;p155"/>
            <p:cNvSpPr/>
            <p:nvPr/>
          </p:nvSpPr>
          <p:spPr>
            <a:xfrm flipH="1" rot="10800000">
              <a:off x="3958455" y="4054247"/>
              <a:ext cx="1372506" cy="792626"/>
            </a:xfrm>
            <a:prstGeom prst="bentArrow">
              <a:avLst>
                <a:gd fmla="val 9853" name="adj1"/>
                <a:gd fmla="val 12309" name="adj2"/>
                <a:gd fmla="val 15020" name="adj3"/>
                <a:gd fmla="val 19523" name="adj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7" name="Google Shape;5057;p155"/>
            <p:cNvSpPr/>
            <p:nvPr/>
          </p:nvSpPr>
          <p:spPr>
            <a:xfrm>
              <a:off x="3958455" y="2879884"/>
              <a:ext cx="1372506" cy="792626"/>
            </a:xfrm>
            <a:prstGeom prst="bentArrow">
              <a:avLst>
                <a:gd fmla="val 9232" name="adj1"/>
                <a:gd fmla="val 12309" name="adj2"/>
                <a:gd fmla="val 15020" name="adj3"/>
                <a:gd fmla="val 19523" name="adj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8" name="Google Shape;5058;p155"/>
            <p:cNvSpPr/>
            <p:nvPr/>
          </p:nvSpPr>
          <p:spPr>
            <a:xfrm>
              <a:off x="3958456" y="1986677"/>
              <a:ext cx="859119" cy="1304181"/>
            </a:xfrm>
            <a:prstGeom prst="bentArrow">
              <a:avLst>
                <a:gd fmla="val 8070" name="adj1"/>
                <a:gd fmla="val 8090" name="adj2"/>
                <a:gd fmla="val 9114" name="adj3"/>
                <a:gd fmla="val 15727" name="adj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059" name="Google Shape;5059;p155"/>
            <p:cNvGrpSpPr/>
            <p:nvPr/>
          </p:nvGrpSpPr>
          <p:grpSpPr>
            <a:xfrm>
              <a:off x="3532987" y="3400065"/>
              <a:ext cx="859119" cy="859119"/>
              <a:chOff x="2902793" y="3195087"/>
              <a:chExt cx="1181376" cy="1181375"/>
            </a:xfrm>
          </p:grpSpPr>
          <p:sp>
            <p:nvSpPr>
              <p:cNvPr id="5060" name="Google Shape;5060;p155"/>
              <p:cNvSpPr/>
              <p:nvPr/>
            </p:nvSpPr>
            <p:spPr>
              <a:xfrm>
                <a:off x="2902793" y="3195087"/>
                <a:ext cx="1181376" cy="1181375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61" name="Google Shape;5061;p155"/>
              <p:cNvSpPr/>
              <p:nvPr/>
            </p:nvSpPr>
            <p:spPr>
              <a:xfrm>
                <a:off x="2967609" y="3259903"/>
                <a:ext cx="1051743" cy="105174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Text</a:t>
                </a:r>
                <a:endParaRPr/>
              </a:p>
            </p:txBody>
          </p:sp>
        </p:grpSp>
        <p:sp>
          <p:nvSpPr>
            <p:cNvPr id="5062" name="Google Shape;5062;p155"/>
            <p:cNvSpPr/>
            <p:nvPr/>
          </p:nvSpPr>
          <p:spPr>
            <a:xfrm flipH="1" rot="10800000">
              <a:off x="6409004" y="4224805"/>
              <a:ext cx="859119" cy="756446"/>
            </a:xfrm>
            <a:prstGeom prst="bentArrow">
              <a:avLst>
                <a:gd fmla="val 9853" name="adj1"/>
                <a:gd fmla="val 12309" name="adj2"/>
                <a:gd fmla="val 15020" name="adj3"/>
                <a:gd fmla="val 19523" name="adj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3" name="Google Shape;5063;p155"/>
            <p:cNvSpPr/>
            <p:nvPr/>
          </p:nvSpPr>
          <p:spPr>
            <a:xfrm>
              <a:off x="6409004" y="2702951"/>
              <a:ext cx="859119" cy="756446"/>
            </a:xfrm>
            <a:prstGeom prst="bentArrow">
              <a:avLst>
                <a:gd fmla="val 9853" name="adj1"/>
                <a:gd fmla="val 12309" name="adj2"/>
                <a:gd fmla="val 15020" name="adj3"/>
                <a:gd fmla="val 19523" name="adj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064" name="Google Shape;5064;p155"/>
            <p:cNvGrpSpPr/>
            <p:nvPr/>
          </p:nvGrpSpPr>
          <p:grpSpPr>
            <a:xfrm>
              <a:off x="4856877" y="1631729"/>
              <a:ext cx="2041157" cy="4452006"/>
              <a:chOff x="3332876" y="1631729"/>
              <a:chExt cx="2041157" cy="4452006"/>
            </a:xfrm>
          </p:grpSpPr>
          <p:grpSp>
            <p:nvGrpSpPr>
              <p:cNvPr id="5065" name="Google Shape;5065;p155"/>
              <p:cNvGrpSpPr/>
              <p:nvPr/>
            </p:nvGrpSpPr>
            <p:grpSpPr>
              <a:xfrm>
                <a:off x="3844051" y="2548406"/>
                <a:ext cx="859119" cy="859119"/>
                <a:chOff x="5473904" y="2234732"/>
                <a:chExt cx="880527" cy="880528"/>
              </a:xfrm>
            </p:grpSpPr>
            <p:sp>
              <p:nvSpPr>
                <p:cNvPr id="5066" name="Google Shape;5066;p155"/>
                <p:cNvSpPr/>
                <p:nvPr/>
              </p:nvSpPr>
              <p:spPr>
                <a:xfrm>
                  <a:off x="5473904" y="2234732"/>
                  <a:ext cx="880527" cy="88052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67" name="Google Shape;5067;p155"/>
                <p:cNvSpPr/>
                <p:nvPr/>
              </p:nvSpPr>
              <p:spPr>
                <a:xfrm>
                  <a:off x="5522216" y="2283042"/>
                  <a:ext cx="783907" cy="783907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4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Text</a:t>
                  </a:r>
                  <a:endParaRPr/>
                </a:p>
              </p:txBody>
            </p:sp>
          </p:grpSp>
          <p:grpSp>
            <p:nvGrpSpPr>
              <p:cNvPr id="5068" name="Google Shape;5068;p155"/>
              <p:cNvGrpSpPr/>
              <p:nvPr/>
            </p:nvGrpSpPr>
            <p:grpSpPr>
              <a:xfrm>
                <a:off x="3844051" y="4315320"/>
                <a:ext cx="859119" cy="859119"/>
                <a:chOff x="5473906" y="4428540"/>
                <a:chExt cx="880527" cy="880528"/>
              </a:xfrm>
            </p:grpSpPr>
            <p:sp>
              <p:nvSpPr>
                <p:cNvPr id="5069" name="Google Shape;5069;p155"/>
                <p:cNvSpPr/>
                <p:nvPr/>
              </p:nvSpPr>
              <p:spPr>
                <a:xfrm flipH="1">
                  <a:off x="5473906" y="4428540"/>
                  <a:ext cx="880527" cy="88052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70" name="Google Shape;5070;p155"/>
                <p:cNvSpPr/>
                <p:nvPr/>
              </p:nvSpPr>
              <p:spPr>
                <a:xfrm flipH="1">
                  <a:off x="5522215" y="4476853"/>
                  <a:ext cx="783907" cy="783907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4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Text</a:t>
                  </a:r>
                  <a:endParaRPr/>
                </a:p>
              </p:txBody>
            </p:sp>
          </p:grpSp>
          <p:grpSp>
            <p:nvGrpSpPr>
              <p:cNvPr id="5071" name="Google Shape;5071;p155"/>
              <p:cNvGrpSpPr/>
              <p:nvPr/>
            </p:nvGrpSpPr>
            <p:grpSpPr>
              <a:xfrm>
                <a:off x="3332876" y="1631729"/>
                <a:ext cx="859119" cy="859119"/>
                <a:chOff x="4811445" y="1305168"/>
                <a:chExt cx="880527" cy="880528"/>
              </a:xfrm>
            </p:grpSpPr>
            <p:sp>
              <p:nvSpPr>
                <p:cNvPr id="5072" name="Google Shape;5072;p155"/>
                <p:cNvSpPr/>
                <p:nvPr/>
              </p:nvSpPr>
              <p:spPr>
                <a:xfrm>
                  <a:off x="4811445" y="1305168"/>
                  <a:ext cx="880527" cy="88052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73" name="Google Shape;5073;p155"/>
                <p:cNvSpPr/>
                <p:nvPr/>
              </p:nvSpPr>
              <p:spPr>
                <a:xfrm>
                  <a:off x="4859755" y="1353481"/>
                  <a:ext cx="783907" cy="783907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4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Text</a:t>
                  </a:r>
                  <a:endParaRPr/>
                </a:p>
              </p:txBody>
            </p:sp>
          </p:grpSp>
          <p:grpSp>
            <p:nvGrpSpPr>
              <p:cNvPr id="5074" name="Google Shape;5074;p155"/>
              <p:cNvGrpSpPr/>
              <p:nvPr/>
            </p:nvGrpSpPr>
            <p:grpSpPr>
              <a:xfrm>
                <a:off x="3332876" y="5224616"/>
                <a:ext cx="859119" cy="859119"/>
                <a:chOff x="4811446" y="5406466"/>
                <a:chExt cx="880527" cy="880528"/>
              </a:xfrm>
            </p:grpSpPr>
            <p:sp>
              <p:nvSpPr>
                <p:cNvPr id="5075" name="Google Shape;5075;p155"/>
                <p:cNvSpPr/>
                <p:nvPr/>
              </p:nvSpPr>
              <p:spPr>
                <a:xfrm flipH="1">
                  <a:off x="4811446" y="5406466"/>
                  <a:ext cx="880527" cy="88052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76" name="Google Shape;5076;p155"/>
                <p:cNvSpPr/>
                <p:nvPr/>
              </p:nvSpPr>
              <p:spPr>
                <a:xfrm flipH="1">
                  <a:off x="4859754" y="5454776"/>
                  <a:ext cx="783907" cy="783907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4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Text</a:t>
                  </a:r>
                  <a:endParaRPr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77" name="Google Shape;5077;p155"/>
                <p:cNvSpPr/>
                <p:nvPr/>
              </p:nvSpPr>
              <p:spPr>
                <a:xfrm>
                  <a:off x="4859754" y="5454776"/>
                  <a:ext cx="783907" cy="783907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4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Text</a:t>
                  </a:r>
                  <a:endParaRPr/>
                </a:p>
              </p:txBody>
            </p:sp>
          </p:grpSp>
          <p:grpSp>
            <p:nvGrpSpPr>
              <p:cNvPr id="5078" name="Google Shape;5078;p155"/>
              <p:cNvGrpSpPr/>
              <p:nvPr/>
            </p:nvGrpSpPr>
            <p:grpSpPr>
              <a:xfrm>
                <a:off x="4514914" y="3431863"/>
                <a:ext cx="859119" cy="859119"/>
                <a:chOff x="6136365" y="3345510"/>
                <a:chExt cx="880527" cy="880528"/>
              </a:xfrm>
            </p:grpSpPr>
            <p:sp>
              <p:nvSpPr>
                <p:cNvPr id="5079" name="Google Shape;5079;p155"/>
                <p:cNvSpPr/>
                <p:nvPr/>
              </p:nvSpPr>
              <p:spPr>
                <a:xfrm>
                  <a:off x="6136365" y="3345510"/>
                  <a:ext cx="880527" cy="88052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80" name="Google Shape;5080;p155"/>
                <p:cNvSpPr/>
                <p:nvPr/>
              </p:nvSpPr>
              <p:spPr>
                <a:xfrm>
                  <a:off x="6184676" y="3393821"/>
                  <a:ext cx="783907" cy="783907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4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Text</a:t>
                  </a:r>
                  <a:endParaRPr/>
                </a:p>
              </p:txBody>
            </p:sp>
          </p:grpSp>
        </p:grpSp>
        <p:grpSp>
          <p:nvGrpSpPr>
            <p:cNvPr id="5081" name="Google Shape;5081;p155"/>
            <p:cNvGrpSpPr/>
            <p:nvPr/>
          </p:nvGrpSpPr>
          <p:grpSpPr>
            <a:xfrm>
              <a:off x="7297232" y="2352116"/>
              <a:ext cx="1372507" cy="2964191"/>
              <a:chOff x="5773231" y="2352115"/>
              <a:chExt cx="1372507" cy="2964191"/>
            </a:xfrm>
          </p:grpSpPr>
          <p:grpSp>
            <p:nvGrpSpPr>
              <p:cNvPr id="5082" name="Google Shape;5082;p155"/>
              <p:cNvGrpSpPr/>
              <p:nvPr/>
            </p:nvGrpSpPr>
            <p:grpSpPr>
              <a:xfrm>
                <a:off x="5773231" y="2352115"/>
                <a:ext cx="859119" cy="859119"/>
                <a:chOff x="7760058" y="2234732"/>
                <a:chExt cx="880527" cy="880528"/>
              </a:xfrm>
            </p:grpSpPr>
            <p:sp>
              <p:nvSpPr>
                <p:cNvPr id="5083" name="Google Shape;5083;p155"/>
                <p:cNvSpPr/>
                <p:nvPr/>
              </p:nvSpPr>
              <p:spPr>
                <a:xfrm>
                  <a:off x="7760058" y="2234732"/>
                  <a:ext cx="880527" cy="880528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84" name="Google Shape;5084;p155"/>
                <p:cNvSpPr/>
                <p:nvPr/>
              </p:nvSpPr>
              <p:spPr>
                <a:xfrm>
                  <a:off x="7808369" y="2283042"/>
                  <a:ext cx="783907" cy="783907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4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Text</a:t>
                  </a:r>
                  <a:endParaRPr/>
                </a:p>
              </p:txBody>
            </p:sp>
          </p:grpSp>
          <p:grpSp>
            <p:nvGrpSpPr>
              <p:cNvPr id="5085" name="Google Shape;5085;p155"/>
              <p:cNvGrpSpPr/>
              <p:nvPr/>
            </p:nvGrpSpPr>
            <p:grpSpPr>
              <a:xfrm>
                <a:off x="5773231" y="4457187"/>
                <a:ext cx="859119" cy="859119"/>
                <a:chOff x="7760059" y="4428540"/>
                <a:chExt cx="880527" cy="880528"/>
              </a:xfrm>
            </p:grpSpPr>
            <p:sp>
              <p:nvSpPr>
                <p:cNvPr id="5086" name="Google Shape;5086;p155"/>
                <p:cNvSpPr/>
                <p:nvPr/>
              </p:nvSpPr>
              <p:spPr>
                <a:xfrm flipH="1">
                  <a:off x="7760059" y="4428540"/>
                  <a:ext cx="880527" cy="880528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87" name="Google Shape;5087;p155"/>
                <p:cNvSpPr/>
                <p:nvPr/>
              </p:nvSpPr>
              <p:spPr>
                <a:xfrm flipH="1">
                  <a:off x="7808368" y="4476853"/>
                  <a:ext cx="783907" cy="783907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4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Text</a:t>
                  </a:r>
                  <a:endParaRPr/>
                </a:p>
              </p:txBody>
            </p:sp>
          </p:grpSp>
          <p:grpSp>
            <p:nvGrpSpPr>
              <p:cNvPr id="5088" name="Google Shape;5088;p155"/>
              <p:cNvGrpSpPr/>
              <p:nvPr/>
            </p:nvGrpSpPr>
            <p:grpSpPr>
              <a:xfrm>
                <a:off x="6286619" y="3431863"/>
                <a:ext cx="859119" cy="859119"/>
                <a:chOff x="8422518" y="3345510"/>
                <a:chExt cx="880527" cy="880528"/>
              </a:xfrm>
            </p:grpSpPr>
            <p:sp>
              <p:nvSpPr>
                <p:cNvPr id="5089" name="Google Shape;5089;p155"/>
                <p:cNvSpPr/>
                <p:nvPr/>
              </p:nvSpPr>
              <p:spPr>
                <a:xfrm>
                  <a:off x="8422518" y="3345510"/>
                  <a:ext cx="880527" cy="880528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90" name="Google Shape;5090;p155"/>
                <p:cNvSpPr/>
                <p:nvPr/>
              </p:nvSpPr>
              <p:spPr>
                <a:xfrm>
                  <a:off x="8470829" y="3393821"/>
                  <a:ext cx="783907" cy="783907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4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Text</a:t>
                  </a:r>
                  <a:endParaRPr/>
                </a:p>
              </p:txBody>
            </p:sp>
          </p:grpSp>
        </p:grpSp>
      </p:grpSp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94" name="Shape 5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5" name="Google Shape;5095;p156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Org. chart</a:t>
            </a:r>
            <a:endParaRPr/>
          </a:p>
        </p:txBody>
      </p:sp>
      <p:sp>
        <p:nvSpPr>
          <p:cNvPr id="5096" name="Google Shape;5096;p156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097" name="Google Shape;5097;p156"/>
          <p:cNvSpPr/>
          <p:nvPr/>
        </p:nvSpPr>
        <p:spPr>
          <a:xfrm rot="5400000">
            <a:off x="7772947" y="1150802"/>
            <a:ext cx="805218" cy="2648361"/>
          </a:xfrm>
          <a:custGeom>
            <a:rect b="b" l="l" r="r" t="t"/>
            <a:pathLst>
              <a:path extrusionOk="0" h="339432" w="1177955">
                <a:moveTo>
                  <a:pt x="0" y="339432"/>
                </a:moveTo>
                <a:lnTo>
                  <a:pt x="663" y="0"/>
                </a:lnTo>
                <a:lnTo>
                  <a:pt x="1177955" y="0"/>
                </a:lnTo>
              </a:path>
            </a:pathLst>
          </a:custGeom>
          <a:noFill/>
          <a:ln cap="flat" cmpd="sng" w="28575">
            <a:solidFill>
              <a:srgbClr val="8296B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98" name="Google Shape;5098;p156"/>
          <p:cNvSpPr/>
          <p:nvPr/>
        </p:nvSpPr>
        <p:spPr>
          <a:xfrm flipH="1" rot="-5400000">
            <a:off x="3612730" y="1156107"/>
            <a:ext cx="805218" cy="2637750"/>
          </a:xfrm>
          <a:custGeom>
            <a:rect b="b" l="l" r="r" t="t"/>
            <a:pathLst>
              <a:path extrusionOk="0" h="339432" w="1177955">
                <a:moveTo>
                  <a:pt x="0" y="339432"/>
                </a:moveTo>
                <a:lnTo>
                  <a:pt x="663" y="0"/>
                </a:lnTo>
                <a:lnTo>
                  <a:pt x="1177955" y="0"/>
                </a:lnTo>
              </a:path>
            </a:pathLst>
          </a:custGeom>
          <a:noFill/>
          <a:ln cap="flat" cmpd="sng" w="28575">
            <a:solidFill>
              <a:srgbClr val="8296B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099" name="Google Shape;5099;p156"/>
          <p:cNvGrpSpPr/>
          <p:nvPr/>
        </p:nvGrpSpPr>
        <p:grpSpPr>
          <a:xfrm>
            <a:off x="5294575" y="1270535"/>
            <a:ext cx="1607050" cy="1607049"/>
            <a:chOff x="294317" y="3334459"/>
            <a:chExt cx="1534484" cy="1534484"/>
          </a:xfrm>
        </p:grpSpPr>
        <p:sp>
          <p:nvSpPr>
            <p:cNvPr id="5100" name="Google Shape;5100;p156"/>
            <p:cNvSpPr/>
            <p:nvPr/>
          </p:nvSpPr>
          <p:spPr>
            <a:xfrm>
              <a:off x="294317" y="3334459"/>
              <a:ext cx="1534484" cy="1534484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00163D"/>
              </a:solidFill>
              <a:prstDash val="dash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1" name="Google Shape;5101;p156"/>
            <p:cNvSpPr/>
            <p:nvPr/>
          </p:nvSpPr>
          <p:spPr>
            <a:xfrm>
              <a:off x="395284" y="3435426"/>
              <a:ext cx="1332550" cy="133255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2" name="Google Shape;5102;p156"/>
            <p:cNvSpPr/>
            <p:nvPr/>
          </p:nvSpPr>
          <p:spPr>
            <a:xfrm>
              <a:off x="587211" y="3627353"/>
              <a:ext cx="948696" cy="948696"/>
            </a:xfrm>
            <a:prstGeom prst="donut">
              <a:avLst>
                <a:gd fmla="val 4494" name="adj"/>
              </a:avLst>
            </a:prstGeom>
            <a:solidFill>
              <a:schemeClr val="lt1">
                <a:alpha val="49803"/>
              </a:schemeClr>
            </a:solidFill>
            <a:ln>
              <a:noFill/>
            </a:ln>
            <a:effectLst>
              <a:outerShdw blurRad="50800" rotWithShape="0" algn="r" dir="108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3" name="Google Shape;5103;p156"/>
            <p:cNvSpPr/>
            <p:nvPr/>
          </p:nvSpPr>
          <p:spPr>
            <a:xfrm>
              <a:off x="657658" y="3697800"/>
              <a:ext cx="807803" cy="80780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04" name="Google Shape;5104;p156"/>
          <p:cNvSpPr txBox="1"/>
          <p:nvPr/>
        </p:nvSpPr>
        <p:spPr>
          <a:xfrm flipH="1">
            <a:off x="5432669" y="2997144"/>
            <a:ext cx="1330862" cy="3256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None/>
            </a:pPr>
            <a:r>
              <a:rPr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NAME </a:t>
            </a:r>
            <a:r>
              <a:rPr b="1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LASTNAME</a:t>
            </a:r>
            <a:br>
              <a:rPr b="1" i="0" lang="en-US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i="0" lang="en-US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JOB POSITION</a:t>
            </a:r>
            <a:endParaRPr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5" name="Google Shape;5105;p156"/>
          <p:cNvSpPr/>
          <p:nvPr/>
        </p:nvSpPr>
        <p:spPr>
          <a:xfrm flipH="1" rot="-5400000">
            <a:off x="1216630" y="3781653"/>
            <a:ext cx="1184600" cy="599983"/>
          </a:xfrm>
          <a:custGeom>
            <a:rect b="b" l="l" r="r" t="t"/>
            <a:pathLst>
              <a:path extrusionOk="0" h="339432" w="1177955">
                <a:moveTo>
                  <a:pt x="0" y="339432"/>
                </a:moveTo>
                <a:lnTo>
                  <a:pt x="663" y="0"/>
                </a:lnTo>
                <a:lnTo>
                  <a:pt x="1177955" y="0"/>
                </a:lnTo>
              </a:path>
            </a:pathLst>
          </a:custGeom>
          <a:noFill/>
          <a:ln cap="flat" cmpd="sng" w="28575">
            <a:solidFill>
              <a:srgbClr val="8296B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6" name="Google Shape;5106;p156"/>
          <p:cNvSpPr/>
          <p:nvPr/>
        </p:nvSpPr>
        <p:spPr>
          <a:xfrm rot="5400000">
            <a:off x="2979370" y="3770029"/>
            <a:ext cx="1184599" cy="623234"/>
          </a:xfrm>
          <a:custGeom>
            <a:rect b="b" l="l" r="r" t="t"/>
            <a:pathLst>
              <a:path extrusionOk="0" h="339432" w="1177955">
                <a:moveTo>
                  <a:pt x="0" y="339432"/>
                </a:moveTo>
                <a:lnTo>
                  <a:pt x="663" y="0"/>
                </a:lnTo>
                <a:lnTo>
                  <a:pt x="1177955" y="0"/>
                </a:lnTo>
              </a:path>
            </a:pathLst>
          </a:custGeom>
          <a:noFill/>
          <a:ln cap="flat" cmpd="sng" w="28575">
            <a:solidFill>
              <a:srgbClr val="8296B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07" name="Google Shape;5107;p156"/>
          <p:cNvGrpSpPr/>
          <p:nvPr/>
        </p:nvGrpSpPr>
        <p:grpSpPr>
          <a:xfrm>
            <a:off x="2085862" y="2878388"/>
            <a:ext cx="1221902" cy="1221902"/>
            <a:chOff x="294317" y="3334459"/>
            <a:chExt cx="1534484" cy="1534484"/>
          </a:xfrm>
        </p:grpSpPr>
        <p:sp>
          <p:nvSpPr>
            <p:cNvPr id="5108" name="Google Shape;5108;p156"/>
            <p:cNvSpPr/>
            <p:nvPr/>
          </p:nvSpPr>
          <p:spPr>
            <a:xfrm>
              <a:off x="294317" y="3334459"/>
              <a:ext cx="1534484" cy="1534484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chemeClr val="accent2"/>
              </a:solidFill>
              <a:prstDash val="dash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9" name="Google Shape;5109;p156"/>
            <p:cNvSpPr/>
            <p:nvPr/>
          </p:nvSpPr>
          <p:spPr>
            <a:xfrm>
              <a:off x="395284" y="3435426"/>
              <a:ext cx="1332550" cy="133255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0" name="Google Shape;5110;p156"/>
            <p:cNvSpPr/>
            <p:nvPr/>
          </p:nvSpPr>
          <p:spPr>
            <a:xfrm>
              <a:off x="587211" y="3627353"/>
              <a:ext cx="948696" cy="948696"/>
            </a:xfrm>
            <a:prstGeom prst="donut">
              <a:avLst>
                <a:gd fmla="val 4494" name="adj"/>
              </a:avLst>
            </a:prstGeom>
            <a:solidFill>
              <a:schemeClr val="lt1">
                <a:alpha val="49803"/>
              </a:schemeClr>
            </a:solidFill>
            <a:ln>
              <a:noFill/>
            </a:ln>
            <a:effectLst>
              <a:outerShdw blurRad="50800" rotWithShape="0" algn="r" dir="108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1" name="Google Shape;5111;p156"/>
            <p:cNvSpPr/>
            <p:nvPr/>
          </p:nvSpPr>
          <p:spPr>
            <a:xfrm>
              <a:off x="657658" y="3697800"/>
              <a:ext cx="807803" cy="80780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12" name="Google Shape;5112;p156"/>
          <p:cNvGrpSpPr/>
          <p:nvPr/>
        </p:nvGrpSpPr>
        <p:grpSpPr>
          <a:xfrm>
            <a:off x="3403243" y="4620895"/>
            <a:ext cx="955309" cy="955309"/>
            <a:chOff x="294317" y="3334459"/>
            <a:chExt cx="1534484" cy="1534484"/>
          </a:xfrm>
        </p:grpSpPr>
        <p:sp>
          <p:nvSpPr>
            <p:cNvPr id="5113" name="Google Shape;5113;p156"/>
            <p:cNvSpPr/>
            <p:nvPr/>
          </p:nvSpPr>
          <p:spPr>
            <a:xfrm>
              <a:off x="294317" y="3334459"/>
              <a:ext cx="1534484" cy="1534484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chemeClr val="accent3"/>
              </a:solidFill>
              <a:prstDash val="dash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4" name="Google Shape;5114;p156"/>
            <p:cNvSpPr/>
            <p:nvPr/>
          </p:nvSpPr>
          <p:spPr>
            <a:xfrm>
              <a:off x="395284" y="3435426"/>
              <a:ext cx="1332550" cy="133255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5" name="Google Shape;5115;p156"/>
            <p:cNvSpPr/>
            <p:nvPr/>
          </p:nvSpPr>
          <p:spPr>
            <a:xfrm>
              <a:off x="587211" y="3627353"/>
              <a:ext cx="948696" cy="948696"/>
            </a:xfrm>
            <a:prstGeom prst="donut">
              <a:avLst>
                <a:gd fmla="val 4494" name="adj"/>
              </a:avLst>
            </a:prstGeom>
            <a:solidFill>
              <a:schemeClr val="lt1">
                <a:alpha val="49803"/>
              </a:schemeClr>
            </a:solidFill>
            <a:ln>
              <a:noFill/>
            </a:ln>
            <a:effectLst>
              <a:outerShdw blurRad="50800" rotWithShape="0" algn="r" dir="108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6" name="Google Shape;5116;p156"/>
            <p:cNvSpPr/>
            <p:nvPr/>
          </p:nvSpPr>
          <p:spPr>
            <a:xfrm>
              <a:off x="657658" y="3697800"/>
              <a:ext cx="807803" cy="80780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17" name="Google Shape;5117;p156"/>
          <p:cNvGrpSpPr/>
          <p:nvPr/>
        </p:nvGrpSpPr>
        <p:grpSpPr>
          <a:xfrm>
            <a:off x="1025976" y="4620895"/>
            <a:ext cx="955309" cy="955309"/>
            <a:chOff x="294317" y="3334459"/>
            <a:chExt cx="1534484" cy="1534484"/>
          </a:xfrm>
        </p:grpSpPr>
        <p:sp>
          <p:nvSpPr>
            <p:cNvPr id="5118" name="Google Shape;5118;p156"/>
            <p:cNvSpPr/>
            <p:nvPr/>
          </p:nvSpPr>
          <p:spPr>
            <a:xfrm>
              <a:off x="294317" y="3334459"/>
              <a:ext cx="1534484" cy="1534484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chemeClr val="accent3"/>
              </a:solidFill>
              <a:prstDash val="dash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9" name="Google Shape;5119;p156"/>
            <p:cNvSpPr/>
            <p:nvPr/>
          </p:nvSpPr>
          <p:spPr>
            <a:xfrm>
              <a:off x="395284" y="3435426"/>
              <a:ext cx="1332550" cy="133255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0" name="Google Shape;5120;p156"/>
            <p:cNvSpPr/>
            <p:nvPr/>
          </p:nvSpPr>
          <p:spPr>
            <a:xfrm>
              <a:off x="587211" y="3627353"/>
              <a:ext cx="948696" cy="948696"/>
            </a:xfrm>
            <a:prstGeom prst="donut">
              <a:avLst>
                <a:gd fmla="val 4494" name="adj"/>
              </a:avLst>
            </a:prstGeom>
            <a:solidFill>
              <a:schemeClr val="lt1">
                <a:alpha val="49803"/>
              </a:schemeClr>
            </a:solidFill>
            <a:ln>
              <a:noFill/>
            </a:ln>
            <a:effectLst>
              <a:outerShdw blurRad="50800" rotWithShape="0" algn="r" dir="108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1" name="Google Shape;5121;p156"/>
            <p:cNvSpPr/>
            <p:nvPr/>
          </p:nvSpPr>
          <p:spPr>
            <a:xfrm>
              <a:off x="657658" y="3697800"/>
              <a:ext cx="807803" cy="80780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22" name="Google Shape;5122;p156"/>
          <p:cNvSpPr txBox="1"/>
          <p:nvPr/>
        </p:nvSpPr>
        <p:spPr>
          <a:xfrm flipH="1">
            <a:off x="2031382" y="4201710"/>
            <a:ext cx="1330862" cy="325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None/>
            </a:pPr>
            <a:r>
              <a:rPr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NAME </a:t>
            </a:r>
            <a:r>
              <a:rPr b="1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LASTNAME</a:t>
            </a:r>
            <a:br>
              <a:rPr b="1" i="0" lang="en-US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i="0" lang="en-US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JOB POSITION</a:t>
            </a:r>
            <a:endParaRPr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23" name="Google Shape;5123;p156"/>
          <p:cNvSpPr txBox="1"/>
          <p:nvPr/>
        </p:nvSpPr>
        <p:spPr>
          <a:xfrm flipH="1">
            <a:off x="838200" y="5688332"/>
            <a:ext cx="1330862" cy="325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None/>
            </a:pPr>
            <a:r>
              <a:rPr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NAME </a:t>
            </a:r>
            <a:r>
              <a:rPr b="1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LASTNAME</a:t>
            </a:r>
            <a:br>
              <a:rPr b="1" i="0" lang="en-US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i="0" lang="en-US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JOB POSITION</a:t>
            </a:r>
            <a:endParaRPr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24" name="Google Shape;5124;p156"/>
          <p:cNvSpPr txBox="1"/>
          <p:nvPr/>
        </p:nvSpPr>
        <p:spPr>
          <a:xfrm flipH="1">
            <a:off x="3215467" y="5688332"/>
            <a:ext cx="1330862" cy="325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None/>
            </a:pPr>
            <a:r>
              <a:rPr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NAME </a:t>
            </a:r>
            <a:r>
              <a:rPr b="1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LASTNAME</a:t>
            </a:r>
            <a:br>
              <a:rPr b="1" i="0" lang="en-US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i="0" lang="en-US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JOB POSITION</a:t>
            </a:r>
            <a:endParaRPr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25" name="Google Shape;5125;p156"/>
          <p:cNvSpPr/>
          <p:nvPr/>
        </p:nvSpPr>
        <p:spPr>
          <a:xfrm flipH="1" rot="-5400000">
            <a:off x="8024101" y="3781653"/>
            <a:ext cx="1184600" cy="599983"/>
          </a:xfrm>
          <a:custGeom>
            <a:rect b="b" l="l" r="r" t="t"/>
            <a:pathLst>
              <a:path extrusionOk="0" h="339432" w="1177955">
                <a:moveTo>
                  <a:pt x="0" y="339432"/>
                </a:moveTo>
                <a:lnTo>
                  <a:pt x="663" y="0"/>
                </a:lnTo>
                <a:lnTo>
                  <a:pt x="1177955" y="0"/>
                </a:lnTo>
              </a:path>
            </a:pathLst>
          </a:custGeom>
          <a:noFill/>
          <a:ln cap="flat" cmpd="sng" w="28575">
            <a:solidFill>
              <a:srgbClr val="8296B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26" name="Google Shape;5126;p156"/>
          <p:cNvSpPr/>
          <p:nvPr/>
        </p:nvSpPr>
        <p:spPr>
          <a:xfrm rot="5400000">
            <a:off x="9786841" y="3770029"/>
            <a:ext cx="1184599" cy="623234"/>
          </a:xfrm>
          <a:custGeom>
            <a:rect b="b" l="l" r="r" t="t"/>
            <a:pathLst>
              <a:path extrusionOk="0" h="339432" w="1177955">
                <a:moveTo>
                  <a:pt x="0" y="339432"/>
                </a:moveTo>
                <a:lnTo>
                  <a:pt x="663" y="0"/>
                </a:lnTo>
                <a:lnTo>
                  <a:pt x="1177955" y="0"/>
                </a:lnTo>
              </a:path>
            </a:pathLst>
          </a:custGeom>
          <a:noFill/>
          <a:ln cap="flat" cmpd="sng" w="28575">
            <a:solidFill>
              <a:srgbClr val="8296B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27" name="Google Shape;5127;p156"/>
          <p:cNvGrpSpPr/>
          <p:nvPr/>
        </p:nvGrpSpPr>
        <p:grpSpPr>
          <a:xfrm>
            <a:off x="8893333" y="2878388"/>
            <a:ext cx="1221902" cy="1221902"/>
            <a:chOff x="294317" y="3334459"/>
            <a:chExt cx="1534484" cy="1534484"/>
          </a:xfrm>
        </p:grpSpPr>
        <p:sp>
          <p:nvSpPr>
            <p:cNvPr id="5128" name="Google Shape;5128;p156"/>
            <p:cNvSpPr/>
            <p:nvPr/>
          </p:nvSpPr>
          <p:spPr>
            <a:xfrm>
              <a:off x="294317" y="3334459"/>
              <a:ext cx="1534484" cy="1534484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chemeClr val="accent2"/>
              </a:solidFill>
              <a:prstDash val="dash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9" name="Google Shape;5129;p156"/>
            <p:cNvSpPr/>
            <p:nvPr/>
          </p:nvSpPr>
          <p:spPr>
            <a:xfrm>
              <a:off x="395284" y="3435426"/>
              <a:ext cx="1332550" cy="133255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0" name="Google Shape;5130;p156"/>
            <p:cNvSpPr/>
            <p:nvPr/>
          </p:nvSpPr>
          <p:spPr>
            <a:xfrm>
              <a:off x="587211" y="3627353"/>
              <a:ext cx="948696" cy="948696"/>
            </a:xfrm>
            <a:prstGeom prst="donut">
              <a:avLst>
                <a:gd fmla="val 4494" name="adj"/>
              </a:avLst>
            </a:prstGeom>
            <a:solidFill>
              <a:schemeClr val="lt1">
                <a:alpha val="49803"/>
              </a:schemeClr>
            </a:solidFill>
            <a:ln>
              <a:noFill/>
            </a:ln>
            <a:effectLst>
              <a:outerShdw blurRad="50800" rotWithShape="0" algn="r" dir="108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1" name="Google Shape;5131;p156"/>
            <p:cNvSpPr/>
            <p:nvPr/>
          </p:nvSpPr>
          <p:spPr>
            <a:xfrm>
              <a:off x="657658" y="3697800"/>
              <a:ext cx="807803" cy="80780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32" name="Google Shape;5132;p156"/>
          <p:cNvGrpSpPr/>
          <p:nvPr/>
        </p:nvGrpSpPr>
        <p:grpSpPr>
          <a:xfrm>
            <a:off x="10210714" y="4620895"/>
            <a:ext cx="955309" cy="955309"/>
            <a:chOff x="294317" y="3334459"/>
            <a:chExt cx="1534484" cy="1534484"/>
          </a:xfrm>
        </p:grpSpPr>
        <p:sp>
          <p:nvSpPr>
            <p:cNvPr id="5133" name="Google Shape;5133;p156"/>
            <p:cNvSpPr/>
            <p:nvPr/>
          </p:nvSpPr>
          <p:spPr>
            <a:xfrm>
              <a:off x="294317" y="3334459"/>
              <a:ext cx="1534484" cy="1534484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chemeClr val="accent3"/>
              </a:solidFill>
              <a:prstDash val="dash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4" name="Google Shape;5134;p156"/>
            <p:cNvSpPr/>
            <p:nvPr/>
          </p:nvSpPr>
          <p:spPr>
            <a:xfrm>
              <a:off x="395284" y="3435426"/>
              <a:ext cx="1332550" cy="133255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5" name="Google Shape;5135;p156"/>
            <p:cNvSpPr/>
            <p:nvPr/>
          </p:nvSpPr>
          <p:spPr>
            <a:xfrm>
              <a:off x="587211" y="3627353"/>
              <a:ext cx="948696" cy="948696"/>
            </a:xfrm>
            <a:prstGeom prst="donut">
              <a:avLst>
                <a:gd fmla="val 4494" name="adj"/>
              </a:avLst>
            </a:prstGeom>
            <a:solidFill>
              <a:schemeClr val="lt1">
                <a:alpha val="49803"/>
              </a:schemeClr>
            </a:solidFill>
            <a:ln>
              <a:noFill/>
            </a:ln>
            <a:effectLst>
              <a:outerShdw blurRad="50800" rotWithShape="0" algn="r" dir="108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6" name="Google Shape;5136;p156"/>
            <p:cNvSpPr/>
            <p:nvPr/>
          </p:nvSpPr>
          <p:spPr>
            <a:xfrm>
              <a:off x="657658" y="3697800"/>
              <a:ext cx="807803" cy="80780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37" name="Google Shape;5137;p156"/>
          <p:cNvGrpSpPr/>
          <p:nvPr/>
        </p:nvGrpSpPr>
        <p:grpSpPr>
          <a:xfrm>
            <a:off x="7833447" y="4620895"/>
            <a:ext cx="955309" cy="955309"/>
            <a:chOff x="294317" y="3334459"/>
            <a:chExt cx="1534484" cy="1534484"/>
          </a:xfrm>
        </p:grpSpPr>
        <p:sp>
          <p:nvSpPr>
            <p:cNvPr id="5138" name="Google Shape;5138;p156"/>
            <p:cNvSpPr/>
            <p:nvPr/>
          </p:nvSpPr>
          <p:spPr>
            <a:xfrm>
              <a:off x="294317" y="3334459"/>
              <a:ext cx="1534484" cy="1534484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chemeClr val="accent3"/>
              </a:solidFill>
              <a:prstDash val="dash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9" name="Google Shape;5139;p156"/>
            <p:cNvSpPr/>
            <p:nvPr/>
          </p:nvSpPr>
          <p:spPr>
            <a:xfrm>
              <a:off x="395284" y="3435426"/>
              <a:ext cx="1332550" cy="133255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0" name="Google Shape;5140;p156"/>
            <p:cNvSpPr/>
            <p:nvPr/>
          </p:nvSpPr>
          <p:spPr>
            <a:xfrm>
              <a:off x="587211" y="3627353"/>
              <a:ext cx="948696" cy="948696"/>
            </a:xfrm>
            <a:prstGeom prst="donut">
              <a:avLst>
                <a:gd fmla="val 4494" name="adj"/>
              </a:avLst>
            </a:prstGeom>
            <a:solidFill>
              <a:schemeClr val="lt1">
                <a:alpha val="49803"/>
              </a:schemeClr>
            </a:solidFill>
            <a:ln>
              <a:noFill/>
            </a:ln>
            <a:effectLst>
              <a:outerShdw blurRad="50800" rotWithShape="0" algn="r" dir="108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1" name="Google Shape;5141;p156"/>
            <p:cNvSpPr/>
            <p:nvPr/>
          </p:nvSpPr>
          <p:spPr>
            <a:xfrm>
              <a:off x="657658" y="3697800"/>
              <a:ext cx="807803" cy="80780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42" name="Google Shape;5142;p156"/>
          <p:cNvSpPr txBox="1"/>
          <p:nvPr/>
        </p:nvSpPr>
        <p:spPr>
          <a:xfrm flipH="1">
            <a:off x="8838853" y="4201710"/>
            <a:ext cx="1330862" cy="325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None/>
            </a:pPr>
            <a:r>
              <a:rPr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NAME </a:t>
            </a:r>
            <a:r>
              <a:rPr b="1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LASTNAME</a:t>
            </a:r>
            <a:br>
              <a:rPr b="1" i="0" lang="en-US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i="0" lang="en-US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JOB POSITION</a:t>
            </a:r>
            <a:endParaRPr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43" name="Google Shape;5143;p156"/>
          <p:cNvSpPr txBox="1"/>
          <p:nvPr/>
        </p:nvSpPr>
        <p:spPr>
          <a:xfrm flipH="1">
            <a:off x="7645671" y="5688332"/>
            <a:ext cx="1330862" cy="325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None/>
            </a:pPr>
            <a:r>
              <a:rPr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NAME </a:t>
            </a:r>
            <a:r>
              <a:rPr b="1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LASTNAME</a:t>
            </a:r>
            <a:br>
              <a:rPr b="1" i="0" lang="en-US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i="0" lang="en-US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JOB POSITION</a:t>
            </a:r>
            <a:endParaRPr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44" name="Google Shape;5144;p156"/>
          <p:cNvSpPr txBox="1"/>
          <p:nvPr/>
        </p:nvSpPr>
        <p:spPr>
          <a:xfrm flipH="1">
            <a:off x="10022938" y="5688332"/>
            <a:ext cx="1330862" cy="325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None/>
            </a:pPr>
            <a:r>
              <a:rPr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NAME </a:t>
            </a:r>
            <a:r>
              <a:rPr b="1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LASTNAME</a:t>
            </a:r>
            <a:br>
              <a:rPr b="1" i="0" lang="en-US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i="0" lang="en-US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JOB POSITION</a:t>
            </a:r>
            <a:endParaRPr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48" name="Shape 5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9" name="Google Shape;5149;p157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Org. chart</a:t>
            </a:r>
            <a:endParaRPr/>
          </a:p>
        </p:txBody>
      </p:sp>
      <p:sp>
        <p:nvSpPr>
          <p:cNvPr id="5150" name="Google Shape;5150;p157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5151" name="Google Shape;5151;p157"/>
          <p:cNvCxnSpPr>
            <a:stCxn id="5152" idx="2"/>
            <a:endCxn id="5153" idx="1"/>
          </p:cNvCxnSpPr>
          <p:nvPr/>
        </p:nvCxnSpPr>
        <p:spPr>
          <a:xfrm flipH="1" rot="-5400000">
            <a:off x="6120000" y="1895874"/>
            <a:ext cx="477300" cy="525300"/>
          </a:xfrm>
          <a:prstGeom prst="bentConnector2">
            <a:avLst/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5154" name="Google Shape;5154;p157"/>
          <p:cNvSpPr/>
          <p:nvPr/>
        </p:nvSpPr>
        <p:spPr>
          <a:xfrm rot="-5400000">
            <a:off x="5681909" y="-6027"/>
            <a:ext cx="828185" cy="3023614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33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55" name="Google Shape;5155;p157"/>
          <p:cNvSpPr txBox="1"/>
          <p:nvPr/>
        </p:nvSpPr>
        <p:spPr>
          <a:xfrm>
            <a:off x="5491516" y="1259560"/>
            <a:ext cx="1976057" cy="49244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name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designation</a:t>
            </a:r>
            <a:endParaRPr i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52" name="Google Shape;5152;p157"/>
          <p:cNvSpPr/>
          <p:nvPr/>
        </p:nvSpPr>
        <p:spPr>
          <a:xfrm>
            <a:off x="6023192" y="1731779"/>
            <a:ext cx="145616" cy="1880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56" name="Google Shape;5156;p157"/>
          <p:cNvSpPr/>
          <p:nvPr/>
        </p:nvSpPr>
        <p:spPr>
          <a:xfrm>
            <a:off x="6023192" y="2467137"/>
            <a:ext cx="145616" cy="1880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157" name="Google Shape;5157;p157"/>
          <p:cNvCxnSpPr>
            <a:stCxn id="5156" idx="2"/>
            <a:endCxn id="5158" idx="0"/>
          </p:cNvCxnSpPr>
          <p:nvPr/>
        </p:nvCxnSpPr>
        <p:spPr>
          <a:xfrm rot="5400000">
            <a:off x="3490800" y="689332"/>
            <a:ext cx="639300" cy="45711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159" name="Google Shape;5159;p157"/>
          <p:cNvCxnSpPr>
            <a:stCxn id="5156" idx="2"/>
            <a:endCxn id="5160" idx="0"/>
          </p:cNvCxnSpPr>
          <p:nvPr/>
        </p:nvCxnSpPr>
        <p:spPr>
          <a:xfrm rot="5400000">
            <a:off x="4633500" y="1832032"/>
            <a:ext cx="639300" cy="22857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161" name="Google Shape;5161;p157"/>
          <p:cNvCxnSpPr>
            <a:stCxn id="5156" idx="2"/>
            <a:endCxn id="5162" idx="0"/>
          </p:cNvCxnSpPr>
          <p:nvPr/>
        </p:nvCxnSpPr>
        <p:spPr>
          <a:xfrm>
            <a:off x="6096000" y="2655232"/>
            <a:ext cx="0" cy="6393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163" name="Google Shape;5163;p157"/>
          <p:cNvCxnSpPr>
            <a:stCxn id="5156" idx="2"/>
            <a:endCxn id="5164" idx="0"/>
          </p:cNvCxnSpPr>
          <p:nvPr/>
        </p:nvCxnSpPr>
        <p:spPr>
          <a:xfrm flipH="1" rot="-5400000">
            <a:off x="6919200" y="1832032"/>
            <a:ext cx="639300" cy="22857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165" name="Google Shape;5165;p157"/>
          <p:cNvCxnSpPr>
            <a:stCxn id="5156" idx="2"/>
            <a:endCxn id="5166" idx="0"/>
          </p:cNvCxnSpPr>
          <p:nvPr/>
        </p:nvCxnSpPr>
        <p:spPr>
          <a:xfrm flipH="1" rot="-5400000">
            <a:off x="8061900" y="689332"/>
            <a:ext cx="639300" cy="45711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167" name="Google Shape;5167;p157"/>
          <p:cNvCxnSpPr>
            <a:stCxn id="5168" idx="2"/>
            <a:endCxn id="5169" idx="3"/>
          </p:cNvCxnSpPr>
          <p:nvPr/>
        </p:nvCxnSpPr>
        <p:spPr>
          <a:xfrm rot="5400000">
            <a:off x="3366589" y="4314426"/>
            <a:ext cx="675900" cy="211800"/>
          </a:xfrm>
          <a:prstGeom prst="bentConnector2">
            <a:avLst/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170" name="Google Shape;5170;p157"/>
          <p:cNvCxnSpPr>
            <a:stCxn id="5168" idx="2"/>
            <a:endCxn id="5171" idx="1"/>
          </p:cNvCxnSpPr>
          <p:nvPr/>
        </p:nvCxnSpPr>
        <p:spPr>
          <a:xfrm flipH="1" rot="-5400000">
            <a:off x="3571789" y="4321026"/>
            <a:ext cx="675900" cy="198600"/>
          </a:xfrm>
          <a:prstGeom prst="bentConnector2">
            <a:avLst/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172" name="Google Shape;5172;p157"/>
          <p:cNvCxnSpPr>
            <a:stCxn id="5173" idx="3"/>
            <a:endCxn id="5174" idx="1"/>
          </p:cNvCxnSpPr>
          <p:nvPr/>
        </p:nvCxnSpPr>
        <p:spPr>
          <a:xfrm rot="10800000">
            <a:off x="5092489" y="5152163"/>
            <a:ext cx="0" cy="2820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175" name="Google Shape;5175;p157"/>
          <p:cNvCxnSpPr>
            <a:stCxn id="5156" idx="2"/>
            <a:endCxn id="5152" idx="2"/>
          </p:cNvCxnSpPr>
          <p:nvPr/>
        </p:nvCxnSpPr>
        <p:spPr>
          <a:xfrm rot="10800000">
            <a:off x="6096000" y="1919932"/>
            <a:ext cx="0" cy="7353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5173" name="Google Shape;5173;p157"/>
          <p:cNvSpPr/>
          <p:nvPr/>
        </p:nvSpPr>
        <p:spPr>
          <a:xfrm rot="-5400000">
            <a:off x="4698494" y="4744661"/>
            <a:ext cx="787989" cy="2166993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6" name="Google Shape;5176;p157"/>
          <p:cNvSpPr txBox="1"/>
          <p:nvPr/>
        </p:nvSpPr>
        <p:spPr>
          <a:xfrm>
            <a:off x="4769634" y="5666576"/>
            <a:ext cx="1295397" cy="32316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name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designation</a:t>
            </a:r>
            <a:endParaRPr i="1"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7" name="Google Shape;5177;p157"/>
          <p:cNvSpPr/>
          <p:nvPr/>
        </p:nvSpPr>
        <p:spPr>
          <a:xfrm>
            <a:off x="5019679" y="5434162"/>
            <a:ext cx="145616" cy="1880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178" name="Google Shape;5178;p157"/>
          <p:cNvCxnSpPr/>
          <p:nvPr/>
        </p:nvCxnSpPr>
        <p:spPr>
          <a:xfrm>
            <a:off x="6326251" y="2378499"/>
            <a:ext cx="0" cy="0"/>
          </a:xfrm>
          <a:prstGeom prst="straightConnector1">
            <a:avLst/>
          </a:prstGeom>
          <a:noFill/>
          <a:ln cap="flat" cmpd="sng" w="12700">
            <a:solidFill>
              <a:srgbClr val="00173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5179" name="Google Shape;5179;p157"/>
          <p:cNvSpPr/>
          <p:nvPr/>
        </p:nvSpPr>
        <p:spPr>
          <a:xfrm rot="-5400000">
            <a:off x="7310698" y="1313621"/>
            <a:ext cx="787989" cy="2166993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0" name="Google Shape;5180;p157"/>
          <p:cNvSpPr txBox="1"/>
          <p:nvPr/>
        </p:nvSpPr>
        <p:spPr>
          <a:xfrm>
            <a:off x="7381841" y="2235535"/>
            <a:ext cx="1295397" cy="32316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name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designation</a:t>
            </a:r>
            <a:endParaRPr i="1"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53" name="Google Shape;5153;p157"/>
          <p:cNvSpPr/>
          <p:nvPr/>
        </p:nvSpPr>
        <p:spPr>
          <a:xfrm>
            <a:off x="6621195" y="2303070"/>
            <a:ext cx="145616" cy="1880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4" name="Google Shape;5174;p157"/>
          <p:cNvSpPr/>
          <p:nvPr/>
        </p:nvSpPr>
        <p:spPr>
          <a:xfrm rot="-5400000">
            <a:off x="4698494" y="3674773"/>
            <a:ext cx="787989" cy="2166993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1" name="Google Shape;5171;p157"/>
          <p:cNvSpPr/>
          <p:nvPr/>
        </p:nvSpPr>
        <p:spPr>
          <a:xfrm>
            <a:off x="4008991" y="4664222"/>
            <a:ext cx="145616" cy="1880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1" name="Google Shape;5181;p157"/>
          <p:cNvSpPr/>
          <p:nvPr/>
        </p:nvSpPr>
        <p:spPr>
          <a:xfrm>
            <a:off x="5019680" y="4964170"/>
            <a:ext cx="145616" cy="1880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2" name="Google Shape;5182;p157"/>
          <p:cNvSpPr txBox="1"/>
          <p:nvPr/>
        </p:nvSpPr>
        <p:spPr>
          <a:xfrm>
            <a:off x="4769634" y="4596688"/>
            <a:ext cx="1295397" cy="32316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name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designation</a:t>
            </a:r>
            <a:endParaRPr i="1"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3" name="Google Shape;5183;p157"/>
          <p:cNvSpPr/>
          <p:nvPr/>
        </p:nvSpPr>
        <p:spPr>
          <a:xfrm rot="-5400000">
            <a:off x="2121067" y="3674773"/>
            <a:ext cx="787989" cy="2166993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4" name="Google Shape;5184;p157"/>
          <p:cNvSpPr txBox="1"/>
          <p:nvPr/>
        </p:nvSpPr>
        <p:spPr>
          <a:xfrm>
            <a:off x="2192209" y="4596685"/>
            <a:ext cx="1295397" cy="32316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name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designation</a:t>
            </a:r>
            <a:endParaRPr i="1"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69" name="Google Shape;5169;p157"/>
          <p:cNvSpPr/>
          <p:nvPr/>
        </p:nvSpPr>
        <p:spPr>
          <a:xfrm>
            <a:off x="3452943" y="4664222"/>
            <a:ext cx="145616" cy="1880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5" name="Google Shape;5185;p157"/>
          <p:cNvSpPr/>
          <p:nvPr/>
        </p:nvSpPr>
        <p:spPr>
          <a:xfrm rot="-5400000">
            <a:off x="1130882" y="2585835"/>
            <a:ext cx="787989" cy="2166993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6" name="Google Shape;5186;p157"/>
          <p:cNvSpPr txBox="1"/>
          <p:nvPr/>
        </p:nvSpPr>
        <p:spPr>
          <a:xfrm>
            <a:off x="1202023" y="3526798"/>
            <a:ext cx="1295397" cy="32316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name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designation</a:t>
            </a:r>
            <a:endParaRPr i="1"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58" name="Google Shape;5158;p157"/>
          <p:cNvSpPr/>
          <p:nvPr/>
        </p:nvSpPr>
        <p:spPr>
          <a:xfrm>
            <a:off x="1452068" y="3294386"/>
            <a:ext cx="145616" cy="1880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7" name="Google Shape;5187;p157"/>
          <p:cNvSpPr/>
          <p:nvPr/>
        </p:nvSpPr>
        <p:spPr>
          <a:xfrm rot="-5400000">
            <a:off x="5702006" y="2604885"/>
            <a:ext cx="787989" cy="2166993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8" name="Google Shape;5188;p157"/>
          <p:cNvSpPr txBox="1"/>
          <p:nvPr/>
        </p:nvSpPr>
        <p:spPr>
          <a:xfrm>
            <a:off x="5773147" y="3526799"/>
            <a:ext cx="1295397" cy="32316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name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designation</a:t>
            </a:r>
            <a:endParaRPr i="1"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62" name="Google Shape;5162;p157"/>
          <p:cNvSpPr/>
          <p:nvPr/>
        </p:nvSpPr>
        <p:spPr>
          <a:xfrm>
            <a:off x="6023192" y="3294386"/>
            <a:ext cx="145616" cy="1880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9" name="Google Shape;5189;p157"/>
          <p:cNvSpPr/>
          <p:nvPr/>
        </p:nvSpPr>
        <p:spPr>
          <a:xfrm rot="-5400000">
            <a:off x="7987567" y="2604885"/>
            <a:ext cx="787989" cy="2166993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0" name="Google Shape;5190;p157"/>
          <p:cNvSpPr txBox="1"/>
          <p:nvPr/>
        </p:nvSpPr>
        <p:spPr>
          <a:xfrm>
            <a:off x="8058709" y="3526797"/>
            <a:ext cx="1295397" cy="32316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name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designation</a:t>
            </a:r>
            <a:endParaRPr i="1"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64" name="Google Shape;5164;p157"/>
          <p:cNvSpPr/>
          <p:nvPr/>
        </p:nvSpPr>
        <p:spPr>
          <a:xfrm>
            <a:off x="8308754" y="3294386"/>
            <a:ext cx="145616" cy="1880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1" name="Google Shape;5191;p157"/>
          <p:cNvSpPr/>
          <p:nvPr/>
        </p:nvSpPr>
        <p:spPr>
          <a:xfrm rot="-5400000">
            <a:off x="10273130" y="2604885"/>
            <a:ext cx="787989" cy="2166993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2" name="Google Shape;5192;p157"/>
          <p:cNvSpPr txBox="1"/>
          <p:nvPr/>
        </p:nvSpPr>
        <p:spPr>
          <a:xfrm>
            <a:off x="10344271" y="3526797"/>
            <a:ext cx="1295397" cy="32316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name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designation</a:t>
            </a:r>
            <a:endParaRPr i="1"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66" name="Google Shape;5166;p157"/>
          <p:cNvSpPr/>
          <p:nvPr/>
        </p:nvSpPr>
        <p:spPr>
          <a:xfrm>
            <a:off x="10594316" y="3294386"/>
            <a:ext cx="145616" cy="1880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3" name="Google Shape;5193;p157"/>
          <p:cNvSpPr/>
          <p:nvPr/>
        </p:nvSpPr>
        <p:spPr>
          <a:xfrm rot="-5400000">
            <a:off x="3416443" y="2604885"/>
            <a:ext cx="787989" cy="2166993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4" name="Google Shape;5194;p157"/>
          <p:cNvSpPr txBox="1"/>
          <p:nvPr/>
        </p:nvSpPr>
        <p:spPr>
          <a:xfrm>
            <a:off x="3487585" y="3526799"/>
            <a:ext cx="1295397" cy="32316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name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designation</a:t>
            </a:r>
            <a:endParaRPr i="1"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60" name="Google Shape;5160;p157"/>
          <p:cNvSpPr/>
          <p:nvPr/>
        </p:nvSpPr>
        <p:spPr>
          <a:xfrm>
            <a:off x="3737630" y="3294386"/>
            <a:ext cx="145616" cy="1880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68" name="Google Shape;5168;p157"/>
          <p:cNvSpPr/>
          <p:nvPr/>
        </p:nvSpPr>
        <p:spPr>
          <a:xfrm>
            <a:off x="3737631" y="3894281"/>
            <a:ext cx="145616" cy="1880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5" name="Google Shape;5195;p157"/>
          <p:cNvSpPr/>
          <p:nvPr/>
        </p:nvSpPr>
        <p:spPr>
          <a:xfrm>
            <a:off x="541254" y="3378908"/>
            <a:ext cx="618942" cy="618942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6" name="Google Shape;5196;p157"/>
          <p:cNvSpPr/>
          <p:nvPr/>
        </p:nvSpPr>
        <p:spPr>
          <a:xfrm>
            <a:off x="2816119" y="3378908"/>
            <a:ext cx="618942" cy="618942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7" name="Google Shape;5197;p157"/>
          <p:cNvSpPr/>
          <p:nvPr/>
        </p:nvSpPr>
        <p:spPr>
          <a:xfrm>
            <a:off x="1524876" y="4448796"/>
            <a:ext cx="618942" cy="618942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8" name="Google Shape;5198;p157"/>
          <p:cNvSpPr/>
          <p:nvPr/>
        </p:nvSpPr>
        <p:spPr>
          <a:xfrm>
            <a:off x="4112238" y="4448796"/>
            <a:ext cx="618942" cy="618942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9" name="Google Shape;5199;p157"/>
          <p:cNvSpPr/>
          <p:nvPr/>
        </p:nvSpPr>
        <p:spPr>
          <a:xfrm>
            <a:off x="4112238" y="5536597"/>
            <a:ext cx="618942" cy="618942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0" name="Google Shape;5200;p157"/>
          <p:cNvSpPr/>
          <p:nvPr/>
        </p:nvSpPr>
        <p:spPr>
          <a:xfrm>
            <a:off x="5107973" y="3378908"/>
            <a:ext cx="618942" cy="618942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1" name="Google Shape;5201;p157"/>
          <p:cNvSpPr/>
          <p:nvPr/>
        </p:nvSpPr>
        <p:spPr>
          <a:xfrm>
            <a:off x="7368172" y="3378908"/>
            <a:ext cx="618942" cy="618942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2" name="Google Shape;5202;p157"/>
          <p:cNvSpPr/>
          <p:nvPr/>
        </p:nvSpPr>
        <p:spPr>
          <a:xfrm>
            <a:off x="6723028" y="2094123"/>
            <a:ext cx="618942" cy="618942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3" name="Google Shape;5203;p157"/>
          <p:cNvSpPr/>
          <p:nvPr/>
        </p:nvSpPr>
        <p:spPr>
          <a:xfrm>
            <a:off x="4729656" y="1202190"/>
            <a:ext cx="618942" cy="618942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4" name="Google Shape;5204;p157"/>
          <p:cNvSpPr/>
          <p:nvPr/>
        </p:nvSpPr>
        <p:spPr>
          <a:xfrm>
            <a:off x="9675746" y="3378908"/>
            <a:ext cx="618942" cy="618942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08" name="Shape 5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9" name="Google Shape;5209;p158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Org. chart</a:t>
            </a:r>
            <a:endParaRPr/>
          </a:p>
        </p:txBody>
      </p:sp>
      <p:sp>
        <p:nvSpPr>
          <p:cNvPr id="5210" name="Google Shape;5210;p158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5211" name="Google Shape;5211;p158"/>
          <p:cNvGrpSpPr/>
          <p:nvPr/>
        </p:nvGrpSpPr>
        <p:grpSpPr>
          <a:xfrm>
            <a:off x="989393" y="1586516"/>
            <a:ext cx="9593574" cy="3904225"/>
            <a:chOff x="630578" y="1228725"/>
            <a:chExt cx="7700282" cy="3133726"/>
          </a:xfrm>
        </p:grpSpPr>
        <p:sp>
          <p:nvSpPr>
            <p:cNvPr id="5212" name="Google Shape;5212;p158"/>
            <p:cNvSpPr/>
            <p:nvPr/>
          </p:nvSpPr>
          <p:spPr>
            <a:xfrm>
              <a:off x="3523456" y="1228725"/>
              <a:ext cx="1914525" cy="828675"/>
            </a:xfrm>
            <a:prstGeom prst="rect">
              <a:avLst/>
            </a:prstGeom>
            <a:solidFill>
              <a:schemeClr val="accent1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"/>
                <a:buNone/>
              </a:pPr>
              <a:r>
                <a:rPr b="0" i="0" lang="en-US" sz="1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</a:t>
              </a:r>
              <a:endParaRPr/>
            </a:p>
          </p:txBody>
        </p:sp>
        <p:cxnSp>
          <p:nvCxnSpPr>
            <p:cNvPr id="5213" name="Google Shape;5213;p158"/>
            <p:cNvCxnSpPr>
              <a:stCxn id="5212" idx="2"/>
              <a:endCxn id="5214" idx="0"/>
            </p:cNvCxnSpPr>
            <p:nvPr/>
          </p:nvCxnSpPr>
          <p:spPr>
            <a:xfrm rot="5400000">
              <a:off x="2933768" y="886650"/>
              <a:ext cx="376200" cy="2717700"/>
            </a:xfrm>
            <a:prstGeom prst="bentConnector3">
              <a:avLst>
                <a:gd fmla="val -79665" name="adj1"/>
              </a:avLst>
            </a:prstGeom>
            <a:noFill/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5215" name="Google Shape;5215;p158"/>
            <p:cNvCxnSpPr>
              <a:stCxn id="5216" idx="0"/>
              <a:endCxn id="5212" idx="2"/>
            </p:cNvCxnSpPr>
            <p:nvPr/>
          </p:nvCxnSpPr>
          <p:spPr>
            <a:xfrm rot="10800000">
              <a:off x="4480719" y="2057436"/>
              <a:ext cx="0" cy="37620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5217" name="Google Shape;5217;p158"/>
            <p:cNvCxnSpPr>
              <a:stCxn id="5218" idx="0"/>
              <a:endCxn id="5212" idx="2"/>
            </p:cNvCxnSpPr>
            <p:nvPr/>
          </p:nvCxnSpPr>
          <p:spPr>
            <a:xfrm flipH="1" rot="5400000">
              <a:off x="5651569" y="886686"/>
              <a:ext cx="376200" cy="2717700"/>
            </a:xfrm>
            <a:prstGeom prst="bentConnector3">
              <a:avLst>
                <a:gd fmla="val 179665" name="adj1"/>
              </a:avLst>
            </a:prstGeom>
            <a:noFill/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5214" name="Google Shape;5214;p158"/>
            <p:cNvSpPr/>
            <p:nvPr/>
          </p:nvSpPr>
          <p:spPr>
            <a:xfrm>
              <a:off x="805656" y="2433636"/>
              <a:ext cx="1914525" cy="828675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</a:t>
              </a:r>
              <a:endParaRPr/>
            </a:p>
          </p:txBody>
        </p:sp>
        <p:sp>
          <p:nvSpPr>
            <p:cNvPr id="5219" name="Google Shape;5219;p158"/>
            <p:cNvSpPr/>
            <p:nvPr/>
          </p:nvSpPr>
          <p:spPr>
            <a:xfrm>
              <a:off x="1414005" y="3638547"/>
              <a:ext cx="697828" cy="723904"/>
            </a:xfrm>
            <a:prstGeom prst="ellipse">
              <a:avLst/>
            </a:prstGeom>
            <a:solidFill>
              <a:schemeClr val="accent4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0" name="Google Shape;5220;p158"/>
            <p:cNvSpPr/>
            <p:nvPr/>
          </p:nvSpPr>
          <p:spPr>
            <a:xfrm>
              <a:off x="630578" y="3638547"/>
              <a:ext cx="697828" cy="723904"/>
            </a:xfrm>
            <a:prstGeom prst="ellipse">
              <a:avLst/>
            </a:prstGeom>
            <a:solidFill>
              <a:schemeClr val="accent3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1" name="Google Shape;5221;p158"/>
            <p:cNvSpPr/>
            <p:nvPr/>
          </p:nvSpPr>
          <p:spPr>
            <a:xfrm>
              <a:off x="2197432" y="3638547"/>
              <a:ext cx="697828" cy="723904"/>
            </a:xfrm>
            <a:prstGeom prst="ellipse">
              <a:avLst/>
            </a:prstGeom>
            <a:solidFill>
              <a:schemeClr val="accent5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5222" name="Google Shape;5222;p158"/>
            <p:cNvCxnSpPr>
              <a:stCxn id="5214" idx="2"/>
              <a:endCxn id="5221" idx="0"/>
            </p:cNvCxnSpPr>
            <p:nvPr/>
          </p:nvCxnSpPr>
          <p:spPr>
            <a:xfrm flipH="1" rot="-5400000">
              <a:off x="1966469" y="3058761"/>
              <a:ext cx="376200" cy="783300"/>
            </a:xfrm>
            <a:prstGeom prst="bentConnector3">
              <a:avLst>
                <a:gd fmla="val -142867" name="adj1"/>
              </a:avLst>
            </a:prstGeom>
            <a:noFill/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5223" name="Google Shape;5223;p158"/>
            <p:cNvCxnSpPr>
              <a:stCxn id="5214" idx="2"/>
              <a:endCxn id="5220" idx="0"/>
            </p:cNvCxnSpPr>
            <p:nvPr/>
          </p:nvCxnSpPr>
          <p:spPr>
            <a:xfrm rot="5400000">
              <a:off x="1183169" y="3058761"/>
              <a:ext cx="376200" cy="783300"/>
            </a:xfrm>
            <a:prstGeom prst="bentConnector3">
              <a:avLst>
                <a:gd fmla="val -142867" name="adj1"/>
              </a:avLst>
            </a:prstGeom>
            <a:noFill/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5224" name="Google Shape;5224;p158"/>
            <p:cNvCxnSpPr>
              <a:stCxn id="5219" idx="0"/>
              <a:endCxn id="5214" idx="2"/>
            </p:cNvCxnSpPr>
            <p:nvPr/>
          </p:nvCxnSpPr>
          <p:spPr>
            <a:xfrm rot="10800000">
              <a:off x="1762919" y="3262347"/>
              <a:ext cx="0" cy="37620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5216" name="Google Shape;5216;p158"/>
            <p:cNvSpPr/>
            <p:nvPr/>
          </p:nvSpPr>
          <p:spPr>
            <a:xfrm>
              <a:off x="3523456" y="2433636"/>
              <a:ext cx="1914525" cy="828675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"/>
                <a:buNone/>
              </a:pPr>
              <a:r>
                <a:rPr b="0" i="0" lang="en-US" sz="1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</a:t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5" name="Google Shape;5225;p158"/>
            <p:cNvSpPr/>
            <p:nvPr/>
          </p:nvSpPr>
          <p:spPr>
            <a:xfrm>
              <a:off x="4131805" y="3638547"/>
              <a:ext cx="697828" cy="723904"/>
            </a:xfrm>
            <a:prstGeom prst="ellipse">
              <a:avLst/>
            </a:prstGeom>
            <a:solidFill>
              <a:schemeClr val="accent4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6" name="Google Shape;5226;p158"/>
            <p:cNvSpPr/>
            <p:nvPr/>
          </p:nvSpPr>
          <p:spPr>
            <a:xfrm>
              <a:off x="3348378" y="3638547"/>
              <a:ext cx="697828" cy="723904"/>
            </a:xfrm>
            <a:prstGeom prst="ellipse">
              <a:avLst/>
            </a:prstGeom>
            <a:solidFill>
              <a:schemeClr val="accent3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7" name="Google Shape;5227;p158"/>
            <p:cNvSpPr/>
            <p:nvPr/>
          </p:nvSpPr>
          <p:spPr>
            <a:xfrm>
              <a:off x="4915232" y="3638547"/>
              <a:ext cx="697828" cy="723904"/>
            </a:xfrm>
            <a:prstGeom prst="ellipse">
              <a:avLst/>
            </a:prstGeom>
            <a:solidFill>
              <a:schemeClr val="accent5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5228" name="Google Shape;5228;p158"/>
            <p:cNvCxnSpPr>
              <a:stCxn id="5216" idx="2"/>
              <a:endCxn id="5227" idx="0"/>
            </p:cNvCxnSpPr>
            <p:nvPr/>
          </p:nvCxnSpPr>
          <p:spPr>
            <a:xfrm flipH="1" rot="-5400000">
              <a:off x="4684269" y="3058761"/>
              <a:ext cx="376200" cy="783300"/>
            </a:xfrm>
            <a:prstGeom prst="bentConnector3">
              <a:avLst>
                <a:gd fmla="val -142867" name="adj1"/>
              </a:avLst>
            </a:prstGeom>
            <a:noFill/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5229" name="Google Shape;5229;p158"/>
            <p:cNvCxnSpPr>
              <a:stCxn id="5216" idx="2"/>
              <a:endCxn id="5226" idx="0"/>
            </p:cNvCxnSpPr>
            <p:nvPr/>
          </p:nvCxnSpPr>
          <p:spPr>
            <a:xfrm rot="5400000">
              <a:off x="3900969" y="3058761"/>
              <a:ext cx="376200" cy="783300"/>
            </a:xfrm>
            <a:prstGeom prst="bentConnector3">
              <a:avLst>
                <a:gd fmla="val -142867" name="adj1"/>
              </a:avLst>
            </a:prstGeom>
            <a:noFill/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5230" name="Google Shape;5230;p158"/>
            <p:cNvCxnSpPr>
              <a:stCxn id="5225" idx="0"/>
              <a:endCxn id="5216" idx="2"/>
            </p:cNvCxnSpPr>
            <p:nvPr/>
          </p:nvCxnSpPr>
          <p:spPr>
            <a:xfrm rot="10800000">
              <a:off x="4480719" y="3262347"/>
              <a:ext cx="0" cy="37620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5218" name="Google Shape;5218;p158"/>
            <p:cNvSpPr/>
            <p:nvPr/>
          </p:nvSpPr>
          <p:spPr>
            <a:xfrm>
              <a:off x="6241256" y="2433636"/>
              <a:ext cx="1914525" cy="828675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"/>
                <a:buNone/>
              </a:pPr>
              <a:r>
                <a:rPr b="0" i="0" lang="en-US" sz="1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</a:t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1" name="Google Shape;5231;p158"/>
            <p:cNvSpPr/>
            <p:nvPr/>
          </p:nvSpPr>
          <p:spPr>
            <a:xfrm>
              <a:off x="6849605" y="3638547"/>
              <a:ext cx="697828" cy="723904"/>
            </a:xfrm>
            <a:prstGeom prst="ellipse">
              <a:avLst/>
            </a:prstGeom>
            <a:solidFill>
              <a:schemeClr val="accent4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2" name="Google Shape;5232;p158"/>
            <p:cNvSpPr/>
            <p:nvPr/>
          </p:nvSpPr>
          <p:spPr>
            <a:xfrm>
              <a:off x="6066178" y="3638547"/>
              <a:ext cx="697828" cy="723904"/>
            </a:xfrm>
            <a:prstGeom prst="ellipse">
              <a:avLst/>
            </a:prstGeom>
            <a:solidFill>
              <a:schemeClr val="accent3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3" name="Google Shape;5233;p158"/>
            <p:cNvSpPr/>
            <p:nvPr/>
          </p:nvSpPr>
          <p:spPr>
            <a:xfrm>
              <a:off x="7633032" y="3638547"/>
              <a:ext cx="697828" cy="723904"/>
            </a:xfrm>
            <a:prstGeom prst="ellipse">
              <a:avLst/>
            </a:prstGeom>
            <a:solidFill>
              <a:schemeClr val="accent5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5234" name="Google Shape;5234;p158"/>
            <p:cNvCxnSpPr>
              <a:stCxn id="5218" idx="2"/>
              <a:endCxn id="5233" idx="0"/>
            </p:cNvCxnSpPr>
            <p:nvPr/>
          </p:nvCxnSpPr>
          <p:spPr>
            <a:xfrm flipH="1" rot="-5400000">
              <a:off x="7402069" y="3058761"/>
              <a:ext cx="376200" cy="783300"/>
            </a:xfrm>
            <a:prstGeom prst="bentConnector3">
              <a:avLst>
                <a:gd fmla="val -142867" name="adj1"/>
              </a:avLst>
            </a:prstGeom>
            <a:noFill/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5235" name="Google Shape;5235;p158"/>
            <p:cNvCxnSpPr>
              <a:stCxn id="5218" idx="2"/>
              <a:endCxn id="5232" idx="0"/>
            </p:cNvCxnSpPr>
            <p:nvPr/>
          </p:nvCxnSpPr>
          <p:spPr>
            <a:xfrm rot="5400000">
              <a:off x="6618769" y="3058761"/>
              <a:ext cx="376200" cy="783300"/>
            </a:xfrm>
            <a:prstGeom prst="bentConnector3">
              <a:avLst>
                <a:gd fmla="val -142867" name="adj1"/>
              </a:avLst>
            </a:prstGeom>
            <a:noFill/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5236" name="Google Shape;5236;p158"/>
            <p:cNvCxnSpPr>
              <a:stCxn id="5231" idx="0"/>
              <a:endCxn id="5218" idx="2"/>
            </p:cNvCxnSpPr>
            <p:nvPr/>
          </p:nvCxnSpPr>
          <p:spPr>
            <a:xfrm rot="10800000">
              <a:off x="7198519" y="3262347"/>
              <a:ext cx="0" cy="37620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40" name="Shape 5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1" name="Google Shape;5241;p159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2 Concept</a:t>
            </a:r>
            <a:endParaRPr/>
          </a:p>
        </p:txBody>
      </p:sp>
      <p:sp>
        <p:nvSpPr>
          <p:cNvPr id="5242" name="Google Shape;5242;p159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243" name="Google Shape;5243;p159"/>
          <p:cNvSpPr/>
          <p:nvPr/>
        </p:nvSpPr>
        <p:spPr>
          <a:xfrm>
            <a:off x="6111567" y="2279422"/>
            <a:ext cx="5064152" cy="3351824"/>
          </a:xfrm>
          <a:prstGeom prst="foldedCorner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179225" spcFirstLastPara="1" rIns="91425" wrap="square" tIns="1792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72">
              <a:solidFill>
                <a:srgbClr val="3B3B3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4" name="Google Shape;5244;p159"/>
          <p:cNvSpPr/>
          <p:nvPr/>
        </p:nvSpPr>
        <p:spPr>
          <a:xfrm>
            <a:off x="6111567" y="1680686"/>
            <a:ext cx="5064152" cy="553673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0" lIns="179225" spcFirstLastPara="1" rIns="91425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6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5245" name="Google Shape;5245;p159"/>
          <p:cNvSpPr txBox="1"/>
          <p:nvPr/>
        </p:nvSpPr>
        <p:spPr>
          <a:xfrm>
            <a:off x="6324421" y="2381899"/>
            <a:ext cx="4431950" cy="27710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72967" lvl="0" marL="27296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</p:txBody>
      </p:sp>
      <p:cxnSp>
        <p:nvCxnSpPr>
          <p:cNvPr id="5246" name="Google Shape;5246;p159"/>
          <p:cNvCxnSpPr>
            <a:stCxn id="5247" idx="6"/>
            <a:endCxn id="5248" idx="2"/>
          </p:cNvCxnSpPr>
          <p:nvPr/>
        </p:nvCxnSpPr>
        <p:spPr>
          <a:xfrm flipH="1">
            <a:off x="2775424" y="2609671"/>
            <a:ext cx="12600" cy="19536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5247" name="Google Shape;5247;p159"/>
          <p:cNvSpPr/>
          <p:nvPr/>
        </p:nvSpPr>
        <p:spPr>
          <a:xfrm rot="5400000">
            <a:off x="2254046" y="1541690"/>
            <a:ext cx="1067956" cy="106800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49" name="Google Shape;5249;p159"/>
          <p:cNvSpPr txBox="1"/>
          <p:nvPr/>
        </p:nvSpPr>
        <p:spPr>
          <a:xfrm>
            <a:off x="2410406" y="1698098"/>
            <a:ext cx="755194" cy="7551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64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8" name="Google Shape;5248;p159"/>
          <p:cNvSpPr/>
          <p:nvPr/>
        </p:nvSpPr>
        <p:spPr>
          <a:xfrm rot="5400000">
            <a:off x="2241422" y="4563268"/>
            <a:ext cx="1067951" cy="106800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50" name="Google Shape;5250;p159"/>
          <p:cNvSpPr txBox="1"/>
          <p:nvPr/>
        </p:nvSpPr>
        <p:spPr>
          <a:xfrm>
            <a:off x="2397779" y="4719674"/>
            <a:ext cx="755193" cy="7551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64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51" name="Google Shape;5251;p159"/>
          <p:cNvSpPr/>
          <p:nvPr/>
        </p:nvSpPr>
        <p:spPr>
          <a:xfrm rot="5400000">
            <a:off x="2242119" y="3040508"/>
            <a:ext cx="1066555" cy="106655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52" name="Google Shape;5252;p159"/>
          <p:cNvSpPr txBox="1"/>
          <p:nvPr/>
        </p:nvSpPr>
        <p:spPr>
          <a:xfrm>
            <a:off x="2398293" y="3196694"/>
            <a:ext cx="754169" cy="754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64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53" name="Google Shape;5253;p159"/>
          <p:cNvGrpSpPr/>
          <p:nvPr/>
        </p:nvGrpSpPr>
        <p:grpSpPr>
          <a:xfrm>
            <a:off x="2575304" y="4777932"/>
            <a:ext cx="400186" cy="638676"/>
            <a:chOff x="6513513" y="557213"/>
            <a:chExt cx="471488" cy="752475"/>
          </a:xfrm>
        </p:grpSpPr>
        <p:sp>
          <p:nvSpPr>
            <p:cNvPr id="5254" name="Google Shape;5254;p159"/>
            <p:cNvSpPr/>
            <p:nvPr/>
          </p:nvSpPr>
          <p:spPr>
            <a:xfrm>
              <a:off x="6513513" y="557213"/>
              <a:ext cx="471488" cy="752475"/>
            </a:xfrm>
            <a:custGeom>
              <a:rect b="b" l="l" r="r" t="t"/>
              <a:pathLst>
                <a:path extrusionOk="0" h="256" w="160">
                  <a:moveTo>
                    <a:pt x="160" y="80"/>
                  </a:moveTo>
                  <a:cubicBezTo>
                    <a:pt x="160" y="36"/>
                    <a:pt x="124" y="0"/>
                    <a:pt x="80" y="0"/>
                  </a:cubicBezTo>
                  <a:cubicBezTo>
                    <a:pt x="36" y="0"/>
                    <a:pt x="0" y="36"/>
                    <a:pt x="0" y="80"/>
                  </a:cubicBezTo>
                  <a:cubicBezTo>
                    <a:pt x="0" y="95"/>
                    <a:pt x="4" y="109"/>
                    <a:pt x="11" y="120"/>
                  </a:cubicBezTo>
                  <a:cubicBezTo>
                    <a:pt x="11" y="120"/>
                    <a:pt x="11" y="120"/>
                    <a:pt x="11" y="120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4" y="182"/>
                    <a:pt x="46" y="185"/>
                    <a:pt x="49" y="187"/>
                  </a:cubicBezTo>
                  <a:cubicBezTo>
                    <a:pt x="46" y="190"/>
                    <a:pt x="44" y="194"/>
                    <a:pt x="44" y="198"/>
                  </a:cubicBezTo>
                  <a:cubicBezTo>
                    <a:pt x="44" y="202"/>
                    <a:pt x="46" y="206"/>
                    <a:pt x="48" y="208"/>
                  </a:cubicBezTo>
                  <a:cubicBezTo>
                    <a:pt x="46" y="211"/>
                    <a:pt x="44" y="214"/>
                    <a:pt x="44" y="218"/>
                  </a:cubicBezTo>
                  <a:cubicBezTo>
                    <a:pt x="44" y="224"/>
                    <a:pt x="47" y="229"/>
                    <a:pt x="52" y="231"/>
                  </a:cubicBezTo>
                  <a:cubicBezTo>
                    <a:pt x="53" y="245"/>
                    <a:pt x="65" y="256"/>
                    <a:pt x="80" y="256"/>
                  </a:cubicBezTo>
                  <a:cubicBezTo>
                    <a:pt x="94" y="256"/>
                    <a:pt x="106" y="245"/>
                    <a:pt x="108" y="231"/>
                  </a:cubicBezTo>
                  <a:cubicBezTo>
                    <a:pt x="112" y="229"/>
                    <a:pt x="116" y="224"/>
                    <a:pt x="116" y="218"/>
                  </a:cubicBezTo>
                  <a:cubicBezTo>
                    <a:pt x="116" y="214"/>
                    <a:pt x="114" y="211"/>
                    <a:pt x="112" y="208"/>
                  </a:cubicBezTo>
                  <a:cubicBezTo>
                    <a:pt x="114" y="206"/>
                    <a:pt x="116" y="202"/>
                    <a:pt x="116" y="198"/>
                  </a:cubicBezTo>
                  <a:cubicBezTo>
                    <a:pt x="116" y="194"/>
                    <a:pt x="114" y="190"/>
                    <a:pt x="110" y="187"/>
                  </a:cubicBezTo>
                  <a:cubicBezTo>
                    <a:pt x="113" y="185"/>
                    <a:pt x="116" y="182"/>
                    <a:pt x="118" y="179"/>
                  </a:cubicBezTo>
                  <a:cubicBezTo>
                    <a:pt x="118" y="179"/>
                    <a:pt x="118" y="179"/>
                    <a:pt x="118" y="179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56" y="109"/>
                    <a:pt x="160" y="95"/>
                    <a:pt x="160" y="80"/>
                  </a:cubicBezTo>
                  <a:close/>
                  <a:moveTo>
                    <a:pt x="80" y="248"/>
                  </a:moveTo>
                  <a:cubicBezTo>
                    <a:pt x="70" y="248"/>
                    <a:pt x="62" y="241"/>
                    <a:pt x="60" y="232"/>
                  </a:cubicBezTo>
                  <a:cubicBezTo>
                    <a:pt x="99" y="232"/>
                    <a:pt x="99" y="232"/>
                    <a:pt x="99" y="232"/>
                  </a:cubicBezTo>
                  <a:cubicBezTo>
                    <a:pt x="97" y="241"/>
                    <a:pt x="89" y="248"/>
                    <a:pt x="80" y="248"/>
                  </a:cubicBezTo>
                  <a:close/>
                  <a:moveTo>
                    <a:pt x="108" y="218"/>
                  </a:moveTo>
                  <a:cubicBezTo>
                    <a:pt x="108" y="222"/>
                    <a:pt x="105" y="224"/>
                    <a:pt x="102" y="224"/>
                  </a:cubicBezTo>
                  <a:cubicBezTo>
                    <a:pt x="58" y="224"/>
                    <a:pt x="58" y="224"/>
                    <a:pt x="58" y="224"/>
                  </a:cubicBezTo>
                  <a:cubicBezTo>
                    <a:pt x="55" y="224"/>
                    <a:pt x="52" y="222"/>
                    <a:pt x="52" y="218"/>
                  </a:cubicBezTo>
                  <a:cubicBezTo>
                    <a:pt x="52" y="215"/>
                    <a:pt x="55" y="212"/>
                    <a:pt x="58" y="212"/>
                  </a:cubicBezTo>
                  <a:cubicBezTo>
                    <a:pt x="102" y="212"/>
                    <a:pt x="102" y="212"/>
                    <a:pt x="102" y="212"/>
                  </a:cubicBezTo>
                  <a:cubicBezTo>
                    <a:pt x="105" y="212"/>
                    <a:pt x="108" y="215"/>
                    <a:pt x="108" y="218"/>
                  </a:cubicBezTo>
                  <a:close/>
                  <a:moveTo>
                    <a:pt x="102" y="192"/>
                  </a:moveTo>
                  <a:cubicBezTo>
                    <a:pt x="105" y="192"/>
                    <a:pt x="108" y="195"/>
                    <a:pt x="108" y="198"/>
                  </a:cubicBezTo>
                  <a:cubicBezTo>
                    <a:pt x="108" y="202"/>
                    <a:pt x="105" y="204"/>
                    <a:pt x="102" y="204"/>
                  </a:cubicBezTo>
                  <a:cubicBezTo>
                    <a:pt x="58" y="204"/>
                    <a:pt x="58" y="204"/>
                    <a:pt x="58" y="204"/>
                  </a:cubicBezTo>
                  <a:cubicBezTo>
                    <a:pt x="55" y="204"/>
                    <a:pt x="52" y="202"/>
                    <a:pt x="52" y="198"/>
                  </a:cubicBezTo>
                  <a:cubicBezTo>
                    <a:pt x="52" y="195"/>
                    <a:pt x="55" y="192"/>
                    <a:pt x="58" y="192"/>
                  </a:cubicBezTo>
                  <a:cubicBezTo>
                    <a:pt x="64" y="192"/>
                    <a:pt x="64" y="192"/>
                    <a:pt x="64" y="192"/>
                  </a:cubicBezTo>
                  <a:cubicBezTo>
                    <a:pt x="96" y="192"/>
                    <a:pt x="96" y="192"/>
                    <a:pt x="96" y="192"/>
                  </a:cubicBezTo>
                  <a:lnTo>
                    <a:pt x="102" y="192"/>
                  </a:lnTo>
                  <a:close/>
                  <a:moveTo>
                    <a:pt x="135" y="112"/>
                  </a:moveTo>
                  <a:cubicBezTo>
                    <a:pt x="135" y="113"/>
                    <a:pt x="135" y="114"/>
                    <a:pt x="134" y="114"/>
                  </a:cubicBezTo>
                  <a:cubicBezTo>
                    <a:pt x="104" y="170"/>
                    <a:pt x="104" y="170"/>
                    <a:pt x="104" y="170"/>
                  </a:cubicBezTo>
                  <a:cubicBezTo>
                    <a:pt x="104" y="170"/>
                    <a:pt x="103" y="171"/>
                    <a:pt x="103" y="172"/>
                  </a:cubicBezTo>
                  <a:cubicBezTo>
                    <a:pt x="102" y="174"/>
                    <a:pt x="100" y="176"/>
                    <a:pt x="96" y="176"/>
                  </a:cubicBezTo>
                  <a:cubicBezTo>
                    <a:pt x="100" y="129"/>
                    <a:pt x="100" y="129"/>
                    <a:pt x="100" y="129"/>
                  </a:cubicBezTo>
                  <a:cubicBezTo>
                    <a:pt x="100" y="126"/>
                    <a:pt x="98" y="124"/>
                    <a:pt x="96" y="124"/>
                  </a:cubicBezTo>
                  <a:cubicBezTo>
                    <a:pt x="94" y="124"/>
                    <a:pt x="92" y="126"/>
                    <a:pt x="92" y="128"/>
                  </a:cubicBezTo>
                  <a:cubicBezTo>
                    <a:pt x="88" y="176"/>
                    <a:pt x="88" y="176"/>
                    <a:pt x="88" y="176"/>
                  </a:cubicBezTo>
                  <a:cubicBezTo>
                    <a:pt x="72" y="176"/>
                    <a:pt x="72" y="176"/>
                    <a:pt x="72" y="176"/>
                  </a:cubicBezTo>
                  <a:cubicBezTo>
                    <a:pt x="68" y="128"/>
                    <a:pt x="68" y="128"/>
                    <a:pt x="68" y="128"/>
                  </a:cubicBezTo>
                  <a:cubicBezTo>
                    <a:pt x="68" y="126"/>
                    <a:pt x="66" y="124"/>
                    <a:pt x="64" y="124"/>
                  </a:cubicBezTo>
                  <a:cubicBezTo>
                    <a:pt x="61" y="124"/>
                    <a:pt x="60" y="126"/>
                    <a:pt x="60" y="129"/>
                  </a:cubicBezTo>
                  <a:cubicBezTo>
                    <a:pt x="64" y="176"/>
                    <a:pt x="64" y="176"/>
                    <a:pt x="64" y="176"/>
                  </a:cubicBezTo>
                  <a:cubicBezTo>
                    <a:pt x="60" y="176"/>
                    <a:pt x="58" y="174"/>
                    <a:pt x="57" y="172"/>
                  </a:cubicBezTo>
                  <a:cubicBezTo>
                    <a:pt x="56" y="171"/>
                    <a:pt x="56" y="171"/>
                    <a:pt x="56" y="170"/>
                  </a:cubicBezTo>
                  <a:cubicBezTo>
                    <a:pt x="26" y="114"/>
                    <a:pt x="26" y="114"/>
                    <a:pt x="26" y="114"/>
                  </a:cubicBezTo>
                  <a:cubicBezTo>
                    <a:pt x="25" y="114"/>
                    <a:pt x="25" y="113"/>
                    <a:pt x="25" y="112"/>
                  </a:cubicBezTo>
                  <a:cubicBezTo>
                    <a:pt x="19" y="103"/>
                    <a:pt x="16" y="91"/>
                    <a:pt x="16" y="80"/>
                  </a:cubicBezTo>
                  <a:cubicBezTo>
                    <a:pt x="16" y="45"/>
                    <a:pt x="45" y="16"/>
                    <a:pt x="80" y="16"/>
                  </a:cubicBezTo>
                  <a:cubicBezTo>
                    <a:pt x="115" y="16"/>
                    <a:pt x="144" y="45"/>
                    <a:pt x="144" y="80"/>
                  </a:cubicBezTo>
                  <a:cubicBezTo>
                    <a:pt x="144" y="91"/>
                    <a:pt x="141" y="103"/>
                    <a:pt x="135" y="1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5" name="Google Shape;5255;p159"/>
            <p:cNvSpPr/>
            <p:nvPr/>
          </p:nvSpPr>
          <p:spPr>
            <a:xfrm>
              <a:off x="6608763" y="642938"/>
              <a:ext cx="120650" cy="103188"/>
            </a:xfrm>
            <a:custGeom>
              <a:rect b="b" l="l" r="r" t="t"/>
              <a:pathLst>
                <a:path extrusionOk="0" h="35" w="41">
                  <a:moveTo>
                    <a:pt x="35" y="1"/>
                  </a:moveTo>
                  <a:cubicBezTo>
                    <a:pt x="20" y="5"/>
                    <a:pt x="7" y="15"/>
                    <a:pt x="1" y="29"/>
                  </a:cubicBezTo>
                  <a:cubicBezTo>
                    <a:pt x="0" y="31"/>
                    <a:pt x="1" y="34"/>
                    <a:pt x="3" y="35"/>
                  </a:cubicBezTo>
                  <a:cubicBezTo>
                    <a:pt x="3" y="35"/>
                    <a:pt x="4" y="35"/>
                    <a:pt x="4" y="35"/>
                  </a:cubicBezTo>
                  <a:cubicBezTo>
                    <a:pt x="6" y="35"/>
                    <a:pt x="7" y="34"/>
                    <a:pt x="8" y="33"/>
                  </a:cubicBezTo>
                  <a:cubicBezTo>
                    <a:pt x="14" y="21"/>
                    <a:pt x="24" y="12"/>
                    <a:pt x="37" y="9"/>
                  </a:cubicBezTo>
                  <a:cubicBezTo>
                    <a:pt x="39" y="8"/>
                    <a:pt x="41" y="6"/>
                    <a:pt x="40" y="4"/>
                  </a:cubicBezTo>
                  <a:cubicBezTo>
                    <a:pt x="40" y="2"/>
                    <a:pt x="37" y="0"/>
                    <a:pt x="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56" name="Google Shape;5256;p159"/>
          <p:cNvGrpSpPr/>
          <p:nvPr/>
        </p:nvGrpSpPr>
        <p:grpSpPr>
          <a:xfrm>
            <a:off x="2430329" y="1694365"/>
            <a:ext cx="715389" cy="715389"/>
            <a:chOff x="6677748" y="5256451"/>
            <a:chExt cx="660522" cy="660522"/>
          </a:xfrm>
        </p:grpSpPr>
        <p:sp>
          <p:nvSpPr>
            <p:cNvPr id="5257" name="Google Shape;5257;p159"/>
            <p:cNvSpPr/>
            <p:nvPr/>
          </p:nvSpPr>
          <p:spPr>
            <a:xfrm rot="2700000">
              <a:off x="6832931" y="5294730"/>
              <a:ext cx="350155" cy="583964"/>
            </a:xfrm>
            <a:custGeom>
              <a:rect b="b" l="l" r="r" t="t"/>
              <a:pathLst>
                <a:path extrusionOk="0" h="310" w="184">
                  <a:moveTo>
                    <a:pt x="50" y="310"/>
                  </a:moveTo>
                  <a:cubicBezTo>
                    <a:pt x="32" y="282"/>
                    <a:pt x="32" y="282"/>
                    <a:pt x="32" y="282"/>
                  </a:cubicBezTo>
                  <a:cubicBezTo>
                    <a:pt x="28" y="276"/>
                    <a:pt x="0" y="230"/>
                    <a:pt x="10" y="199"/>
                  </a:cubicBezTo>
                  <a:cubicBezTo>
                    <a:pt x="14" y="187"/>
                    <a:pt x="24" y="178"/>
                    <a:pt x="39" y="171"/>
                  </a:cubicBezTo>
                  <a:cubicBezTo>
                    <a:pt x="33" y="151"/>
                    <a:pt x="30" y="132"/>
                    <a:pt x="30" y="116"/>
                  </a:cubicBezTo>
                  <a:cubicBezTo>
                    <a:pt x="30" y="102"/>
                    <a:pt x="32" y="87"/>
                    <a:pt x="36" y="73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50" y="35"/>
                    <a:pt x="77" y="0"/>
                    <a:pt x="92" y="0"/>
                  </a:cubicBezTo>
                  <a:cubicBezTo>
                    <a:pt x="107" y="0"/>
                    <a:pt x="134" y="35"/>
                    <a:pt x="148" y="72"/>
                  </a:cubicBezTo>
                  <a:cubicBezTo>
                    <a:pt x="148" y="73"/>
                    <a:pt x="148" y="73"/>
                    <a:pt x="148" y="73"/>
                  </a:cubicBezTo>
                  <a:cubicBezTo>
                    <a:pt x="152" y="87"/>
                    <a:pt x="155" y="102"/>
                    <a:pt x="155" y="116"/>
                  </a:cubicBezTo>
                  <a:cubicBezTo>
                    <a:pt x="155" y="132"/>
                    <a:pt x="152" y="151"/>
                    <a:pt x="145" y="171"/>
                  </a:cubicBezTo>
                  <a:cubicBezTo>
                    <a:pt x="160" y="178"/>
                    <a:pt x="170" y="187"/>
                    <a:pt x="174" y="199"/>
                  </a:cubicBezTo>
                  <a:cubicBezTo>
                    <a:pt x="184" y="230"/>
                    <a:pt x="156" y="276"/>
                    <a:pt x="153" y="282"/>
                  </a:cubicBezTo>
                  <a:cubicBezTo>
                    <a:pt x="134" y="310"/>
                    <a:pt x="134" y="310"/>
                    <a:pt x="134" y="310"/>
                  </a:cubicBezTo>
                  <a:cubicBezTo>
                    <a:pt x="134" y="276"/>
                    <a:pt x="134" y="276"/>
                    <a:pt x="134" y="276"/>
                  </a:cubicBezTo>
                  <a:cubicBezTo>
                    <a:pt x="134" y="262"/>
                    <a:pt x="128" y="248"/>
                    <a:pt x="118" y="239"/>
                  </a:cubicBezTo>
                  <a:cubicBezTo>
                    <a:pt x="118" y="239"/>
                    <a:pt x="118" y="239"/>
                    <a:pt x="118" y="240"/>
                  </a:cubicBezTo>
                  <a:cubicBezTo>
                    <a:pt x="115" y="246"/>
                    <a:pt x="115" y="246"/>
                    <a:pt x="115" y="246"/>
                  </a:cubicBezTo>
                  <a:cubicBezTo>
                    <a:pt x="108" y="245"/>
                    <a:pt x="108" y="245"/>
                    <a:pt x="108" y="245"/>
                  </a:cubicBezTo>
                  <a:cubicBezTo>
                    <a:pt x="98" y="245"/>
                    <a:pt x="87" y="245"/>
                    <a:pt x="76" y="245"/>
                  </a:cubicBezTo>
                  <a:cubicBezTo>
                    <a:pt x="69" y="246"/>
                    <a:pt x="69" y="246"/>
                    <a:pt x="69" y="246"/>
                  </a:cubicBezTo>
                  <a:cubicBezTo>
                    <a:pt x="66" y="240"/>
                    <a:pt x="66" y="240"/>
                    <a:pt x="66" y="240"/>
                  </a:cubicBezTo>
                  <a:cubicBezTo>
                    <a:pt x="66" y="239"/>
                    <a:pt x="66" y="239"/>
                    <a:pt x="66" y="239"/>
                  </a:cubicBezTo>
                  <a:cubicBezTo>
                    <a:pt x="56" y="249"/>
                    <a:pt x="50" y="262"/>
                    <a:pt x="50" y="276"/>
                  </a:cubicBezTo>
                  <a:lnTo>
                    <a:pt x="50" y="310"/>
                  </a:lnTo>
                  <a:close/>
                  <a:moveTo>
                    <a:pt x="55" y="79"/>
                  </a:moveTo>
                  <a:cubicBezTo>
                    <a:pt x="52" y="91"/>
                    <a:pt x="50" y="104"/>
                    <a:pt x="50" y="116"/>
                  </a:cubicBezTo>
                  <a:cubicBezTo>
                    <a:pt x="50" y="132"/>
                    <a:pt x="53" y="152"/>
                    <a:pt x="61" y="174"/>
                  </a:cubicBezTo>
                  <a:cubicBezTo>
                    <a:pt x="64" y="184"/>
                    <a:pt x="64" y="184"/>
                    <a:pt x="64" y="184"/>
                  </a:cubicBezTo>
                  <a:cubicBezTo>
                    <a:pt x="54" y="187"/>
                    <a:pt x="54" y="187"/>
                    <a:pt x="54" y="187"/>
                  </a:cubicBezTo>
                  <a:cubicBezTo>
                    <a:pt x="45" y="190"/>
                    <a:pt x="33" y="196"/>
                    <a:pt x="29" y="205"/>
                  </a:cubicBezTo>
                  <a:cubicBezTo>
                    <a:pt x="26" y="216"/>
                    <a:pt x="30" y="233"/>
                    <a:pt x="36" y="247"/>
                  </a:cubicBezTo>
                  <a:cubicBezTo>
                    <a:pt x="42" y="234"/>
                    <a:pt x="52" y="223"/>
                    <a:pt x="65" y="215"/>
                  </a:cubicBezTo>
                  <a:cubicBezTo>
                    <a:pt x="74" y="209"/>
                    <a:pt x="74" y="209"/>
                    <a:pt x="74" y="209"/>
                  </a:cubicBezTo>
                  <a:cubicBezTo>
                    <a:pt x="79" y="219"/>
                    <a:pt x="79" y="219"/>
                    <a:pt x="79" y="219"/>
                  </a:cubicBezTo>
                  <a:cubicBezTo>
                    <a:pt x="80" y="221"/>
                    <a:pt x="81" y="223"/>
                    <a:pt x="82" y="225"/>
                  </a:cubicBezTo>
                  <a:cubicBezTo>
                    <a:pt x="89" y="225"/>
                    <a:pt x="96" y="225"/>
                    <a:pt x="103" y="225"/>
                  </a:cubicBezTo>
                  <a:cubicBezTo>
                    <a:pt x="104" y="223"/>
                    <a:pt x="105" y="221"/>
                    <a:pt x="105" y="219"/>
                  </a:cubicBezTo>
                  <a:cubicBezTo>
                    <a:pt x="110" y="209"/>
                    <a:pt x="110" y="209"/>
                    <a:pt x="110" y="209"/>
                  </a:cubicBezTo>
                  <a:cubicBezTo>
                    <a:pt x="120" y="215"/>
                    <a:pt x="120" y="215"/>
                    <a:pt x="120" y="215"/>
                  </a:cubicBezTo>
                  <a:cubicBezTo>
                    <a:pt x="133" y="223"/>
                    <a:pt x="142" y="234"/>
                    <a:pt x="148" y="247"/>
                  </a:cubicBezTo>
                  <a:cubicBezTo>
                    <a:pt x="154" y="233"/>
                    <a:pt x="159" y="216"/>
                    <a:pt x="155" y="205"/>
                  </a:cubicBezTo>
                  <a:cubicBezTo>
                    <a:pt x="152" y="196"/>
                    <a:pt x="140" y="190"/>
                    <a:pt x="130" y="187"/>
                  </a:cubicBezTo>
                  <a:cubicBezTo>
                    <a:pt x="120" y="184"/>
                    <a:pt x="120" y="184"/>
                    <a:pt x="120" y="184"/>
                  </a:cubicBezTo>
                  <a:cubicBezTo>
                    <a:pt x="123" y="174"/>
                    <a:pt x="123" y="174"/>
                    <a:pt x="123" y="174"/>
                  </a:cubicBezTo>
                  <a:cubicBezTo>
                    <a:pt x="131" y="152"/>
                    <a:pt x="135" y="132"/>
                    <a:pt x="135" y="116"/>
                  </a:cubicBezTo>
                  <a:cubicBezTo>
                    <a:pt x="135" y="104"/>
                    <a:pt x="133" y="91"/>
                    <a:pt x="129" y="79"/>
                  </a:cubicBezTo>
                  <a:cubicBezTo>
                    <a:pt x="117" y="47"/>
                    <a:pt x="99" y="26"/>
                    <a:pt x="92" y="21"/>
                  </a:cubicBezTo>
                  <a:cubicBezTo>
                    <a:pt x="85" y="26"/>
                    <a:pt x="67" y="47"/>
                    <a:pt x="55" y="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8" name="Google Shape;5258;p159"/>
            <p:cNvSpPr/>
            <p:nvPr/>
          </p:nvSpPr>
          <p:spPr>
            <a:xfrm rot="2700000">
              <a:off x="6989613" y="5483631"/>
              <a:ext cx="121724" cy="120112"/>
            </a:xfrm>
            <a:custGeom>
              <a:rect b="b" l="l" r="r" t="t"/>
              <a:pathLst>
                <a:path extrusionOk="0" h="64" w="64">
                  <a:moveTo>
                    <a:pt x="32" y="64"/>
                  </a:moveTo>
                  <a:cubicBezTo>
                    <a:pt x="14" y="64"/>
                    <a:pt x="0" y="50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4" y="14"/>
                    <a:pt x="64" y="32"/>
                  </a:cubicBezTo>
                  <a:cubicBezTo>
                    <a:pt x="64" y="50"/>
                    <a:pt x="50" y="64"/>
                    <a:pt x="32" y="64"/>
                  </a:cubicBezTo>
                  <a:close/>
                  <a:moveTo>
                    <a:pt x="32" y="12"/>
                  </a:moveTo>
                  <a:cubicBezTo>
                    <a:pt x="21" y="12"/>
                    <a:pt x="12" y="21"/>
                    <a:pt x="12" y="32"/>
                  </a:cubicBezTo>
                  <a:cubicBezTo>
                    <a:pt x="12" y="43"/>
                    <a:pt x="21" y="52"/>
                    <a:pt x="32" y="52"/>
                  </a:cubicBezTo>
                  <a:cubicBezTo>
                    <a:pt x="43" y="52"/>
                    <a:pt x="52" y="43"/>
                    <a:pt x="52" y="32"/>
                  </a:cubicBezTo>
                  <a:cubicBezTo>
                    <a:pt x="52" y="21"/>
                    <a:pt x="43" y="12"/>
                    <a:pt x="32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9" name="Google Shape;5259;p159"/>
            <p:cNvSpPr/>
            <p:nvPr/>
          </p:nvSpPr>
          <p:spPr>
            <a:xfrm rot="2700000">
              <a:off x="6790966" y="5660018"/>
              <a:ext cx="112239" cy="178587"/>
            </a:xfrm>
            <a:custGeom>
              <a:rect b="b" l="l" r="r" t="t"/>
              <a:pathLst>
                <a:path extrusionOk="0" h="95" w="59">
                  <a:moveTo>
                    <a:pt x="29" y="95"/>
                  </a:moveTo>
                  <a:cubicBezTo>
                    <a:pt x="24" y="85"/>
                    <a:pt x="24" y="85"/>
                    <a:pt x="24" y="85"/>
                  </a:cubicBezTo>
                  <a:cubicBezTo>
                    <a:pt x="20" y="77"/>
                    <a:pt x="0" y="38"/>
                    <a:pt x="0" y="26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45" y="0"/>
                    <a:pt x="59" y="12"/>
                    <a:pt x="59" y="26"/>
                  </a:cubicBezTo>
                  <a:cubicBezTo>
                    <a:pt x="59" y="38"/>
                    <a:pt x="39" y="77"/>
                    <a:pt x="34" y="85"/>
                  </a:cubicBezTo>
                  <a:lnTo>
                    <a:pt x="29" y="95"/>
                  </a:lnTo>
                  <a:close/>
                  <a:moveTo>
                    <a:pt x="29" y="12"/>
                  </a:moveTo>
                  <a:cubicBezTo>
                    <a:pt x="19" y="12"/>
                    <a:pt x="12" y="18"/>
                    <a:pt x="12" y="26"/>
                  </a:cubicBezTo>
                  <a:cubicBezTo>
                    <a:pt x="12" y="31"/>
                    <a:pt x="20" y="50"/>
                    <a:pt x="29" y="69"/>
                  </a:cubicBezTo>
                  <a:cubicBezTo>
                    <a:pt x="38" y="50"/>
                    <a:pt x="47" y="31"/>
                    <a:pt x="47" y="26"/>
                  </a:cubicBezTo>
                  <a:cubicBezTo>
                    <a:pt x="47" y="18"/>
                    <a:pt x="39" y="12"/>
                    <a:pt x="29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60" name="Google Shape;5260;p159"/>
          <p:cNvGrpSpPr/>
          <p:nvPr/>
        </p:nvGrpSpPr>
        <p:grpSpPr>
          <a:xfrm>
            <a:off x="2555167" y="3381079"/>
            <a:ext cx="433084" cy="412235"/>
            <a:chOff x="6719888" y="887413"/>
            <a:chExt cx="492125" cy="468312"/>
          </a:xfrm>
        </p:grpSpPr>
        <p:sp>
          <p:nvSpPr>
            <p:cNvPr id="5261" name="Google Shape;5261;p159"/>
            <p:cNvSpPr/>
            <p:nvPr/>
          </p:nvSpPr>
          <p:spPr>
            <a:xfrm>
              <a:off x="6719888" y="887413"/>
              <a:ext cx="492125" cy="468312"/>
            </a:xfrm>
            <a:custGeom>
              <a:rect b="b" l="l" r="r" t="t"/>
              <a:pathLst>
                <a:path extrusionOk="0" h="122" w="128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2" name="Google Shape;5262;p159"/>
            <p:cNvSpPr/>
            <p:nvPr/>
          </p:nvSpPr>
          <p:spPr>
            <a:xfrm>
              <a:off x="6781801" y="947738"/>
              <a:ext cx="368300" cy="247650"/>
            </a:xfrm>
            <a:custGeom>
              <a:rect b="b" l="l" r="r" t="t"/>
              <a:pathLst>
                <a:path extrusionOk="0" h="64" w="96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3" name="Google Shape;5263;p159"/>
            <p:cNvSpPr/>
            <p:nvPr/>
          </p:nvSpPr>
          <p:spPr>
            <a:xfrm>
              <a:off x="6943726" y="1201738"/>
              <a:ext cx="46038" cy="47625"/>
            </a:xfrm>
            <a:custGeom>
              <a:rect b="b" l="l" r="r" t="t"/>
              <a:pathLst>
                <a:path extrusionOk="0" h="12" w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4" name="Google Shape;5264;p159"/>
            <p:cNvSpPr/>
            <p:nvPr/>
          </p:nvSpPr>
          <p:spPr>
            <a:xfrm>
              <a:off x="6881813" y="1044575"/>
              <a:ext cx="61913" cy="65087"/>
            </a:xfrm>
            <a:custGeom>
              <a:rect b="b" l="l" r="r" t="t"/>
              <a:pathLst>
                <a:path extrusionOk="0" h="41" w="39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5" name="Google Shape;5265;p159"/>
            <p:cNvSpPr/>
            <p:nvPr/>
          </p:nvSpPr>
          <p:spPr>
            <a:xfrm>
              <a:off x="6950076" y="1033463"/>
              <a:ext cx="31750" cy="87312"/>
            </a:xfrm>
            <a:custGeom>
              <a:rect b="b" l="l" r="r" t="t"/>
              <a:pathLst>
                <a:path extrusionOk="0" h="23" w="8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6" name="Google Shape;5266;p159"/>
            <p:cNvSpPr/>
            <p:nvPr/>
          </p:nvSpPr>
          <p:spPr>
            <a:xfrm>
              <a:off x="6989763" y="1044575"/>
              <a:ext cx="60325" cy="65087"/>
            </a:xfrm>
            <a:custGeom>
              <a:rect b="b" l="l" r="r" t="t"/>
              <a:pathLst>
                <a:path extrusionOk="0" h="41" w="38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16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sp>
        <p:nvSpPr>
          <p:cNvPr id="435" name="Google Shape;435;p16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36" name="Google Shape;436;p16"/>
          <p:cNvSpPr txBox="1"/>
          <p:nvPr/>
        </p:nvSpPr>
        <p:spPr>
          <a:xfrm>
            <a:off x="419099" y="1128813"/>
            <a:ext cx="5237779" cy="4162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Subtitle</a:t>
            </a:r>
            <a:endParaRPr/>
          </a:p>
        </p:txBody>
      </p:sp>
      <p:sp>
        <p:nvSpPr>
          <p:cNvPr id="437" name="Google Shape;437;p16"/>
          <p:cNvSpPr txBox="1"/>
          <p:nvPr/>
        </p:nvSpPr>
        <p:spPr>
          <a:xfrm>
            <a:off x="419099" y="1708926"/>
            <a:ext cx="5237779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438" name="Google Shape;438;p16"/>
          <p:cNvSpPr txBox="1"/>
          <p:nvPr/>
        </p:nvSpPr>
        <p:spPr>
          <a:xfrm>
            <a:off x="6524683" y="1128813"/>
            <a:ext cx="5237779" cy="4162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Subtitle</a:t>
            </a:r>
            <a:endParaRPr/>
          </a:p>
        </p:txBody>
      </p:sp>
      <p:sp>
        <p:nvSpPr>
          <p:cNvPr id="439" name="Google Shape;439;p16"/>
          <p:cNvSpPr txBox="1"/>
          <p:nvPr/>
        </p:nvSpPr>
        <p:spPr>
          <a:xfrm>
            <a:off x="6524683" y="1708926"/>
            <a:ext cx="5237779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70" name="Shape 5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1" name="Google Shape;5271;p160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3 Concept</a:t>
            </a:r>
            <a:endParaRPr/>
          </a:p>
        </p:txBody>
      </p:sp>
      <p:sp>
        <p:nvSpPr>
          <p:cNvPr id="5272" name="Google Shape;5272;p160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273" name="Google Shape;5273;p160"/>
          <p:cNvSpPr/>
          <p:nvPr/>
        </p:nvSpPr>
        <p:spPr>
          <a:xfrm>
            <a:off x="6111567" y="2279422"/>
            <a:ext cx="5064152" cy="3351824"/>
          </a:xfrm>
          <a:prstGeom prst="foldedCorner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179225" spcFirstLastPara="1" rIns="91425" wrap="square" tIns="1792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72">
              <a:solidFill>
                <a:srgbClr val="3B3B3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74" name="Google Shape;5274;p160"/>
          <p:cNvSpPr/>
          <p:nvPr/>
        </p:nvSpPr>
        <p:spPr>
          <a:xfrm>
            <a:off x="6111567" y="1680686"/>
            <a:ext cx="5064152" cy="553673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0" lIns="179225" spcFirstLastPara="1" rIns="91425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6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5275" name="Google Shape;5275;p160"/>
          <p:cNvSpPr txBox="1"/>
          <p:nvPr/>
        </p:nvSpPr>
        <p:spPr>
          <a:xfrm>
            <a:off x="6324421" y="2381899"/>
            <a:ext cx="4431950" cy="27710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72967" lvl="0" marL="27296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</p:txBody>
      </p:sp>
      <p:cxnSp>
        <p:nvCxnSpPr>
          <p:cNvPr id="5276" name="Google Shape;5276;p160"/>
          <p:cNvCxnSpPr>
            <a:stCxn id="5277" idx="0"/>
            <a:endCxn id="5278" idx="4"/>
          </p:cNvCxnSpPr>
          <p:nvPr/>
        </p:nvCxnSpPr>
        <p:spPr>
          <a:xfrm>
            <a:off x="1944636" y="4349757"/>
            <a:ext cx="1674300" cy="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5279" name="Google Shape;5279;p160"/>
          <p:cNvCxnSpPr>
            <a:stCxn id="5280" idx="6"/>
            <a:endCxn id="5277" idx="1"/>
          </p:cNvCxnSpPr>
          <p:nvPr/>
        </p:nvCxnSpPr>
        <p:spPr>
          <a:xfrm flipH="1">
            <a:off x="1788124" y="2609671"/>
            <a:ext cx="999900" cy="13626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5281" name="Google Shape;5281;p160"/>
          <p:cNvCxnSpPr>
            <a:stCxn id="5280" idx="6"/>
            <a:endCxn id="5278" idx="3"/>
          </p:cNvCxnSpPr>
          <p:nvPr/>
        </p:nvCxnSpPr>
        <p:spPr>
          <a:xfrm>
            <a:off x="2788024" y="2609671"/>
            <a:ext cx="987300" cy="13626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5280" name="Google Shape;5280;p160"/>
          <p:cNvSpPr/>
          <p:nvPr/>
        </p:nvSpPr>
        <p:spPr>
          <a:xfrm rot="5400000">
            <a:off x="2254046" y="1541690"/>
            <a:ext cx="1067956" cy="106800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82" name="Google Shape;5282;p160"/>
          <p:cNvSpPr txBox="1"/>
          <p:nvPr/>
        </p:nvSpPr>
        <p:spPr>
          <a:xfrm>
            <a:off x="2410406" y="1698098"/>
            <a:ext cx="755194" cy="7551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64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78" name="Google Shape;5278;p160"/>
          <p:cNvSpPr/>
          <p:nvPr/>
        </p:nvSpPr>
        <p:spPr>
          <a:xfrm rot="5400000">
            <a:off x="3618881" y="3815754"/>
            <a:ext cx="1067956" cy="106800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83" name="Google Shape;5283;p160"/>
          <p:cNvSpPr txBox="1"/>
          <p:nvPr/>
        </p:nvSpPr>
        <p:spPr>
          <a:xfrm>
            <a:off x="3775256" y="3972173"/>
            <a:ext cx="755194" cy="7551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64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77" name="Google Shape;5277;p160"/>
          <p:cNvSpPr/>
          <p:nvPr/>
        </p:nvSpPr>
        <p:spPr>
          <a:xfrm rot="5400000">
            <a:off x="876655" y="3815754"/>
            <a:ext cx="1067956" cy="106800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84" name="Google Shape;5284;p160"/>
          <p:cNvSpPr txBox="1"/>
          <p:nvPr/>
        </p:nvSpPr>
        <p:spPr>
          <a:xfrm>
            <a:off x="1033031" y="3972174"/>
            <a:ext cx="755194" cy="7551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64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5" name="Google Shape;5285;p160"/>
          <p:cNvSpPr/>
          <p:nvPr/>
        </p:nvSpPr>
        <p:spPr>
          <a:xfrm rot="5400000">
            <a:off x="2242119" y="3158493"/>
            <a:ext cx="1066555" cy="106655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86" name="Google Shape;5286;p160"/>
          <p:cNvSpPr txBox="1"/>
          <p:nvPr/>
        </p:nvSpPr>
        <p:spPr>
          <a:xfrm>
            <a:off x="2398293" y="3314669"/>
            <a:ext cx="754169" cy="754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64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87" name="Google Shape;5287;p160"/>
          <p:cNvGrpSpPr/>
          <p:nvPr/>
        </p:nvGrpSpPr>
        <p:grpSpPr>
          <a:xfrm>
            <a:off x="1052938" y="3968430"/>
            <a:ext cx="715389" cy="715389"/>
            <a:chOff x="6677748" y="5256451"/>
            <a:chExt cx="660522" cy="660522"/>
          </a:xfrm>
        </p:grpSpPr>
        <p:sp>
          <p:nvSpPr>
            <p:cNvPr id="5288" name="Google Shape;5288;p160"/>
            <p:cNvSpPr/>
            <p:nvPr/>
          </p:nvSpPr>
          <p:spPr>
            <a:xfrm rot="2700000">
              <a:off x="6832931" y="5294730"/>
              <a:ext cx="350155" cy="583964"/>
            </a:xfrm>
            <a:custGeom>
              <a:rect b="b" l="l" r="r" t="t"/>
              <a:pathLst>
                <a:path extrusionOk="0" h="310" w="184">
                  <a:moveTo>
                    <a:pt x="50" y="310"/>
                  </a:moveTo>
                  <a:cubicBezTo>
                    <a:pt x="32" y="282"/>
                    <a:pt x="32" y="282"/>
                    <a:pt x="32" y="282"/>
                  </a:cubicBezTo>
                  <a:cubicBezTo>
                    <a:pt x="28" y="276"/>
                    <a:pt x="0" y="230"/>
                    <a:pt x="10" y="199"/>
                  </a:cubicBezTo>
                  <a:cubicBezTo>
                    <a:pt x="14" y="187"/>
                    <a:pt x="24" y="178"/>
                    <a:pt x="39" y="171"/>
                  </a:cubicBezTo>
                  <a:cubicBezTo>
                    <a:pt x="33" y="151"/>
                    <a:pt x="30" y="132"/>
                    <a:pt x="30" y="116"/>
                  </a:cubicBezTo>
                  <a:cubicBezTo>
                    <a:pt x="30" y="102"/>
                    <a:pt x="32" y="87"/>
                    <a:pt x="36" y="73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50" y="35"/>
                    <a:pt x="77" y="0"/>
                    <a:pt x="92" y="0"/>
                  </a:cubicBezTo>
                  <a:cubicBezTo>
                    <a:pt x="107" y="0"/>
                    <a:pt x="134" y="35"/>
                    <a:pt x="148" y="72"/>
                  </a:cubicBezTo>
                  <a:cubicBezTo>
                    <a:pt x="148" y="73"/>
                    <a:pt x="148" y="73"/>
                    <a:pt x="148" y="73"/>
                  </a:cubicBezTo>
                  <a:cubicBezTo>
                    <a:pt x="152" y="87"/>
                    <a:pt x="155" y="102"/>
                    <a:pt x="155" y="116"/>
                  </a:cubicBezTo>
                  <a:cubicBezTo>
                    <a:pt x="155" y="132"/>
                    <a:pt x="152" y="151"/>
                    <a:pt x="145" y="171"/>
                  </a:cubicBezTo>
                  <a:cubicBezTo>
                    <a:pt x="160" y="178"/>
                    <a:pt x="170" y="187"/>
                    <a:pt x="174" y="199"/>
                  </a:cubicBezTo>
                  <a:cubicBezTo>
                    <a:pt x="184" y="230"/>
                    <a:pt x="156" y="276"/>
                    <a:pt x="153" y="282"/>
                  </a:cubicBezTo>
                  <a:cubicBezTo>
                    <a:pt x="134" y="310"/>
                    <a:pt x="134" y="310"/>
                    <a:pt x="134" y="310"/>
                  </a:cubicBezTo>
                  <a:cubicBezTo>
                    <a:pt x="134" y="276"/>
                    <a:pt x="134" y="276"/>
                    <a:pt x="134" y="276"/>
                  </a:cubicBezTo>
                  <a:cubicBezTo>
                    <a:pt x="134" y="262"/>
                    <a:pt x="128" y="248"/>
                    <a:pt x="118" y="239"/>
                  </a:cubicBezTo>
                  <a:cubicBezTo>
                    <a:pt x="118" y="239"/>
                    <a:pt x="118" y="239"/>
                    <a:pt x="118" y="240"/>
                  </a:cubicBezTo>
                  <a:cubicBezTo>
                    <a:pt x="115" y="246"/>
                    <a:pt x="115" y="246"/>
                    <a:pt x="115" y="246"/>
                  </a:cubicBezTo>
                  <a:cubicBezTo>
                    <a:pt x="108" y="245"/>
                    <a:pt x="108" y="245"/>
                    <a:pt x="108" y="245"/>
                  </a:cubicBezTo>
                  <a:cubicBezTo>
                    <a:pt x="98" y="245"/>
                    <a:pt x="87" y="245"/>
                    <a:pt x="76" y="245"/>
                  </a:cubicBezTo>
                  <a:cubicBezTo>
                    <a:pt x="69" y="246"/>
                    <a:pt x="69" y="246"/>
                    <a:pt x="69" y="246"/>
                  </a:cubicBezTo>
                  <a:cubicBezTo>
                    <a:pt x="66" y="240"/>
                    <a:pt x="66" y="240"/>
                    <a:pt x="66" y="240"/>
                  </a:cubicBezTo>
                  <a:cubicBezTo>
                    <a:pt x="66" y="239"/>
                    <a:pt x="66" y="239"/>
                    <a:pt x="66" y="239"/>
                  </a:cubicBezTo>
                  <a:cubicBezTo>
                    <a:pt x="56" y="249"/>
                    <a:pt x="50" y="262"/>
                    <a:pt x="50" y="276"/>
                  </a:cubicBezTo>
                  <a:lnTo>
                    <a:pt x="50" y="310"/>
                  </a:lnTo>
                  <a:close/>
                  <a:moveTo>
                    <a:pt x="55" y="79"/>
                  </a:moveTo>
                  <a:cubicBezTo>
                    <a:pt x="52" y="91"/>
                    <a:pt x="50" y="104"/>
                    <a:pt x="50" y="116"/>
                  </a:cubicBezTo>
                  <a:cubicBezTo>
                    <a:pt x="50" y="132"/>
                    <a:pt x="53" y="152"/>
                    <a:pt x="61" y="174"/>
                  </a:cubicBezTo>
                  <a:cubicBezTo>
                    <a:pt x="64" y="184"/>
                    <a:pt x="64" y="184"/>
                    <a:pt x="64" y="184"/>
                  </a:cubicBezTo>
                  <a:cubicBezTo>
                    <a:pt x="54" y="187"/>
                    <a:pt x="54" y="187"/>
                    <a:pt x="54" y="187"/>
                  </a:cubicBezTo>
                  <a:cubicBezTo>
                    <a:pt x="45" y="190"/>
                    <a:pt x="33" y="196"/>
                    <a:pt x="29" y="205"/>
                  </a:cubicBezTo>
                  <a:cubicBezTo>
                    <a:pt x="26" y="216"/>
                    <a:pt x="30" y="233"/>
                    <a:pt x="36" y="247"/>
                  </a:cubicBezTo>
                  <a:cubicBezTo>
                    <a:pt x="42" y="234"/>
                    <a:pt x="52" y="223"/>
                    <a:pt x="65" y="215"/>
                  </a:cubicBezTo>
                  <a:cubicBezTo>
                    <a:pt x="74" y="209"/>
                    <a:pt x="74" y="209"/>
                    <a:pt x="74" y="209"/>
                  </a:cubicBezTo>
                  <a:cubicBezTo>
                    <a:pt x="79" y="219"/>
                    <a:pt x="79" y="219"/>
                    <a:pt x="79" y="219"/>
                  </a:cubicBezTo>
                  <a:cubicBezTo>
                    <a:pt x="80" y="221"/>
                    <a:pt x="81" y="223"/>
                    <a:pt x="82" y="225"/>
                  </a:cubicBezTo>
                  <a:cubicBezTo>
                    <a:pt x="89" y="225"/>
                    <a:pt x="96" y="225"/>
                    <a:pt x="103" y="225"/>
                  </a:cubicBezTo>
                  <a:cubicBezTo>
                    <a:pt x="104" y="223"/>
                    <a:pt x="105" y="221"/>
                    <a:pt x="105" y="219"/>
                  </a:cubicBezTo>
                  <a:cubicBezTo>
                    <a:pt x="110" y="209"/>
                    <a:pt x="110" y="209"/>
                    <a:pt x="110" y="209"/>
                  </a:cubicBezTo>
                  <a:cubicBezTo>
                    <a:pt x="120" y="215"/>
                    <a:pt x="120" y="215"/>
                    <a:pt x="120" y="215"/>
                  </a:cubicBezTo>
                  <a:cubicBezTo>
                    <a:pt x="133" y="223"/>
                    <a:pt x="142" y="234"/>
                    <a:pt x="148" y="247"/>
                  </a:cubicBezTo>
                  <a:cubicBezTo>
                    <a:pt x="154" y="233"/>
                    <a:pt x="159" y="216"/>
                    <a:pt x="155" y="205"/>
                  </a:cubicBezTo>
                  <a:cubicBezTo>
                    <a:pt x="152" y="196"/>
                    <a:pt x="140" y="190"/>
                    <a:pt x="130" y="187"/>
                  </a:cubicBezTo>
                  <a:cubicBezTo>
                    <a:pt x="120" y="184"/>
                    <a:pt x="120" y="184"/>
                    <a:pt x="120" y="184"/>
                  </a:cubicBezTo>
                  <a:cubicBezTo>
                    <a:pt x="123" y="174"/>
                    <a:pt x="123" y="174"/>
                    <a:pt x="123" y="174"/>
                  </a:cubicBezTo>
                  <a:cubicBezTo>
                    <a:pt x="131" y="152"/>
                    <a:pt x="135" y="132"/>
                    <a:pt x="135" y="116"/>
                  </a:cubicBezTo>
                  <a:cubicBezTo>
                    <a:pt x="135" y="104"/>
                    <a:pt x="133" y="91"/>
                    <a:pt x="129" y="79"/>
                  </a:cubicBezTo>
                  <a:cubicBezTo>
                    <a:pt x="117" y="47"/>
                    <a:pt x="99" y="26"/>
                    <a:pt x="92" y="21"/>
                  </a:cubicBezTo>
                  <a:cubicBezTo>
                    <a:pt x="85" y="26"/>
                    <a:pt x="67" y="47"/>
                    <a:pt x="55" y="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9" name="Google Shape;5289;p160"/>
            <p:cNvSpPr/>
            <p:nvPr/>
          </p:nvSpPr>
          <p:spPr>
            <a:xfrm rot="2700000">
              <a:off x="6989613" y="5483631"/>
              <a:ext cx="121724" cy="120112"/>
            </a:xfrm>
            <a:custGeom>
              <a:rect b="b" l="l" r="r" t="t"/>
              <a:pathLst>
                <a:path extrusionOk="0" h="64" w="64">
                  <a:moveTo>
                    <a:pt x="32" y="64"/>
                  </a:moveTo>
                  <a:cubicBezTo>
                    <a:pt x="14" y="64"/>
                    <a:pt x="0" y="50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4" y="14"/>
                    <a:pt x="64" y="32"/>
                  </a:cubicBezTo>
                  <a:cubicBezTo>
                    <a:pt x="64" y="50"/>
                    <a:pt x="50" y="64"/>
                    <a:pt x="32" y="64"/>
                  </a:cubicBezTo>
                  <a:close/>
                  <a:moveTo>
                    <a:pt x="32" y="12"/>
                  </a:moveTo>
                  <a:cubicBezTo>
                    <a:pt x="21" y="12"/>
                    <a:pt x="12" y="21"/>
                    <a:pt x="12" y="32"/>
                  </a:cubicBezTo>
                  <a:cubicBezTo>
                    <a:pt x="12" y="43"/>
                    <a:pt x="21" y="52"/>
                    <a:pt x="32" y="52"/>
                  </a:cubicBezTo>
                  <a:cubicBezTo>
                    <a:pt x="43" y="52"/>
                    <a:pt x="52" y="43"/>
                    <a:pt x="52" y="32"/>
                  </a:cubicBezTo>
                  <a:cubicBezTo>
                    <a:pt x="52" y="21"/>
                    <a:pt x="43" y="12"/>
                    <a:pt x="32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0" name="Google Shape;5290;p160"/>
            <p:cNvSpPr/>
            <p:nvPr/>
          </p:nvSpPr>
          <p:spPr>
            <a:xfrm rot="2700000">
              <a:off x="6790966" y="5660018"/>
              <a:ext cx="112239" cy="178587"/>
            </a:xfrm>
            <a:custGeom>
              <a:rect b="b" l="l" r="r" t="t"/>
              <a:pathLst>
                <a:path extrusionOk="0" h="95" w="59">
                  <a:moveTo>
                    <a:pt x="29" y="95"/>
                  </a:moveTo>
                  <a:cubicBezTo>
                    <a:pt x="24" y="85"/>
                    <a:pt x="24" y="85"/>
                    <a:pt x="24" y="85"/>
                  </a:cubicBezTo>
                  <a:cubicBezTo>
                    <a:pt x="20" y="77"/>
                    <a:pt x="0" y="38"/>
                    <a:pt x="0" y="26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45" y="0"/>
                    <a:pt x="59" y="12"/>
                    <a:pt x="59" y="26"/>
                  </a:cubicBezTo>
                  <a:cubicBezTo>
                    <a:pt x="59" y="38"/>
                    <a:pt x="39" y="77"/>
                    <a:pt x="34" y="85"/>
                  </a:cubicBezTo>
                  <a:lnTo>
                    <a:pt x="29" y="95"/>
                  </a:lnTo>
                  <a:close/>
                  <a:moveTo>
                    <a:pt x="29" y="12"/>
                  </a:moveTo>
                  <a:cubicBezTo>
                    <a:pt x="19" y="12"/>
                    <a:pt x="12" y="18"/>
                    <a:pt x="12" y="26"/>
                  </a:cubicBezTo>
                  <a:cubicBezTo>
                    <a:pt x="12" y="31"/>
                    <a:pt x="20" y="50"/>
                    <a:pt x="29" y="69"/>
                  </a:cubicBezTo>
                  <a:cubicBezTo>
                    <a:pt x="38" y="50"/>
                    <a:pt x="47" y="31"/>
                    <a:pt x="47" y="26"/>
                  </a:cubicBezTo>
                  <a:cubicBezTo>
                    <a:pt x="47" y="18"/>
                    <a:pt x="39" y="12"/>
                    <a:pt x="29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91" name="Google Shape;5291;p160"/>
          <p:cNvSpPr/>
          <p:nvPr/>
        </p:nvSpPr>
        <p:spPr>
          <a:xfrm>
            <a:off x="3872703" y="4101652"/>
            <a:ext cx="560312" cy="496208"/>
          </a:xfrm>
          <a:custGeom>
            <a:rect b="b" l="l" r="r" t="t"/>
            <a:pathLst>
              <a:path extrusionOk="0" h="227" w="256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22850" lIns="45700" spcFirstLastPara="1" rIns="45700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839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92" name="Google Shape;5292;p160"/>
          <p:cNvGrpSpPr/>
          <p:nvPr/>
        </p:nvGrpSpPr>
        <p:grpSpPr>
          <a:xfrm>
            <a:off x="2430329" y="1694365"/>
            <a:ext cx="715389" cy="715389"/>
            <a:chOff x="6677748" y="5256451"/>
            <a:chExt cx="660522" cy="660522"/>
          </a:xfrm>
        </p:grpSpPr>
        <p:sp>
          <p:nvSpPr>
            <p:cNvPr id="5293" name="Google Shape;5293;p160"/>
            <p:cNvSpPr/>
            <p:nvPr/>
          </p:nvSpPr>
          <p:spPr>
            <a:xfrm rot="2700000">
              <a:off x="6832931" y="5294730"/>
              <a:ext cx="350155" cy="583964"/>
            </a:xfrm>
            <a:custGeom>
              <a:rect b="b" l="l" r="r" t="t"/>
              <a:pathLst>
                <a:path extrusionOk="0" h="310" w="184">
                  <a:moveTo>
                    <a:pt x="50" y="310"/>
                  </a:moveTo>
                  <a:cubicBezTo>
                    <a:pt x="32" y="282"/>
                    <a:pt x="32" y="282"/>
                    <a:pt x="32" y="282"/>
                  </a:cubicBezTo>
                  <a:cubicBezTo>
                    <a:pt x="28" y="276"/>
                    <a:pt x="0" y="230"/>
                    <a:pt x="10" y="199"/>
                  </a:cubicBezTo>
                  <a:cubicBezTo>
                    <a:pt x="14" y="187"/>
                    <a:pt x="24" y="178"/>
                    <a:pt x="39" y="171"/>
                  </a:cubicBezTo>
                  <a:cubicBezTo>
                    <a:pt x="33" y="151"/>
                    <a:pt x="30" y="132"/>
                    <a:pt x="30" y="116"/>
                  </a:cubicBezTo>
                  <a:cubicBezTo>
                    <a:pt x="30" y="102"/>
                    <a:pt x="32" y="87"/>
                    <a:pt x="36" y="73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50" y="35"/>
                    <a:pt x="77" y="0"/>
                    <a:pt x="92" y="0"/>
                  </a:cubicBezTo>
                  <a:cubicBezTo>
                    <a:pt x="107" y="0"/>
                    <a:pt x="134" y="35"/>
                    <a:pt x="148" y="72"/>
                  </a:cubicBezTo>
                  <a:cubicBezTo>
                    <a:pt x="148" y="73"/>
                    <a:pt x="148" y="73"/>
                    <a:pt x="148" y="73"/>
                  </a:cubicBezTo>
                  <a:cubicBezTo>
                    <a:pt x="152" y="87"/>
                    <a:pt x="155" y="102"/>
                    <a:pt x="155" y="116"/>
                  </a:cubicBezTo>
                  <a:cubicBezTo>
                    <a:pt x="155" y="132"/>
                    <a:pt x="152" y="151"/>
                    <a:pt x="145" y="171"/>
                  </a:cubicBezTo>
                  <a:cubicBezTo>
                    <a:pt x="160" y="178"/>
                    <a:pt x="170" y="187"/>
                    <a:pt x="174" y="199"/>
                  </a:cubicBezTo>
                  <a:cubicBezTo>
                    <a:pt x="184" y="230"/>
                    <a:pt x="156" y="276"/>
                    <a:pt x="153" y="282"/>
                  </a:cubicBezTo>
                  <a:cubicBezTo>
                    <a:pt x="134" y="310"/>
                    <a:pt x="134" y="310"/>
                    <a:pt x="134" y="310"/>
                  </a:cubicBezTo>
                  <a:cubicBezTo>
                    <a:pt x="134" y="276"/>
                    <a:pt x="134" y="276"/>
                    <a:pt x="134" y="276"/>
                  </a:cubicBezTo>
                  <a:cubicBezTo>
                    <a:pt x="134" y="262"/>
                    <a:pt x="128" y="248"/>
                    <a:pt x="118" y="239"/>
                  </a:cubicBezTo>
                  <a:cubicBezTo>
                    <a:pt x="118" y="239"/>
                    <a:pt x="118" y="239"/>
                    <a:pt x="118" y="240"/>
                  </a:cubicBezTo>
                  <a:cubicBezTo>
                    <a:pt x="115" y="246"/>
                    <a:pt x="115" y="246"/>
                    <a:pt x="115" y="246"/>
                  </a:cubicBezTo>
                  <a:cubicBezTo>
                    <a:pt x="108" y="245"/>
                    <a:pt x="108" y="245"/>
                    <a:pt x="108" y="245"/>
                  </a:cubicBezTo>
                  <a:cubicBezTo>
                    <a:pt x="98" y="245"/>
                    <a:pt x="87" y="245"/>
                    <a:pt x="76" y="245"/>
                  </a:cubicBezTo>
                  <a:cubicBezTo>
                    <a:pt x="69" y="246"/>
                    <a:pt x="69" y="246"/>
                    <a:pt x="69" y="246"/>
                  </a:cubicBezTo>
                  <a:cubicBezTo>
                    <a:pt x="66" y="240"/>
                    <a:pt x="66" y="240"/>
                    <a:pt x="66" y="240"/>
                  </a:cubicBezTo>
                  <a:cubicBezTo>
                    <a:pt x="66" y="239"/>
                    <a:pt x="66" y="239"/>
                    <a:pt x="66" y="239"/>
                  </a:cubicBezTo>
                  <a:cubicBezTo>
                    <a:pt x="56" y="249"/>
                    <a:pt x="50" y="262"/>
                    <a:pt x="50" y="276"/>
                  </a:cubicBezTo>
                  <a:lnTo>
                    <a:pt x="50" y="310"/>
                  </a:lnTo>
                  <a:close/>
                  <a:moveTo>
                    <a:pt x="55" y="79"/>
                  </a:moveTo>
                  <a:cubicBezTo>
                    <a:pt x="52" y="91"/>
                    <a:pt x="50" y="104"/>
                    <a:pt x="50" y="116"/>
                  </a:cubicBezTo>
                  <a:cubicBezTo>
                    <a:pt x="50" y="132"/>
                    <a:pt x="53" y="152"/>
                    <a:pt x="61" y="174"/>
                  </a:cubicBezTo>
                  <a:cubicBezTo>
                    <a:pt x="64" y="184"/>
                    <a:pt x="64" y="184"/>
                    <a:pt x="64" y="184"/>
                  </a:cubicBezTo>
                  <a:cubicBezTo>
                    <a:pt x="54" y="187"/>
                    <a:pt x="54" y="187"/>
                    <a:pt x="54" y="187"/>
                  </a:cubicBezTo>
                  <a:cubicBezTo>
                    <a:pt x="45" y="190"/>
                    <a:pt x="33" y="196"/>
                    <a:pt x="29" y="205"/>
                  </a:cubicBezTo>
                  <a:cubicBezTo>
                    <a:pt x="26" y="216"/>
                    <a:pt x="30" y="233"/>
                    <a:pt x="36" y="247"/>
                  </a:cubicBezTo>
                  <a:cubicBezTo>
                    <a:pt x="42" y="234"/>
                    <a:pt x="52" y="223"/>
                    <a:pt x="65" y="215"/>
                  </a:cubicBezTo>
                  <a:cubicBezTo>
                    <a:pt x="74" y="209"/>
                    <a:pt x="74" y="209"/>
                    <a:pt x="74" y="209"/>
                  </a:cubicBezTo>
                  <a:cubicBezTo>
                    <a:pt x="79" y="219"/>
                    <a:pt x="79" y="219"/>
                    <a:pt x="79" y="219"/>
                  </a:cubicBezTo>
                  <a:cubicBezTo>
                    <a:pt x="80" y="221"/>
                    <a:pt x="81" y="223"/>
                    <a:pt x="82" y="225"/>
                  </a:cubicBezTo>
                  <a:cubicBezTo>
                    <a:pt x="89" y="225"/>
                    <a:pt x="96" y="225"/>
                    <a:pt x="103" y="225"/>
                  </a:cubicBezTo>
                  <a:cubicBezTo>
                    <a:pt x="104" y="223"/>
                    <a:pt x="105" y="221"/>
                    <a:pt x="105" y="219"/>
                  </a:cubicBezTo>
                  <a:cubicBezTo>
                    <a:pt x="110" y="209"/>
                    <a:pt x="110" y="209"/>
                    <a:pt x="110" y="209"/>
                  </a:cubicBezTo>
                  <a:cubicBezTo>
                    <a:pt x="120" y="215"/>
                    <a:pt x="120" y="215"/>
                    <a:pt x="120" y="215"/>
                  </a:cubicBezTo>
                  <a:cubicBezTo>
                    <a:pt x="133" y="223"/>
                    <a:pt x="142" y="234"/>
                    <a:pt x="148" y="247"/>
                  </a:cubicBezTo>
                  <a:cubicBezTo>
                    <a:pt x="154" y="233"/>
                    <a:pt x="159" y="216"/>
                    <a:pt x="155" y="205"/>
                  </a:cubicBezTo>
                  <a:cubicBezTo>
                    <a:pt x="152" y="196"/>
                    <a:pt x="140" y="190"/>
                    <a:pt x="130" y="187"/>
                  </a:cubicBezTo>
                  <a:cubicBezTo>
                    <a:pt x="120" y="184"/>
                    <a:pt x="120" y="184"/>
                    <a:pt x="120" y="184"/>
                  </a:cubicBezTo>
                  <a:cubicBezTo>
                    <a:pt x="123" y="174"/>
                    <a:pt x="123" y="174"/>
                    <a:pt x="123" y="174"/>
                  </a:cubicBezTo>
                  <a:cubicBezTo>
                    <a:pt x="131" y="152"/>
                    <a:pt x="135" y="132"/>
                    <a:pt x="135" y="116"/>
                  </a:cubicBezTo>
                  <a:cubicBezTo>
                    <a:pt x="135" y="104"/>
                    <a:pt x="133" y="91"/>
                    <a:pt x="129" y="79"/>
                  </a:cubicBezTo>
                  <a:cubicBezTo>
                    <a:pt x="117" y="47"/>
                    <a:pt x="99" y="26"/>
                    <a:pt x="92" y="21"/>
                  </a:cubicBezTo>
                  <a:cubicBezTo>
                    <a:pt x="85" y="26"/>
                    <a:pt x="67" y="47"/>
                    <a:pt x="55" y="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4" name="Google Shape;5294;p160"/>
            <p:cNvSpPr/>
            <p:nvPr/>
          </p:nvSpPr>
          <p:spPr>
            <a:xfrm rot="2700000">
              <a:off x="6989613" y="5483631"/>
              <a:ext cx="121724" cy="120112"/>
            </a:xfrm>
            <a:custGeom>
              <a:rect b="b" l="l" r="r" t="t"/>
              <a:pathLst>
                <a:path extrusionOk="0" h="64" w="64">
                  <a:moveTo>
                    <a:pt x="32" y="64"/>
                  </a:moveTo>
                  <a:cubicBezTo>
                    <a:pt x="14" y="64"/>
                    <a:pt x="0" y="50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4" y="14"/>
                    <a:pt x="64" y="32"/>
                  </a:cubicBezTo>
                  <a:cubicBezTo>
                    <a:pt x="64" y="50"/>
                    <a:pt x="50" y="64"/>
                    <a:pt x="32" y="64"/>
                  </a:cubicBezTo>
                  <a:close/>
                  <a:moveTo>
                    <a:pt x="32" y="12"/>
                  </a:moveTo>
                  <a:cubicBezTo>
                    <a:pt x="21" y="12"/>
                    <a:pt x="12" y="21"/>
                    <a:pt x="12" y="32"/>
                  </a:cubicBezTo>
                  <a:cubicBezTo>
                    <a:pt x="12" y="43"/>
                    <a:pt x="21" y="52"/>
                    <a:pt x="32" y="52"/>
                  </a:cubicBezTo>
                  <a:cubicBezTo>
                    <a:pt x="43" y="52"/>
                    <a:pt x="52" y="43"/>
                    <a:pt x="52" y="32"/>
                  </a:cubicBezTo>
                  <a:cubicBezTo>
                    <a:pt x="52" y="21"/>
                    <a:pt x="43" y="12"/>
                    <a:pt x="32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5" name="Google Shape;5295;p160"/>
            <p:cNvSpPr/>
            <p:nvPr/>
          </p:nvSpPr>
          <p:spPr>
            <a:xfrm rot="2700000">
              <a:off x="6790966" y="5660018"/>
              <a:ext cx="112239" cy="178587"/>
            </a:xfrm>
            <a:custGeom>
              <a:rect b="b" l="l" r="r" t="t"/>
              <a:pathLst>
                <a:path extrusionOk="0" h="95" w="59">
                  <a:moveTo>
                    <a:pt x="29" y="95"/>
                  </a:moveTo>
                  <a:cubicBezTo>
                    <a:pt x="24" y="85"/>
                    <a:pt x="24" y="85"/>
                    <a:pt x="24" y="85"/>
                  </a:cubicBezTo>
                  <a:cubicBezTo>
                    <a:pt x="20" y="77"/>
                    <a:pt x="0" y="38"/>
                    <a:pt x="0" y="26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45" y="0"/>
                    <a:pt x="59" y="12"/>
                    <a:pt x="59" y="26"/>
                  </a:cubicBezTo>
                  <a:cubicBezTo>
                    <a:pt x="59" y="38"/>
                    <a:pt x="39" y="77"/>
                    <a:pt x="34" y="85"/>
                  </a:cubicBezTo>
                  <a:lnTo>
                    <a:pt x="29" y="95"/>
                  </a:lnTo>
                  <a:close/>
                  <a:moveTo>
                    <a:pt x="29" y="12"/>
                  </a:moveTo>
                  <a:cubicBezTo>
                    <a:pt x="19" y="12"/>
                    <a:pt x="12" y="18"/>
                    <a:pt x="12" y="26"/>
                  </a:cubicBezTo>
                  <a:cubicBezTo>
                    <a:pt x="12" y="31"/>
                    <a:pt x="20" y="50"/>
                    <a:pt x="29" y="69"/>
                  </a:cubicBezTo>
                  <a:cubicBezTo>
                    <a:pt x="38" y="50"/>
                    <a:pt x="47" y="31"/>
                    <a:pt x="47" y="26"/>
                  </a:cubicBezTo>
                  <a:cubicBezTo>
                    <a:pt x="47" y="18"/>
                    <a:pt x="39" y="12"/>
                    <a:pt x="29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96" name="Google Shape;5296;p160"/>
          <p:cNvGrpSpPr/>
          <p:nvPr/>
        </p:nvGrpSpPr>
        <p:grpSpPr>
          <a:xfrm>
            <a:off x="2555167" y="3499064"/>
            <a:ext cx="433084" cy="412235"/>
            <a:chOff x="6719888" y="887413"/>
            <a:chExt cx="492125" cy="468312"/>
          </a:xfrm>
        </p:grpSpPr>
        <p:sp>
          <p:nvSpPr>
            <p:cNvPr id="5297" name="Google Shape;5297;p160"/>
            <p:cNvSpPr/>
            <p:nvPr/>
          </p:nvSpPr>
          <p:spPr>
            <a:xfrm>
              <a:off x="6719888" y="887413"/>
              <a:ext cx="492125" cy="468312"/>
            </a:xfrm>
            <a:custGeom>
              <a:rect b="b" l="l" r="r" t="t"/>
              <a:pathLst>
                <a:path extrusionOk="0" h="122" w="128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8" name="Google Shape;5298;p160"/>
            <p:cNvSpPr/>
            <p:nvPr/>
          </p:nvSpPr>
          <p:spPr>
            <a:xfrm>
              <a:off x="6781801" y="947738"/>
              <a:ext cx="368300" cy="247650"/>
            </a:xfrm>
            <a:custGeom>
              <a:rect b="b" l="l" r="r" t="t"/>
              <a:pathLst>
                <a:path extrusionOk="0" h="64" w="96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9" name="Google Shape;5299;p160"/>
            <p:cNvSpPr/>
            <p:nvPr/>
          </p:nvSpPr>
          <p:spPr>
            <a:xfrm>
              <a:off x="6943726" y="1201738"/>
              <a:ext cx="46038" cy="47625"/>
            </a:xfrm>
            <a:custGeom>
              <a:rect b="b" l="l" r="r" t="t"/>
              <a:pathLst>
                <a:path extrusionOk="0" h="12" w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0" name="Google Shape;5300;p160"/>
            <p:cNvSpPr/>
            <p:nvPr/>
          </p:nvSpPr>
          <p:spPr>
            <a:xfrm>
              <a:off x="6881813" y="1044575"/>
              <a:ext cx="61913" cy="65087"/>
            </a:xfrm>
            <a:custGeom>
              <a:rect b="b" l="l" r="r" t="t"/>
              <a:pathLst>
                <a:path extrusionOk="0" h="41" w="39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1" name="Google Shape;5301;p160"/>
            <p:cNvSpPr/>
            <p:nvPr/>
          </p:nvSpPr>
          <p:spPr>
            <a:xfrm>
              <a:off x="6950076" y="1033463"/>
              <a:ext cx="31750" cy="87312"/>
            </a:xfrm>
            <a:custGeom>
              <a:rect b="b" l="l" r="r" t="t"/>
              <a:pathLst>
                <a:path extrusionOk="0" h="23" w="8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2" name="Google Shape;5302;p160"/>
            <p:cNvSpPr/>
            <p:nvPr/>
          </p:nvSpPr>
          <p:spPr>
            <a:xfrm>
              <a:off x="6989763" y="1044575"/>
              <a:ext cx="60325" cy="65087"/>
            </a:xfrm>
            <a:custGeom>
              <a:rect b="b" l="l" r="r" t="t"/>
              <a:pathLst>
                <a:path extrusionOk="0" h="41" w="38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06" name="Shape 5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7" name="Google Shape;5307;p161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4 Concept</a:t>
            </a:r>
            <a:endParaRPr/>
          </a:p>
        </p:txBody>
      </p:sp>
      <p:sp>
        <p:nvSpPr>
          <p:cNvPr id="5308" name="Google Shape;5308;p161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309" name="Google Shape;5309;p161"/>
          <p:cNvSpPr/>
          <p:nvPr/>
        </p:nvSpPr>
        <p:spPr>
          <a:xfrm rot="5400000">
            <a:off x="876655" y="2203510"/>
            <a:ext cx="1067956" cy="106800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10" name="Google Shape;5310;p161"/>
          <p:cNvSpPr txBox="1"/>
          <p:nvPr/>
        </p:nvSpPr>
        <p:spPr>
          <a:xfrm>
            <a:off x="1033031" y="2359923"/>
            <a:ext cx="755194" cy="7551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64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1" name="Google Shape;5311;p161"/>
          <p:cNvSpPr/>
          <p:nvPr/>
        </p:nvSpPr>
        <p:spPr>
          <a:xfrm rot="5400000">
            <a:off x="3618881" y="2203509"/>
            <a:ext cx="1067956" cy="106800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12" name="Google Shape;5312;p161"/>
          <p:cNvSpPr txBox="1"/>
          <p:nvPr/>
        </p:nvSpPr>
        <p:spPr>
          <a:xfrm>
            <a:off x="3775256" y="2359923"/>
            <a:ext cx="755194" cy="7551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64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3" name="Google Shape;5313;p161"/>
          <p:cNvSpPr/>
          <p:nvPr/>
        </p:nvSpPr>
        <p:spPr>
          <a:xfrm rot="5400000">
            <a:off x="3618881" y="3815754"/>
            <a:ext cx="1067956" cy="106800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14" name="Google Shape;5314;p161"/>
          <p:cNvSpPr txBox="1"/>
          <p:nvPr/>
        </p:nvSpPr>
        <p:spPr>
          <a:xfrm>
            <a:off x="3775256" y="3972173"/>
            <a:ext cx="755194" cy="7551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64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5" name="Google Shape;5315;p161"/>
          <p:cNvSpPr/>
          <p:nvPr/>
        </p:nvSpPr>
        <p:spPr>
          <a:xfrm rot="5400000">
            <a:off x="876655" y="3815754"/>
            <a:ext cx="1067956" cy="106800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16" name="Google Shape;5316;p161"/>
          <p:cNvSpPr txBox="1"/>
          <p:nvPr/>
        </p:nvSpPr>
        <p:spPr>
          <a:xfrm>
            <a:off x="1033031" y="3972174"/>
            <a:ext cx="755194" cy="7551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64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17" name="Google Shape;5317;p161"/>
          <p:cNvGrpSpPr/>
          <p:nvPr/>
        </p:nvGrpSpPr>
        <p:grpSpPr>
          <a:xfrm>
            <a:off x="1052938" y="3968430"/>
            <a:ext cx="715389" cy="715389"/>
            <a:chOff x="6677748" y="5256451"/>
            <a:chExt cx="660522" cy="660522"/>
          </a:xfrm>
        </p:grpSpPr>
        <p:sp>
          <p:nvSpPr>
            <p:cNvPr id="5318" name="Google Shape;5318;p161"/>
            <p:cNvSpPr/>
            <p:nvPr/>
          </p:nvSpPr>
          <p:spPr>
            <a:xfrm rot="2700000">
              <a:off x="6832931" y="5294730"/>
              <a:ext cx="350155" cy="583964"/>
            </a:xfrm>
            <a:custGeom>
              <a:rect b="b" l="l" r="r" t="t"/>
              <a:pathLst>
                <a:path extrusionOk="0" h="310" w="184">
                  <a:moveTo>
                    <a:pt x="50" y="310"/>
                  </a:moveTo>
                  <a:cubicBezTo>
                    <a:pt x="32" y="282"/>
                    <a:pt x="32" y="282"/>
                    <a:pt x="32" y="282"/>
                  </a:cubicBezTo>
                  <a:cubicBezTo>
                    <a:pt x="28" y="276"/>
                    <a:pt x="0" y="230"/>
                    <a:pt x="10" y="199"/>
                  </a:cubicBezTo>
                  <a:cubicBezTo>
                    <a:pt x="14" y="187"/>
                    <a:pt x="24" y="178"/>
                    <a:pt x="39" y="171"/>
                  </a:cubicBezTo>
                  <a:cubicBezTo>
                    <a:pt x="33" y="151"/>
                    <a:pt x="30" y="132"/>
                    <a:pt x="30" y="116"/>
                  </a:cubicBezTo>
                  <a:cubicBezTo>
                    <a:pt x="30" y="102"/>
                    <a:pt x="32" y="87"/>
                    <a:pt x="36" y="73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50" y="35"/>
                    <a:pt x="77" y="0"/>
                    <a:pt x="92" y="0"/>
                  </a:cubicBezTo>
                  <a:cubicBezTo>
                    <a:pt x="107" y="0"/>
                    <a:pt x="134" y="35"/>
                    <a:pt x="148" y="72"/>
                  </a:cubicBezTo>
                  <a:cubicBezTo>
                    <a:pt x="148" y="73"/>
                    <a:pt x="148" y="73"/>
                    <a:pt x="148" y="73"/>
                  </a:cubicBezTo>
                  <a:cubicBezTo>
                    <a:pt x="152" y="87"/>
                    <a:pt x="155" y="102"/>
                    <a:pt x="155" y="116"/>
                  </a:cubicBezTo>
                  <a:cubicBezTo>
                    <a:pt x="155" y="132"/>
                    <a:pt x="152" y="151"/>
                    <a:pt x="145" y="171"/>
                  </a:cubicBezTo>
                  <a:cubicBezTo>
                    <a:pt x="160" y="178"/>
                    <a:pt x="170" y="187"/>
                    <a:pt x="174" y="199"/>
                  </a:cubicBezTo>
                  <a:cubicBezTo>
                    <a:pt x="184" y="230"/>
                    <a:pt x="156" y="276"/>
                    <a:pt x="153" y="282"/>
                  </a:cubicBezTo>
                  <a:cubicBezTo>
                    <a:pt x="134" y="310"/>
                    <a:pt x="134" y="310"/>
                    <a:pt x="134" y="310"/>
                  </a:cubicBezTo>
                  <a:cubicBezTo>
                    <a:pt x="134" y="276"/>
                    <a:pt x="134" y="276"/>
                    <a:pt x="134" y="276"/>
                  </a:cubicBezTo>
                  <a:cubicBezTo>
                    <a:pt x="134" y="262"/>
                    <a:pt x="128" y="248"/>
                    <a:pt x="118" y="239"/>
                  </a:cubicBezTo>
                  <a:cubicBezTo>
                    <a:pt x="118" y="239"/>
                    <a:pt x="118" y="239"/>
                    <a:pt x="118" y="240"/>
                  </a:cubicBezTo>
                  <a:cubicBezTo>
                    <a:pt x="115" y="246"/>
                    <a:pt x="115" y="246"/>
                    <a:pt x="115" y="246"/>
                  </a:cubicBezTo>
                  <a:cubicBezTo>
                    <a:pt x="108" y="245"/>
                    <a:pt x="108" y="245"/>
                    <a:pt x="108" y="245"/>
                  </a:cubicBezTo>
                  <a:cubicBezTo>
                    <a:pt x="98" y="245"/>
                    <a:pt x="87" y="245"/>
                    <a:pt x="76" y="245"/>
                  </a:cubicBezTo>
                  <a:cubicBezTo>
                    <a:pt x="69" y="246"/>
                    <a:pt x="69" y="246"/>
                    <a:pt x="69" y="246"/>
                  </a:cubicBezTo>
                  <a:cubicBezTo>
                    <a:pt x="66" y="240"/>
                    <a:pt x="66" y="240"/>
                    <a:pt x="66" y="240"/>
                  </a:cubicBezTo>
                  <a:cubicBezTo>
                    <a:pt x="66" y="239"/>
                    <a:pt x="66" y="239"/>
                    <a:pt x="66" y="239"/>
                  </a:cubicBezTo>
                  <a:cubicBezTo>
                    <a:pt x="56" y="249"/>
                    <a:pt x="50" y="262"/>
                    <a:pt x="50" y="276"/>
                  </a:cubicBezTo>
                  <a:lnTo>
                    <a:pt x="50" y="310"/>
                  </a:lnTo>
                  <a:close/>
                  <a:moveTo>
                    <a:pt x="55" y="79"/>
                  </a:moveTo>
                  <a:cubicBezTo>
                    <a:pt x="52" y="91"/>
                    <a:pt x="50" y="104"/>
                    <a:pt x="50" y="116"/>
                  </a:cubicBezTo>
                  <a:cubicBezTo>
                    <a:pt x="50" y="132"/>
                    <a:pt x="53" y="152"/>
                    <a:pt x="61" y="174"/>
                  </a:cubicBezTo>
                  <a:cubicBezTo>
                    <a:pt x="64" y="184"/>
                    <a:pt x="64" y="184"/>
                    <a:pt x="64" y="184"/>
                  </a:cubicBezTo>
                  <a:cubicBezTo>
                    <a:pt x="54" y="187"/>
                    <a:pt x="54" y="187"/>
                    <a:pt x="54" y="187"/>
                  </a:cubicBezTo>
                  <a:cubicBezTo>
                    <a:pt x="45" y="190"/>
                    <a:pt x="33" y="196"/>
                    <a:pt x="29" y="205"/>
                  </a:cubicBezTo>
                  <a:cubicBezTo>
                    <a:pt x="26" y="216"/>
                    <a:pt x="30" y="233"/>
                    <a:pt x="36" y="247"/>
                  </a:cubicBezTo>
                  <a:cubicBezTo>
                    <a:pt x="42" y="234"/>
                    <a:pt x="52" y="223"/>
                    <a:pt x="65" y="215"/>
                  </a:cubicBezTo>
                  <a:cubicBezTo>
                    <a:pt x="74" y="209"/>
                    <a:pt x="74" y="209"/>
                    <a:pt x="74" y="209"/>
                  </a:cubicBezTo>
                  <a:cubicBezTo>
                    <a:pt x="79" y="219"/>
                    <a:pt x="79" y="219"/>
                    <a:pt x="79" y="219"/>
                  </a:cubicBezTo>
                  <a:cubicBezTo>
                    <a:pt x="80" y="221"/>
                    <a:pt x="81" y="223"/>
                    <a:pt x="82" y="225"/>
                  </a:cubicBezTo>
                  <a:cubicBezTo>
                    <a:pt x="89" y="225"/>
                    <a:pt x="96" y="225"/>
                    <a:pt x="103" y="225"/>
                  </a:cubicBezTo>
                  <a:cubicBezTo>
                    <a:pt x="104" y="223"/>
                    <a:pt x="105" y="221"/>
                    <a:pt x="105" y="219"/>
                  </a:cubicBezTo>
                  <a:cubicBezTo>
                    <a:pt x="110" y="209"/>
                    <a:pt x="110" y="209"/>
                    <a:pt x="110" y="209"/>
                  </a:cubicBezTo>
                  <a:cubicBezTo>
                    <a:pt x="120" y="215"/>
                    <a:pt x="120" y="215"/>
                    <a:pt x="120" y="215"/>
                  </a:cubicBezTo>
                  <a:cubicBezTo>
                    <a:pt x="133" y="223"/>
                    <a:pt x="142" y="234"/>
                    <a:pt x="148" y="247"/>
                  </a:cubicBezTo>
                  <a:cubicBezTo>
                    <a:pt x="154" y="233"/>
                    <a:pt x="159" y="216"/>
                    <a:pt x="155" y="205"/>
                  </a:cubicBezTo>
                  <a:cubicBezTo>
                    <a:pt x="152" y="196"/>
                    <a:pt x="140" y="190"/>
                    <a:pt x="130" y="187"/>
                  </a:cubicBezTo>
                  <a:cubicBezTo>
                    <a:pt x="120" y="184"/>
                    <a:pt x="120" y="184"/>
                    <a:pt x="120" y="184"/>
                  </a:cubicBezTo>
                  <a:cubicBezTo>
                    <a:pt x="123" y="174"/>
                    <a:pt x="123" y="174"/>
                    <a:pt x="123" y="174"/>
                  </a:cubicBezTo>
                  <a:cubicBezTo>
                    <a:pt x="131" y="152"/>
                    <a:pt x="135" y="132"/>
                    <a:pt x="135" y="116"/>
                  </a:cubicBezTo>
                  <a:cubicBezTo>
                    <a:pt x="135" y="104"/>
                    <a:pt x="133" y="91"/>
                    <a:pt x="129" y="79"/>
                  </a:cubicBezTo>
                  <a:cubicBezTo>
                    <a:pt x="117" y="47"/>
                    <a:pt x="99" y="26"/>
                    <a:pt x="92" y="21"/>
                  </a:cubicBezTo>
                  <a:cubicBezTo>
                    <a:pt x="85" y="26"/>
                    <a:pt x="67" y="47"/>
                    <a:pt x="55" y="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9" name="Google Shape;5319;p161"/>
            <p:cNvSpPr/>
            <p:nvPr/>
          </p:nvSpPr>
          <p:spPr>
            <a:xfrm rot="2700000">
              <a:off x="6989613" y="5483631"/>
              <a:ext cx="121724" cy="120112"/>
            </a:xfrm>
            <a:custGeom>
              <a:rect b="b" l="l" r="r" t="t"/>
              <a:pathLst>
                <a:path extrusionOk="0" h="64" w="64">
                  <a:moveTo>
                    <a:pt x="32" y="64"/>
                  </a:moveTo>
                  <a:cubicBezTo>
                    <a:pt x="14" y="64"/>
                    <a:pt x="0" y="50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4" y="14"/>
                    <a:pt x="64" y="32"/>
                  </a:cubicBezTo>
                  <a:cubicBezTo>
                    <a:pt x="64" y="50"/>
                    <a:pt x="50" y="64"/>
                    <a:pt x="32" y="64"/>
                  </a:cubicBezTo>
                  <a:close/>
                  <a:moveTo>
                    <a:pt x="32" y="12"/>
                  </a:moveTo>
                  <a:cubicBezTo>
                    <a:pt x="21" y="12"/>
                    <a:pt x="12" y="21"/>
                    <a:pt x="12" y="32"/>
                  </a:cubicBezTo>
                  <a:cubicBezTo>
                    <a:pt x="12" y="43"/>
                    <a:pt x="21" y="52"/>
                    <a:pt x="32" y="52"/>
                  </a:cubicBezTo>
                  <a:cubicBezTo>
                    <a:pt x="43" y="52"/>
                    <a:pt x="52" y="43"/>
                    <a:pt x="52" y="32"/>
                  </a:cubicBezTo>
                  <a:cubicBezTo>
                    <a:pt x="52" y="21"/>
                    <a:pt x="43" y="12"/>
                    <a:pt x="32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0" name="Google Shape;5320;p161"/>
            <p:cNvSpPr/>
            <p:nvPr/>
          </p:nvSpPr>
          <p:spPr>
            <a:xfrm rot="2700000">
              <a:off x="6790966" y="5660018"/>
              <a:ext cx="112239" cy="178587"/>
            </a:xfrm>
            <a:custGeom>
              <a:rect b="b" l="l" r="r" t="t"/>
              <a:pathLst>
                <a:path extrusionOk="0" h="95" w="59">
                  <a:moveTo>
                    <a:pt x="29" y="95"/>
                  </a:moveTo>
                  <a:cubicBezTo>
                    <a:pt x="24" y="85"/>
                    <a:pt x="24" y="85"/>
                    <a:pt x="24" y="85"/>
                  </a:cubicBezTo>
                  <a:cubicBezTo>
                    <a:pt x="20" y="77"/>
                    <a:pt x="0" y="38"/>
                    <a:pt x="0" y="26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45" y="0"/>
                    <a:pt x="59" y="12"/>
                    <a:pt x="59" y="26"/>
                  </a:cubicBezTo>
                  <a:cubicBezTo>
                    <a:pt x="59" y="38"/>
                    <a:pt x="39" y="77"/>
                    <a:pt x="34" y="85"/>
                  </a:cubicBezTo>
                  <a:lnTo>
                    <a:pt x="29" y="95"/>
                  </a:lnTo>
                  <a:close/>
                  <a:moveTo>
                    <a:pt x="29" y="12"/>
                  </a:moveTo>
                  <a:cubicBezTo>
                    <a:pt x="19" y="12"/>
                    <a:pt x="12" y="18"/>
                    <a:pt x="12" y="26"/>
                  </a:cubicBezTo>
                  <a:cubicBezTo>
                    <a:pt x="12" y="31"/>
                    <a:pt x="20" y="50"/>
                    <a:pt x="29" y="69"/>
                  </a:cubicBezTo>
                  <a:cubicBezTo>
                    <a:pt x="38" y="50"/>
                    <a:pt x="47" y="31"/>
                    <a:pt x="47" y="26"/>
                  </a:cubicBezTo>
                  <a:cubicBezTo>
                    <a:pt x="47" y="18"/>
                    <a:pt x="39" y="12"/>
                    <a:pt x="29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21" name="Google Shape;5321;p161"/>
          <p:cNvSpPr/>
          <p:nvPr/>
        </p:nvSpPr>
        <p:spPr>
          <a:xfrm>
            <a:off x="3872703" y="4101652"/>
            <a:ext cx="560312" cy="496208"/>
          </a:xfrm>
          <a:custGeom>
            <a:rect b="b" l="l" r="r" t="t"/>
            <a:pathLst>
              <a:path extrusionOk="0" h="227" w="256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22850" lIns="45700" spcFirstLastPara="1" rIns="45700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839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22" name="Google Shape;5322;p161"/>
          <p:cNvGrpSpPr/>
          <p:nvPr/>
        </p:nvGrpSpPr>
        <p:grpSpPr>
          <a:xfrm>
            <a:off x="3936317" y="2531394"/>
            <a:ext cx="433084" cy="412235"/>
            <a:chOff x="6719888" y="887413"/>
            <a:chExt cx="492125" cy="468312"/>
          </a:xfrm>
        </p:grpSpPr>
        <p:sp>
          <p:nvSpPr>
            <p:cNvPr id="5323" name="Google Shape;5323;p161"/>
            <p:cNvSpPr/>
            <p:nvPr/>
          </p:nvSpPr>
          <p:spPr>
            <a:xfrm>
              <a:off x="6719888" y="887413"/>
              <a:ext cx="492125" cy="468312"/>
            </a:xfrm>
            <a:custGeom>
              <a:rect b="b" l="l" r="r" t="t"/>
              <a:pathLst>
                <a:path extrusionOk="0" h="122" w="128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4" name="Google Shape;5324;p161"/>
            <p:cNvSpPr/>
            <p:nvPr/>
          </p:nvSpPr>
          <p:spPr>
            <a:xfrm>
              <a:off x="6781801" y="947738"/>
              <a:ext cx="368300" cy="247650"/>
            </a:xfrm>
            <a:custGeom>
              <a:rect b="b" l="l" r="r" t="t"/>
              <a:pathLst>
                <a:path extrusionOk="0" h="64" w="96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5" name="Google Shape;5325;p161"/>
            <p:cNvSpPr/>
            <p:nvPr/>
          </p:nvSpPr>
          <p:spPr>
            <a:xfrm>
              <a:off x="6943726" y="1201738"/>
              <a:ext cx="46038" cy="47625"/>
            </a:xfrm>
            <a:custGeom>
              <a:rect b="b" l="l" r="r" t="t"/>
              <a:pathLst>
                <a:path extrusionOk="0" h="12" w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6" name="Google Shape;5326;p161"/>
            <p:cNvSpPr/>
            <p:nvPr/>
          </p:nvSpPr>
          <p:spPr>
            <a:xfrm>
              <a:off x="6881813" y="1044575"/>
              <a:ext cx="61913" cy="65087"/>
            </a:xfrm>
            <a:custGeom>
              <a:rect b="b" l="l" r="r" t="t"/>
              <a:pathLst>
                <a:path extrusionOk="0" h="41" w="39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7" name="Google Shape;5327;p161"/>
            <p:cNvSpPr/>
            <p:nvPr/>
          </p:nvSpPr>
          <p:spPr>
            <a:xfrm>
              <a:off x="6950076" y="1033463"/>
              <a:ext cx="31750" cy="87312"/>
            </a:xfrm>
            <a:custGeom>
              <a:rect b="b" l="l" r="r" t="t"/>
              <a:pathLst>
                <a:path extrusionOk="0" h="23" w="8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8" name="Google Shape;5328;p161"/>
            <p:cNvSpPr/>
            <p:nvPr/>
          </p:nvSpPr>
          <p:spPr>
            <a:xfrm>
              <a:off x="6989763" y="1044575"/>
              <a:ext cx="60325" cy="65087"/>
            </a:xfrm>
            <a:custGeom>
              <a:rect b="b" l="l" r="r" t="t"/>
              <a:pathLst>
                <a:path extrusionOk="0" h="41" w="38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29" name="Google Shape;5329;p161"/>
          <p:cNvSpPr/>
          <p:nvPr/>
        </p:nvSpPr>
        <p:spPr>
          <a:xfrm>
            <a:off x="1130477" y="2489408"/>
            <a:ext cx="560312" cy="496208"/>
          </a:xfrm>
          <a:custGeom>
            <a:rect b="b" l="l" r="r" t="t"/>
            <a:pathLst>
              <a:path extrusionOk="0" h="227" w="256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22850" lIns="45700" spcFirstLastPara="1" rIns="45700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839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0" name="Google Shape;5330;p161"/>
          <p:cNvSpPr/>
          <p:nvPr/>
        </p:nvSpPr>
        <p:spPr>
          <a:xfrm>
            <a:off x="6111567" y="2279422"/>
            <a:ext cx="5064152" cy="3351824"/>
          </a:xfrm>
          <a:prstGeom prst="foldedCorner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179225" spcFirstLastPara="1" rIns="91425" wrap="square" tIns="1792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72">
              <a:solidFill>
                <a:srgbClr val="3B3B3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1" name="Google Shape;5331;p161"/>
          <p:cNvSpPr/>
          <p:nvPr/>
        </p:nvSpPr>
        <p:spPr>
          <a:xfrm>
            <a:off x="6111567" y="1680686"/>
            <a:ext cx="5064152" cy="553673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0" lIns="179225" spcFirstLastPara="1" rIns="91425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6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5332" name="Google Shape;5332;p161"/>
          <p:cNvSpPr txBox="1"/>
          <p:nvPr/>
        </p:nvSpPr>
        <p:spPr>
          <a:xfrm>
            <a:off x="6324421" y="2381899"/>
            <a:ext cx="4431950" cy="27710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72967" lvl="0" marL="27296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</p:txBody>
      </p:sp>
      <p:cxnSp>
        <p:nvCxnSpPr>
          <p:cNvPr id="5333" name="Google Shape;5333;p161"/>
          <p:cNvCxnSpPr>
            <a:stCxn id="5309" idx="0"/>
            <a:endCxn id="5311" idx="4"/>
          </p:cNvCxnSpPr>
          <p:nvPr/>
        </p:nvCxnSpPr>
        <p:spPr>
          <a:xfrm>
            <a:off x="1944636" y="2737513"/>
            <a:ext cx="1674300" cy="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5334" name="Google Shape;5334;p161"/>
          <p:cNvCxnSpPr>
            <a:stCxn id="5311" idx="6"/>
            <a:endCxn id="5313" idx="2"/>
          </p:cNvCxnSpPr>
          <p:nvPr/>
        </p:nvCxnSpPr>
        <p:spPr>
          <a:xfrm>
            <a:off x="4152859" y="3271490"/>
            <a:ext cx="0" cy="5442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5335" name="Google Shape;5335;p161"/>
          <p:cNvCxnSpPr>
            <a:stCxn id="5313" idx="4"/>
            <a:endCxn id="5315" idx="0"/>
          </p:cNvCxnSpPr>
          <p:nvPr/>
        </p:nvCxnSpPr>
        <p:spPr>
          <a:xfrm rot="10800000">
            <a:off x="1944557" y="4349757"/>
            <a:ext cx="1674300" cy="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5336" name="Google Shape;5336;p161"/>
          <p:cNvCxnSpPr>
            <a:stCxn id="5309" idx="6"/>
            <a:endCxn id="5315" idx="2"/>
          </p:cNvCxnSpPr>
          <p:nvPr/>
        </p:nvCxnSpPr>
        <p:spPr>
          <a:xfrm>
            <a:off x="1410633" y="3271491"/>
            <a:ext cx="0" cy="5442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5337" name="Google Shape;5337;p161"/>
          <p:cNvCxnSpPr>
            <a:stCxn id="5311" idx="5"/>
            <a:endCxn id="5315" idx="1"/>
          </p:cNvCxnSpPr>
          <p:nvPr/>
        </p:nvCxnSpPr>
        <p:spPr>
          <a:xfrm flipH="1">
            <a:off x="1788362" y="3115091"/>
            <a:ext cx="1986900" cy="8571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5338" name="Google Shape;5338;p161"/>
          <p:cNvCxnSpPr>
            <a:stCxn id="5309" idx="7"/>
            <a:endCxn id="5313" idx="3"/>
          </p:cNvCxnSpPr>
          <p:nvPr/>
        </p:nvCxnSpPr>
        <p:spPr>
          <a:xfrm>
            <a:off x="1788230" y="3115092"/>
            <a:ext cx="1986900" cy="8571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grpSp>
        <p:nvGrpSpPr>
          <p:cNvPr id="5339" name="Google Shape;5339;p161"/>
          <p:cNvGrpSpPr/>
          <p:nvPr/>
        </p:nvGrpSpPr>
        <p:grpSpPr>
          <a:xfrm>
            <a:off x="2242118" y="3040509"/>
            <a:ext cx="1066556" cy="1066555"/>
            <a:chOff x="2242118" y="3040509"/>
            <a:chExt cx="1066556" cy="1066555"/>
          </a:xfrm>
        </p:grpSpPr>
        <p:sp>
          <p:nvSpPr>
            <p:cNvPr id="5340" name="Google Shape;5340;p161"/>
            <p:cNvSpPr/>
            <p:nvPr/>
          </p:nvSpPr>
          <p:spPr>
            <a:xfrm rot="5400000">
              <a:off x="2242119" y="3040508"/>
              <a:ext cx="1066555" cy="1066556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41" name="Google Shape;5341;p161"/>
            <p:cNvSpPr txBox="1"/>
            <p:nvPr/>
          </p:nvSpPr>
          <p:spPr>
            <a:xfrm>
              <a:off x="2398293" y="3196694"/>
              <a:ext cx="754169" cy="7541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764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342" name="Google Shape;5342;p161"/>
            <p:cNvGrpSpPr/>
            <p:nvPr/>
          </p:nvGrpSpPr>
          <p:grpSpPr>
            <a:xfrm>
              <a:off x="2555167" y="3381079"/>
              <a:ext cx="433084" cy="412235"/>
              <a:chOff x="6719888" y="887413"/>
              <a:chExt cx="492125" cy="468312"/>
            </a:xfrm>
          </p:grpSpPr>
          <p:sp>
            <p:nvSpPr>
              <p:cNvPr id="5343" name="Google Shape;5343;p161"/>
              <p:cNvSpPr/>
              <p:nvPr/>
            </p:nvSpPr>
            <p:spPr>
              <a:xfrm>
                <a:off x="6719888" y="887413"/>
                <a:ext cx="492125" cy="468312"/>
              </a:xfrm>
              <a:custGeom>
                <a:rect b="b" l="l" r="r" t="t"/>
                <a:pathLst>
                  <a:path extrusionOk="0" h="122" w="128">
                    <a:moveTo>
                      <a:pt x="117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9"/>
                      <a:pt x="5" y="104"/>
                      <a:pt x="11" y="104"/>
                    </a:cubicBezTo>
                    <a:cubicBezTo>
                      <a:pt x="43" y="104"/>
                      <a:pt x="43" y="104"/>
                      <a:pt x="43" y="104"/>
                    </a:cubicBezTo>
                    <a:cubicBezTo>
                      <a:pt x="42" y="106"/>
                      <a:pt x="39" y="109"/>
                      <a:pt x="38" y="110"/>
                    </a:cubicBezTo>
                    <a:cubicBezTo>
                      <a:pt x="36" y="111"/>
                      <a:pt x="35" y="112"/>
                      <a:pt x="35" y="113"/>
                    </a:cubicBezTo>
                    <a:cubicBezTo>
                      <a:pt x="34" y="114"/>
                      <a:pt x="33" y="116"/>
                      <a:pt x="34" y="118"/>
                    </a:cubicBezTo>
                    <a:cubicBezTo>
                      <a:pt x="35" y="120"/>
                      <a:pt x="37" y="122"/>
                      <a:pt x="42" y="122"/>
                    </a:cubicBezTo>
                    <a:cubicBezTo>
                      <a:pt x="86" y="122"/>
                      <a:pt x="86" y="122"/>
                      <a:pt x="86" y="122"/>
                    </a:cubicBezTo>
                    <a:cubicBezTo>
                      <a:pt x="91" y="122"/>
                      <a:pt x="93" y="120"/>
                      <a:pt x="94" y="118"/>
                    </a:cubicBezTo>
                    <a:cubicBezTo>
                      <a:pt x="95" y="116"/>
                      <a:pt x="95" y="114"/>
                      <a:pt x="94" y="113"/>
                    </a:cubicBezTo>
                    <a:cubicBezTo>
                      <a:pt x="93" y="112"/>
                      <a:pt x="92" y="111"/>
                      <a:pt x="91" y="110"/>
                    </a:cubicBezTo>
                    <a:cubicBezTo>
                      <a:pt x="89" y="109"/>
                      <a:pt x="87" y="106"/>
                      <a:pt x="85" y="104"/>
                    </a:cubicBezTo>
                    <a:cubicBezTo>
                      <a:pt x="117" y="104"/>
                      <a:pt x="117" y="104"/>
                      <a:pt x="117" y="104"/>
                    </a:cubicBezTo>
                    <a:cubicBezTo>
                      <a:pt x="123" y="104"/>
                      <a:pt x="128" y="99"/>
                      <a:pt x="128" y="93"/>
                    </a:cubicBezTo>
                    <a:cubicBezTo>
                      <a:pt x="128" y="11"/>
                      <a:pt x="128" y="11"/>
                      <a:pt x="128" y="11"/>
                    </a:cubicBezTo>
                    <a:cubicBezTo>
                      <a:pt x="128" y="5"/>
                      <a:pt x="123" y="0"/>
                      <a:pt x="117" y="0"/>
                    </a:cubicBezTo>
                    <a:close/>
                    <a:moveTo>
                      <a:pt x="88" y="113"/>
                    </a:moveTo>
                    <a:cubicBezTo>
                      <a:pt x="89" y="114"/>
                      <a:pt x="90" y="115"/>
                      <a:pt x="90" y="116"/>
                    </a:cubicBezTo>
                    <a:cubicBezTo>
                      <a:pt x="90" y="116"/>
                      <a:pt x="91" y="116"/>
                      <a:pt x="90" y="116"/>
                    </a:cubicBezTo>
                    <a:cubicBezTo>
                      <a:pt x="90" y="117"/>
                      <a:pt x="88" y="118"/>
                      <a:pt x="86" y="118"/>
                    </a:cubicBezTo>
                    <a:cubicBezTo>
                      <a:pt x="42" y="118"/>
                      <a:pt x="42" y="118"/>
                      <a:pt x="42" y="118"/>
                    </a:cubicBezTo>
                    <a:cubicBezTo>
                      <a:pt x="40" y="118"/>
                      <a:pt x="38" y="117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5"/>
                      <a:pt x="39" y="114"/>
                      <a:pt x="40" y="113"/>
                    </a:cubicBezTo>
                    <a:cubicBezTo>
                      <a:pt x="44" y="109"/>
                      <a:pt x="47" y="106"/>
                      <a:pt x="48" y="104"/>
                    </a:cubicBezTo>
                    <a:cubicBezTo>
                      <a:pt x="80" y="104"/>
                      <a:pt x="80" y="104"/>
                      <a:pt x="80" y="104"/>
                    </a:cubicBezTo>
                    <a:cubicBezTo>
                      <a:pt x="82" y="106"/>
                      <a:pt x="84" y="109"/>
                      <a:pt x="88" y="113"/>
                    </a:cubicBezTo>
                    <a:close/>
                    <a:moveTo>
                      <a:pt x="120" y="93"/>
                    </a:moveTo>
                    <a:cubicBezTo>
                      <a:pt x="120" y="95"/>
                      <a:pt x="119" y="96"/>
                      <a:pt x="117" y="96"/>
                    </a:cubicBezTo>
                    <a:cubicBezTo>
                      <a:pt x="11" y="96"/>
                      <a:pt x="11" y="96"/>
                      <a:pt x="11" y="96"/>
                    </a:cubicBezTo>
                    <a:cubicBezTo>
                      <a:pt x="9" y="96"/>
                      <a:pt x="8" y="95"/>
                      <a:pt x="8" y="93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9"/>
                      <a:pt x="9" y="8"/>
                      <a:pt x="11" y="8"/>
                    </a:cubicBezTo>
                    <a:cubicBezTo>
                      <a:pt x="117" y="8"/>
                      <a:pt x="117" y="8"/>
                      <a:pt x="117" y="8"/>
                    </a:cubicBezTo>
                    <a:cubicBezTo>
                      <a:pt x="119" y="8"/>
                      <a:pt x="120" y="9"/>
                      <a:pt x="120" y="11"/>
                    </a:cubicBezTo>
                    <a:lnTo>
                      <a:pt x="120" y="93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4" name="Google Shape;5344;p161"/>
              <p:cNvSpPr/>
              <p:nvPr/>
            </p:nvSpPr>
            <p:spPr>
              <a:xfrm>
                <a:off x="6781801" y="947738"/>
                <a:ext cx="368300" cy="247650"/>
              </a:xfrm>
              <a:custGeom>
                <a:rect b="b" l="l" r="r" t="t"/>
                <a:pathLst>
                  <a:path extrusionOk="0" h="64" w="96">
                    <a:moveTo>
                      <a:pt x="89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0" y="61"/>
                      <a:pt x="3" y="64"/>
                      <a:pt x="7" y="64"/>
                    </a:cubicBezTo>
                    <a:cubicBezTo>
                      <a:pt x="89" y="64"/>
                      <a:pt x="89" y="64"/>
                      <a:pt x="89" y="64"/>
                    </a:cubicBezTo>
                    <a:cubicBezTo>
                      <a:pt x="93" y="64"/>
                      <a:pt x="96" y="61"/>
                      <a:pt x="96" y="57"/>
                    </a:cubicBezTo>
                    <a:cubicBezTo>
                      <a:pt x="96" y="7"/>
                      <a:pt x="96" y="7"/>
                      <a:pt x="96" y="7"/>
                    </a:cubicBezTo>
                    <a:cubicBezTo>
                      <a:pt x="96" y="3"/>
                      <a:pt x="93" y="0"/>
                      <a:pt x="89" y="0"/>
                    </a:cubicBezTo>
                    <a:close/>
                    <a:moveTo>
                      <a:pt x="92" y="57"/>
                    </a:moveTo>
                    <a:cubicBezTo>
                      <a:pt x="92" y="59"/>
                      <a:pt x="91" y="60"/>
                      <a:pt x="89" y="60"/>
                    </a:cubicBezTo>
                    <a:cubicBezTo>
                      <a:pt x="7" y="60"/>
                      <a:pt x="7" y="60"/>
                      <a:pt x="7" y="60"/>
                    </a:cubicBezTo>
                    <a:cubicBezTo>
                      <a:pt x="5" y="60"/>
                      <a:pt x="4" y="59"/>
                      <a:pt x="4" y="5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5"/>
                      <a:pt x="5" y="4"/>
                      <a:pt x="7" y="4"/>
                    </a:cubicBezTo>
                    <a:cubicBezTo>
                      <a:pt x="89" y="4"/>
                      <a:pt x="89" y="4"/>
                      <a:pt x="89" y="4"/>
                    </a:cubicBezTo>
                    <a:cubicBezTo>
                      <a:pt x="91" y="4"/>
                      <a:pt x="92" y="5"/>
                      <a:pt x="92" y="7"/>
                    </a:cubicBezTo>
                    <a:lnTo>
                      <a:pt x="92" y="5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5" name="Google Shape;5345;p161"/>
              <p:cNvSpPr/>
              <p:nvPr/>
            </p:nvSpPr>
            <p:spPr>
              <a:xfrm>
                <a:off x="6943726" y="1201738"/>
                <a:ext cx="46038" cy="47625"/>
              </a:xfrm>
              <a:custGeom>
                <a:rect b="b" l="l" r="r" t="t"/>
                <a:pathLst>
                  <a:path extrusionOk="0" h="12" w="12">
                    <a:moveTo>
                      <a:pt x="6" y="0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  <a:cubicBezTo>
                      <a:pt x="9" y="12"/>
                      <a:pt x="12" y="9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5" y="8"/>
                      <a:pt x="4" y="7"/>
                      <a:pt x="4" y="6"/>
                    </a:cubicBezTo>
                    <a:cubicBezTo>
                      <a:pt x="4" y="5"/>
                      <a:pt x="5" y="4"/>
                      <a:pt x="6" y="4"/>
                    </a:cubicBezTo>
                    <a:cubicBezTo>
                      <a:pt x="7" y="4"/>
                      <a:pt x="8" y="5"/>
                      <a:pt x="8" y="6"/>
                    </a:cubicBezTo>
                    <a:cubicBezTo>
                      <a:pt x="8" y="7"/>
                      <a:pt x="7" y="8"/>
                      <a:pt x="6" y="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6" name="Google Shape;5346;p161"/>
              <p:cNvSpPr/>
              <p:nvPr/>
            </p:nvSpPr>
            <p:spPr>
              <a:xfrm>
                <a:off x="6881813" y="1044575"/>
                <a:ext cx="61913" cy="65087"/>
              </a:xfrm>
              <a:custGeom>
                <a:rect b="b" l="l" r="r" t="t"/>
                <a:pathLst>
                  <a:path extrusionOk="0" h="41" w="39">
                    <a:moveTo>
                      <a:pt x="0" y="24"/>
                    </a:moveTo>
                    <a:lnTo>
                      <a:pt x="39" y="41"/>
                    </a:lnTo>
                    <a:lnTo>
                      <a:pt x="39" y="32"/>
                    </a:lnTo>
                    <a:lnTo>
                      <a:pt x="12" y="19"/>
                    </a:lnTo>
                    <a:lnTo>
                      <a:pt x="39" y="10"/>
                    </a:lnTo>
                    <a:lnTo>
                      <a:pt x="39" y="0"/>
                    </a:lnTo>
                    <a:lnTo>
                      <a:pt x="0" y="17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7" name="Google Shape;5347;p161"/>
              <p:cNvSpPr/>
              <p:nvPr/>
            </p:nvSpPr>
            <p:spPr>
              <a:xfrm>
                <a:off x="6950076" y="1033463"/>
                <a:ext cx="31750" cy="87312"/>
              </a:xfrm>
              <a:custGeom>
                <a:rect b="b" l="l" r="r" t="t"/>
                <a:pathLst>
                  <a:path extrusionOk="0" h="23" w="8">
                    <a:moveTo>
                      <a:pt x="7" y="0"/>
                    </a:moveTo>
                    <a:cubicBezTo>
                      <a:pt x="6" y="0"/>
                      <a:pt x="6" y="0"/>
                      <a:pt x="5" y="0"/>
                    </a:cubicBezTo>
                    <a:cubicBezTo>
                      <a:pt x="5" y="0"/>
                      <a:pt x="5" y="1"/>
                      <a:pt x="5" y="2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1"/>
                      <a:pt x="0" y="22"/>
                      <a:pt x="0" y="22"/>
                    </a:cubicBezTo>
                    <a:cubicBezTo>
                      <a:pt x="0" y="23"/>
                      <a:pt x="1" y="23"/>
                      <a:pt x="2" y="23"/>
                    </a:cubicBezTo>
                    <a:cubicBezTo>
                      <a:pt x="2" y="23"/>
                      <a:pt x="2" y="23"/>
                      <a:pt x="3" y="23"/>
                    </a:cubicBezTo>
                    <a:cubicBezTo>
                      <a:pt x="3" y="23"/>
                      <a:pt x="3" y="22"/>
                      <a:pt x="3" y="22"/>
                    </a:cubicBezTo>
                    <a:cubicBezTo>
                      <a:pt x="3" y="22"/>
                      <a:pt x="3" y="21"/>
                      <a:pt x="4" y="21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2"/>
                      <a:pt x="8" y="1"/>
                      <a:pt x="8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7" y="0"/>
                      <a:pt x="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8" name="Google Shape;5348;p161"/>
              <p:cNvSpPr/>
              <p:nvPr/>
            </p:nvSpPr>
            <p:spPr>
              <a:xfrm>
                <a:off x="6989763" y="1044575"/>
                <a:ext cx="60325" cy="65087"/>
              </a:xfrm>
              <a:custGeom>
                <a:rect b="b" l="l" r="r" t="t"/>
                <a:pathLst>
                  <a:path extrusionOk="0" h="41" w="38">
                    <a:moveTo>
                      <a:pt x="0" y="10"/>
                    </a:moveTo>
                    <a:lnTo>
                      <a:pt x="26" y="19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38" y="24"/>
                    </a:lnTo>
                    <a:lnTo>
                      <a:pt x="38" y="17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52" name="Shape 5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3" name="Google Shape;5353;p162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5 Concept</a:t>
            </a:r>
            <a:endParaRPr/>
          </a:p>
        </p:txBody>
      </p:sp>
      <p:sp>
        <p:nvSpPr>
          <p:cNvPr id="5354" name="Google Shape;5354;p162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355" name="Google Shape;5355;p162"/>
          <p:cNvSpPr/>
          <p:nvPr/>
        </p:nvSpPr>
        <p:spPr>
          <a:xfrm rot="5400000">
            <a:off x="876655" y="2203510"/>
            <a:ext cx="1067956" cy="106800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56" name="Google Shape;5356;p162"/>
          <p:cNvSpPr txBox="1"/>
          <p:nvPr/>
        </p:nvSpPr>
        <p:spPr>
          <a:xfrm>
            <a:off x="1033031" y="2359923"/>
            <a:ext cx="755194" cy="7551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64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7" name="Google Shape;5357;p162"/>
          <p:cNvSpPr/>
          <p:nvPr/>
        </p:nvSpPr>
        <p:spPr>
          <a:xfrm rot="5400000">
            <a:off x="2254046" y="1541690"/>
            <a:ext cx="1067956" cy="106800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58" name="Google Shape;5358;p162"/>
          <p:cNvSpPr txBox="1"/>
          <p:nvPr/>
        </p:nvSpPr>
        <p:spPr>
          <a:xfrm>
            <a:off x="2410406" y="1698098"/>
            <a:ext cx="755194" cy="7551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64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9" name="Google Shape;5359;p162"/>
          <p:cNvSpPr/>
          <p:nvPr/>
        </p:nvSpPr>
        <p:spPr>
          <a:xfrm rot="5400000">
            <a:off x="3618881" y="2203509"/>
            <a:ext cx="1067956" cy="106800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60" name="Google Shape;5360;p162"/>
          <p:cNvSpPr txBox="1"/>
          <p:nvPr/>
        </p:nvSpPr>
        <p:spPr>
          <a:xfrm>
            <a:off x="3775256" y="2359923"/>
            <a:ext cx="755194" cy="7551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64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1" name="Google Shape;5361;p162"/>
          <p:cNvSpPr/>
          <p:nvPr/>
        </p:nvSpPr>
        <p:spPr>
          <a:xfrm rot="5400000">
            <a:off x="3618881" y="3815754"/>
            <a:ext cx="1067956" cy="106800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62" name="Google Shape;5362;p162"/>
          <p:cNvSpPr txBox="1"/>
          <p:nvPr/>
        </p:nvSpPr>
        <p:spPr>
          <a:xfrm>
            <a:off x="3775256" y="3972173"/>
            <a:ext cx="755194" cy="7551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64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3" name="Google Shape;5363;p162"/>
          <p:cNvSpPr/>
          <p:nvPr/>
        </p:nvSpPr>
        <p:spPr>
          <a:xfrm rot="5400000">
            <a:off x="876655" y="3815754"/>
            <a:ext cx="1067956" cy="106800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64" name="Google Shape;5364;p162"/>
          <p:cNvSpPr txBox="1"/>
          <p:nvPr/>
        </p:nvSpPr>
        <p:spPr>
          <a:xfrm>
            <a:off x="1033031" y="3972174"/>
            <a:ext cx="755194" cy="7551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64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65" name="Google Shape;5365;p162"/>
          <p:cNvGrpSpPr/>
          <p:nvPr/>
        </p:nvGrpSpPr>
        <p:grpSpPr>
          <a:xfrm>
            <a:off x="1052938" y="3968430"/>
            <a:ext cx="715389" cy="715389"/>
            <a:chOff x="6677748" y="5256451"/>
            <a:chExt cx="660522" cy="660522"/>
          </a:xfrm>
        </p:grpSpPr>
        <p:sp>
          <p:nvSpPr>
            <p:cNvPr id="5366" name="Google Shape;5366;p162"/>
            <p:cNvSpPr/>
            <p:nvPr/>
          </p:nvSpPr>
          <p:spPr>
            <a:xfrm rot="2700000">
              <a:off x="6832931" y="5294730"/>
              <a:ext cx="350155" cy="583964"/>
            </a:xfrm>
            <a:custGeom>
              <a:rect b="b" l="l" r="r" t="t"/>
              <a:pathLst>
                <a:path extrusionOk="0" h="310" w="184">
                  <a:moveTo>
                    <a:pt x="50" y="310"/>
                  </a:moveTo>
                  <a:cubicBezTo>
                    <a:pt x="32" y="282"/>
                    <a:pt x="32" y="282"/>
                    <a:pt x="32" y="282"/>
                  </a:cubicBezTo>
                  <a:cubicBezTo>
                    <a:pt x="28" y="276"/>
                    <a:pt x="0" y="230"/>
                    <a:pt x="10" y="199"/>
                  </a:cubicBezTo>
                  <a:cubicBezTo>
                    <a:pt x="14" y="187"/>
                    <a:pt x="24" y="178"/>
                    <a:pt x="39" y="171"/>
                  </a:cubicBezTo>
                  <a:cubicBezTo>
                    <a:pt x="33" y="151"/>
                    <a:pt x="30" y="132"/>
                    <a:pt x="30" y="116"/>
                  </a:cubicBezTo>
                  <a:cubicBezTo>
                    <a:pt x="30" y="102"/>
                    <a:pt x="32" y="87"/>
                    <a:pt x="36" y="73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50" y="35"/>
                    <a:pt x="77" y="0"/>
                    <a:pt x="92" y="0"/>
                  </a:cubicBezTo>
                  <a:cubicBezTo>
                    <a:pt x="107" y="0"/>
                    <a:pt x="134" y="35"/>
                    <a:pt x="148" y="72"/>
                  </a:cubicBezTo>
                  <a:cubicBezTo>
                    <a:pt x="148" y="73"/>
                    <a:pt x="148" y="73"/>
                    <a:pt x="148" y="73"/>
                  </a:cubicBezTo>
                  <a:cubicBezTo>
                    <a:pt x="152" y="87"/>
                    <a:pt x="155" y="102"/>
                    <a:pt x="155" y="116"/>
                  </a:cubicBezTo>
                  <a:cubicBezTo>
                    <a:pt x="155" y="132"/>
                    <a:pt x="152" y="151"/>
                    <a:pt x="145" y="171"/>
                  </a:cubicBezTo>
                  <a:cubicBezTo>
                    <a:pt x="160" y="178"/>
                    <a:pt x="170" y="187"/>
                    <a:pt x="174" y="199"/>
                  </a:cubicBezTo>
                  <a:cubicBezTo>
                    <a:pt x="184" y="230"/>
                    <a:pt x="156" y="276"/>
                    <a:pt x="153" y="282"/>
                  </a:cubicBezTo>
                  <a:cubicBezTo>
                    <a:pt x="134" y="310"/>
                    <a:pt x="134" y="310"/>
                    <a:pt x="134" y="310"/>
                  </a:cubicBezTo>
                  <a:cubicBezTo>
                    <a:pt x="134" y="276"/>
                    <a:pt x="134" y="276"/>
                    <a:pt x="134" y="276"/>
                  </a:cubicBezTo>
                  <a:cubicBezTo>
                    <a:pt x="134" y="262"/>
                    <a:pt x="128" y="248"/>
                    <a:pt x="118" y="239"/>
                  </a:cubicBezTo>
                  <a:cubicBezTo>
                    <a:pt x="118" y="239"/>
                    <a:pt x="118" y="239"/>
                    <a:pt x="118" y="240"/>
                  </a:cubicBezTo>
                  <a:cubicBezTo>
                    <a:pt x="115" y="246"/>
                    <a:pt x="115" y="246"/>
                    <a:pt x="115" y="246"/>
                  </a:cubicBezTo>
                  <a:cubicBezTo>
                    <a:pt x="108" y="245"/>
                    <a:pt x="108" y="245"/>
                    <a:pt x="108" y="245"/>
                  </a:cubicBezTo>
                  <a:cubicBezTo>
                    <a:pt x="98" y="245"/>
                    <a:pt x="87" y="245"/>
                    <a:pt x="76" y="245"/>
                  </a:cubicBezTo>
                  <a:cubicBezTo>
                    <a:pt x="69" y="246"/>
                    <a:pt x="69" y="246"/>
                    <a:pt x="69" y="246"/>
                  </a:cubicBezTo>
                  <a:cubicBezTo>
                    <a:pt x="66" y="240"/>
                    <a:pt x="66" y="240"/>
                    <a:pt x="66" y="240"/>
                  </a:cubicBezTo>
                  <a:cubicBezTo>
                    <a:pt x="66" y="239"/>
                    <a:pt x="66" y="239"/>
                    <a:pt x="66" y="239"/>
                  </a:cubicBezTo>
                  <a:cubicBezTo>
                    <a:pt x="56" y="249"/>
                    <a:pt x="50" y="262"/>
                    <a:pt x="50" y="276"/>
                  </a:cubicBezTo>
                  <a:lnTo>
                    <a:pt x="50" y="310"/>
                  </a:lnTo>
                  <a:close/>
                  <a:moveTo>
                    <a:pt x="55" y="79"/>
                  </a:moveTo>
                  <a:cubicBezTo>
                    <a:pt x="52" y="91"/>
                    <a:pt x="50" y="104"/>
                    <a:pt x="50" y="116"/>
                  </a:cubicBezTo>
                  <a:cubicBezTo>
                    <a:pt x="50" y="132"/>
                    <a:pt x="53" y="152"/>
                    <a:pt x="61" y="174"/>
                  </a:cubicBezTo>
                  <a:cubicBezTo>
                    <a:pt x="64" y="184"/>
                    <a:pt x="64" y="184"/>
                    <a:pt x="64" y="184"/>
                  </a:cubicBezTo>
                  <a:cubicBezTo>
                    <a:pt x="54" y="187"/>
                    <a:pt x="54" y="187"/>
                    <a:pt x="54" y="187"/>
                  </a:cubicBezTo>
                  <a:cubicBezTo>
                    <a:pt x="45" y="190"/>
                    <a:pt x="33" y="196"/>
                    <a:pt x="29" y="205"/>
                  </a:cubicBezTo>
                  <a:cubicBezTo>
                    <a:pt x="26" y="216"/>
                    <a:pt x="30" y="233"/>
                    <a:pt x="36" y="247"/>
                  </a:cubicBezTo>
                  <a:cubicBezTo>
                    <a:pt x="42" y="234"/>
                    <a:pt x="52" y="223"/>
                    <a:pt x="65" y="215"/>
                  </a:cubicBezTo>
                  <a:cubicBezTo>
                    <a:pt x="74" y="209"/>
                    <a:pt x="74" y="209"/>
                    <a:pt x="74" y="209"/>
                  </a:cubicBezTo>
                  <a:cubicBezTo>
                    <a:pt x="79" y="219"/>
                    <a:pt x="79" y="219"/>
                    <a:pt x="79" y="219"/>
                  </a:cubicBezTo>
                  <a:cubicBezTo>
                    <a:pt x="80" y="221"/>
                    <a:pt x="81" y="223"/>
                    <a:pt x="82" y="225"/>
                  </a:cubicBezTo>
                  <a:cubicBezTo>
                    <a:pt x="89" y="225"/>
                    <a:pt x="96" y="225"/>
                    <a:pt x="103" y="225"/>
                  </a:cubicBezTo>
                  <a:cubicBezTo>
                    <a:pt x="104" y="223"/>
                    <a:pt x="105" y="221"/>
                    <a:pt x="105" y="219"/>
                  </a:cubicBezTo>
                  <a:cubicBezTo>
                    <a:pt x="110" y="209"/>
                    <a:pt x="110" y="209"/>
                    <a:pt x="110" y="209"/>
                  </a:cubicBezTo>
                  <a:cubicBezTo>
                    <a:pt x="120" y="215"/>
                    <a:pt x="120" y="215"/>
                    <a:pt x="120" y="215"/>
                  </a:cubicBezTo>
                  <a:cubicBezTo>
                    <a:pt x="133" y="223"/>
                    <a:pt x="142" y="234"/>
                    <a:pt x="148" y="247"/>
                  </a:cubicBezTo>
                  <a:cubicBezTo>
                    <a:pt x="154" y="233"/>
                    <a:pt x="159" y="216"/>
                    <a:pt x="155" y="205"/>
                  </a:cubicBezTo>
                  <a:cubicBezTo>
                    <a:pt x="152" y="196"/>
                    <a:pt x="140" y="190"/>
                    <a:pt x="130" y="187"/>
                  </a:cubicBezTo>
                  <a:cubicBezTo>
                    <a:pt x="120" y="184"/>
                    <a:pt x="120" y="184"/>
                    <a:pt x="120" y="184"/>
                  </a:cubicBezTo>
                  <a:cubicBezTo>
                    <a:pt x="123" y="174"/>
                    <a:pt x="123" y="174"/>
                    <a:pt x="123" y="174"/>
                  </a:cubicBezTo>
                  <a:cubicBezTo>
                    <a:pt x="131" y="152"/>
                    <a:pt x="135" y="132"/>
                    <a:pt x="135" y="116"/>
                  </a:cubicBezTo>
                  <a:cubicBezTo>
                    <a:pt x="135" y="104"/>
                    <a:pt x="133" y="91"/>
                    <a:pt x="129" y="79"/>
                  </a:cubicBezTo>
                  <a:cubicBezTo>
                    <a:pt x="117" y="47"/>
                    <a:pt x="99" y="26"/>
                    <a:pt x="92" y="21"/>
                  </a:cubicBezTo>
                  <a:cubicBezTo>
                    <a:pt x="85" y="26"/>
                    <a:pt x="67" y="47"/>
                    <a:pt x="55" y="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7" name="Google Shape;5367;p162"/>
            <p:cNvSpPr/>
            <p:nvPr/>
          </p:nvSpPr>
          <p:spPr>
            <a:xfrm rot="2700000">
              <a:off x="6989613" y="5483631"/>
              <a:ext cx="121724" cy="120112"/>
            </a:xfrm>
            <a:custGeom>
              <a:rect b="b" l="l" r="r" t="t"/>
              <a:pathLst>
                <a:path extrusionOk="0" h="64" w="64">
                  <a:moveTo>
                    <a:pt x="32" y="64"/>
                  </a:moveTo>
                  <a:cubicBezTo>
                    <a:pt x="14" y="64"/>
                    <a:pt x="0" y="50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4" y="14"/>
                    <a:pt x="64" y="32"/>
                  </a:cubicBezTo>
                  <a:cubicBezTo>
                    <a:pt x="64" y="50"/>
                    <a:pt x="50" y="64"/>
                    <a:pt x="32" y="64"/>
                  </a:cubicBezTo>
                  <a:close/>
                  <a:moveTo>
                    <a:pt x="32" y="12"/>
                  </a:moveTo>
                  <a:cubicBezTo>
                    <a:pt x="21" y="12"/>
                    <a:pt x="12" y="21"/>
                    <a:pt x="12" y="32"/>
                  </a:cubicBezTo>
                  <a:cubicBezTo>
                    <a:pt x="12" y="43"/>
                    <a:pt x="21" y="52"/>
                    <a:pt x="32" y="52"/>
                  </a:cubicBezTo>
                  <a:cubicBezTo>
                    <a:pt x="43" y="52"/>
                    <a:pt x="52" y="43"/>
                    <a:pt x="52" y="32"/>
                  </a:cubicBezTo>
                  <a:cubicBezTo>
                    <a:pt x="52" y="21"/>
                    <a:pt x="43" y="12"/>
                    <a:pt x="32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8" name="Google Shape;5368;p162"/>
            <p:cNvSpPr/>
            <p:nvPr/>
          </p:nvSpPr>
          <p:spPr>
            <a:xfrm rot="2700000">
              <a:off x="6790966" y="5660018"/>
              <a:ext cx="112239" cy="178587"/>
            </a:xfrm>
            <a:custGeom>
              <a:rect b="b" l="l" r="r" t="t"/>
              <a:pathLst>
                <a:path extrusionOk="0" h="95" w="59">
                  <a:moveTo>
                    <a:pt x="29" y="95"/>
                  </a:moveTo>
                  <a:cubicBezTo>
                    <a:pt x="24" y="85"/>
                    <a:pt x="24" y="85"/>
                    <a:pt x="24" y="85"/>
                  </a:cubicBezTo>
                  <a:cubicBezTo>
                    <a:pt x="20" y="77"/>
                    <a:pt x="0" y="38"/>
                    <a:pt x="0" y="26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45" y="0"/>
                    <a:pt x="59" y="12"/>
                    <a:pt x="59" y="26"/>
                  </a:cubicBezTo>
                  <a:cubicBezTo>
                    <a:pt x="59" y="38"/>
                    <a:pt x="39" y="77"/>
                    <a:pt x="34" y="85"/>
                  </a:cubicBezTo>
                  <a:lnTo>
                    <a:pt x="29" y="95"/>
                  </a:lnTo>
                  <a:close/>
                  <a:moveTo>
                    <a:pt x="29" y="12"/>
                  </a:moveTo>
                  <a:cubicBezTo>
                    <a:pt x="19" y="12"/>
                    <a:pt x="12" y="18"/>
                    <a:pt x="12" y="26"/>
                  </a:cubicBezTo>
                  <a:cubicBezTo>
                    <a:pt x="12" y="31"/>
                    <a:pt x="20" y="50"/>
                    <a:pt x="29" y="69"/>
                  </a:cubicBezTo>
                  <a:cubicBezTo>
                    <a:pt x="38" y="50"/>
                    <a:pt x="47" y="31"/>
                    <a:pt x="47" y="26"/>
                  </a:cubicBezTo>
                  <a:cubicBezTo>
                    <a:pt x="47" y="18"/>
                    <a:pt x="39" y="12"/>
                    <a:pt x="29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69" name="Google Shape;5369;p162"/>
          <p:cNvSpPr/>
          <p:nvPr/>
        </p:nvSpPr>
        <p:spPr>
          <a:xfrm>
            <a:off x="3872703" y="4101652"/>
            <a:ext cx="560312" cy="496208"/>
          </a:xfrm>
          <a:custGeom>
            <a:rect b="b" l="l" r="r" t="t"/>
            <a:pathLst>
              <a:path extrusionOk="0" h="227" w="256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22850" lIns="45700" spcFirstLastPara="1" rIns="45700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839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70" name="Google Shape;5370;p162"/>
          <p:cNvGrpSpPr/>
          <p:nvPr/>
        </p:nvGrpSpPr>
        <p:grpSpPr>
          <a:xfrm>
            <a:off x="3936317" y="2531394"/>
            <a:ext cx="433084" cy="412235"/>
            <a:chOff x="6719888" y="887413"/>
            <a:chExt cx="492125" cy="468312"/>
          </a:xfrm>
        </p:grpSpPr>
        <p:sp>
          <p:nvSpPr>
            <p:cNvPr id="5371" name="Google Shape;5371;p162"/>
            <p:cNvSpPr/>
            <p:nvPr/>
          </p:nvSpPr>
          <p:spPr>
            <a:xfrm>
              <a:off x="6719888" y="887413"/>
              <a:ext cx="492125" cy="468312"/>
            </a:xfrm>
            <a:custGeom>
              <a:rect b="b" l="l" r="r" t="t"/>
              <a:pathLst>
                <a:path extrusionOk="0" h="122" w="128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2" name="Google Shape;5372;p162"/>
            <p:cNvSpPr/>
            <p:nvPr/>
          </p:nvSpPr>
          <p:spPr>
            <a:xfrm>
              <a:off x="6781801" y="947738"/>
              <a:ext cx="368300" cy="247650"/>
            </a:xfrm>
            <a:custGeom>
              <a:rect b="b" l="l" r="r" t="t"/>
              <a:pathLst>
                <a:path extrusionOk="0" h="64" w="96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3" name="Google Shape;5373;p162"/>
            <p:cNvSpPr/>
            <p:nvPr/>
          </p:nvSpPr>
          <p:spPr>
            <a:xfrm>
              <a:off x="6943726" y="1201738"/>
              <a:ext cx="46038" cy="47625"/>
            </a:xfrm>
            <a:custGeom>
              <a:rect b="b" l="l" r="r" t="t"/>
              <a:pathLst>
                <a:path extrusionOk="0" h="12" w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4" name="Google Shape;5374;p162"/>
            <p:cNvSpPr/>
            <p:nvPr/>
          </p:nvSpPr>
          <p:spPr>
            <a:xfrm>
              <a:off x="6881813" y="1044575"/>
              <a:ext cx="61913" cy="65087"/>
            </a:xfrm>
            <a:custGeom>
              <a:rect b="b" l="l" r="r" t="t"/>
              <a:pathLst>
                <a:path extrusionOk="0" h="41" w="39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5" name="Google Shape;5375;p162"/>
            <p:cNvSpPr/>
            <p:nvPr/>
          </p:nvSpPr>
          <p:spPr>
            <a:xfrm>
              <a:off x="6950076" y="1033463"/>
              <a:ext cx="31750" cy="87312"/>
            </a:xfrm>
            <a:custGeom>
              <a:rect b="b" l="l" r="r" t="t"/>
              <a:pathLst>
                <a:path extrusionOk="0" h="23" w="8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6" name="Google Shape;5376;p162"/>
            <p:cNvSpPr/>
            <p:nvPr/>
          </p:nvSpPr>
          <p:spPr>
            <a:xfrm>
              <a:off x="6989763" y="1044575"/>
              <a:ext cx="60325" cy="65087"/>
            </a:xfrm>
            <a:custGeom>
              <a:rect b="b" l="l" r="r" t="t"/>
              <a:pathLst>
                <a:path extrusionOk="0" h="41" w="38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77" name="Google Shape;5377;p162"/>
          <p:cNvGrpSpPr/>
          <p:nvPr/>
        </p:nvGrpSpPr>
        <p:grpSpPr>
          <a:xfrm>
            <a:off x="2430329" y="1694365"/>
            <a:ext cx="715389" cy="715389"/>
            <a:chOff x="6677748" y="5256451"/>
            <a:chExt cx="660522" cy="660522"/>
          </a:xfrm>
        </p:grpSpPr>
        <p:sp>
          <p:nvSpPr>
            <p:cNvPr id="5378" name="Google Shape;5378;p162"/>
            <p:cNvSpPr/>
            <p:nvPr/>
          </p:nvSpPr>
          <p:spPr>
            <a:xfrm rot="2700000">
              <a:off x="6832931" y="5294730"/>
              <a:ext cx="350155" cy="583964"/>
            </a:xfrm>
            <a:custGeom>
              <a:rect b="b" l="l" r="r" t="t"/>
              <a:pathLst>
                <a:path extrusionOk="0" h="310" w="184">
                  <a:moveTo>
                    <a:pt x="50" y="310"/>
                  </a:moveTo>
                  <a:cubicBezTo>
                    <a:pt x="32" y="282"/>
                    <a:pt x="32" y="282"/>
                    <a:pt x="32" y="282"/>
                  </a:cubicBezTo>
                  <a:cubicBezTo>
                    <a:pt x="28" y="276"/>
                    <a:pt x="0" y="230"/>
                    <a:pt x="10" y="199"/>
                  </a:cubicBezTo>
                  <a:cubicBezTo>
                    <a:pt x="14" y="187"/>
                    <a:pt x="24" y="178"/>
                    <a:pt x="39" y="171"/>
                  </a:cubicBezTo>
                  <a:cubicBezTo>
                    <a:pt x="33" y="151"/>
                    <a:pt x="30" y="132"/>
                    <a:pt x="30" y="116"/>
                  </a:cubicBezTo>
                  <a:cubicBezTo>
                    <a:pt x="30" y="102"/>
                    <a:pt x="32" y="87"/>
                    <a:pt x="36" y="73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50" y="35"/>
                    <a:pt x="77" y="0"/>
                    <a:pt x="92" y="0"/>
                  </a:cubicBezTo>
                  <a:cubicBezTo>
                    <a:pt x="107" y="0"/>
                    <a:pt x="134" y="35"/>
                    <a:pt x="148" y="72"/>
                  </a:cubicBezTo>
                  <a:cubicBezTo>
                    <a:pt x="148" y="73"/>
                    <a:pt x="148" y="73"/>
                    <a:pt x="148" y="73"/>
                  </a:cubicBezTo>
                  <a:cubicBezTo>
                    <a:pt x="152" y="87"/>
                    <a:pt x="155" y="102"/>
                    <a:pt x="155" y="116"/>
                  </a:cubicBezTo>
                  <a:cubicBezTo>
                    <a:pt x="155" y="132"/>
                    <a:pt x="152" y="151"/>
                    <a:pt x="145" y="171"/>
                  </a:cubicBezTo>
                  <a:cubicBezTo>
                    <a:pt x="160" y="178"/>
                    <a:pt x="170" y="187"/>
                    <a:pt x="174" y="199"/>
                  </a:cubicBezTo>
                  <a:cubicBezTo>
                    <a:pt x="184" y="230"/>
                    <a:pt x="156" y="276"/>
                    <a:pt x="153" y="282"/>
                  </a:cubicBezTo>
                  <a:cubicBezTo>
                    <a:pt x="134" y="310"/>
                    <a:pt x="134" y="310"/>
                    <a:pt x="134" y="310"/>
                  </a:cubicBezTo>
                  <a:cubicBezTo>
                    <a:pt x="134" y="276"/>
                    <a:pt x="134" y="276"/>
                    <a:pt x="134" y="276"/>
                  </a:cubicBezTo>
                  <a:cubicBezTo>
                    <a:pt x="134" y="262"/>
                    <a:pt x="128" y="248"/>
                    <a:pt x="118" y="239"/>
                  </a:cubicBezTo>
                  <a:cubicBezTo>
                    <a:pt x="118" y="239"/>
                    <a:pt x="118" y="239"/>
                    <a:pt x="118" y="240"/>
                  </a:cubicBezTo>
                  <a:cubicBezTo>
                    <a:pt x="115" y="246"/>
                    <a:pt x="115" y="246"/>
                    <a:pt x="115" y="246"/>
                  </a:cubicBezTo>
                  <a:cubicBezTo>
                    <a:pt x="108" y="245"/>
                    <a:pt x="108" y="245"/>
                    <a:pt x="108" y="245"/>
                  </a:cubicBezTo>
                  <a:cubicBezTo>
                    <a:pt x="98" y="245"/>
                    <a:pt x="87" y="245"/>
                    <a:pt x="76" y="245"/>
                  </a:cubicBezTo>
                  <a:cubicBezTo>
                    <a:pt x="69" y="246"/>
                    <a:pt x="69" y="246"/>
                    <a:pt x="69" y="246"/>
                  </a:cubicBezTo>
                  <a:cubicBezTo>
                    <a:pt x="66" y="240"/>
                    <a:pt x="66" y="240"/>
                    <a:pt x="66" y="240"/>
                  </a:cubicBezTo>
                  <a:cubicBezTo>
                    <a:pt x="66" y="239"/>
                    <a:pt x="66" y="239"/>
                    <a:pt x="66" y="239"/>
                  </a:cubicBezTo>
                  <a:cubicBezTo>
                    <a:pt x="56" y="249"/>
                    <a:pt x="50" y="262"/>
                    <a:pt x="50" y="276"/>
                  </a:cubicBezTo>
                  <a:lnTo>
                    <a:pt x="50" y="310"/>
                  </a:lnTo>
                  <a:close/>
                  <a:moveTo>
                    <a:pt x="55" y="79"/>
                  </a:moveTo>
                  <a:cubicBezTo>
                    <a:pt x="52" y="91"/>
                    <a:pt x="50" y="104"/>
                    <a:pt x="50" y="116"/>
                  </a:cubicBezTo>
                  <a:cubicBezTo>
                    <a:pt x="50" y="132"/>
                    <a:pt x="53" y="152"/>
                    <a:pt x="61" y="174"/>
                  </a:cubicBezTo>
                  <a:cubicBezTo>
                    <a:pt x="64" y="184"/>
                    <a:pt x="64" y="184"/>
                    <a:pt x="64" y="184"/>
                  </a:cubicBezTo>
                  <a:cubicBezTo>
                    <a:pt x="54" y="187"/>
                    <a:pt x="54" y="187"/>
                    <a:pt x="54" y="187"/>
                  </a:cubicBezTo>
                  <a:cubicBezTo>
                    <a:pt x="45" y="190"/>
                    <a:pt x="33" y="196"/>
                    <a:pt x="29" y="205"/>
                  </a:cubicBezTo>
                  <a:cubicBezTo>
                    <a:pt x="26" y="216"/>
                    <a:pt x="30" y="233"/>
                    <a:pt x="36" y="247"/>
                  </a:cubicBezTo>
                  <a:cubicBezTo>
                    <a:pt x="42" y="234"/>
                    <a:pt x="52" y="223"/>
                    <a:pt x="65" y="215"/>
                  </a:cubicBezTo>
                  <a:cubicBezTo>
                    <a:pt x="74" y="209"/>
                    <a:pt x="74" y="209"/>
                    <a:pt x="74" y="209"/>
                  </a:cubicBezTo>
                  <a:cubicBezTo>
                    <a:pt x="79" y="219"/>
                    <a:pt x="79" y="219"/>
                    <a:pt x="79" y="219"/>
                  </a:cubicBezTo>
                  <a:cubicBezTo>
                    <a:pt x="80" y="221"/>
                    <a:pt x="81" y="223"/>
                    <a:pt x="82" y="225"/>
                  </a:cubicBezTo>
                  <a:cubicBezTo>
                    <a:pt x="89" y="225"/>
                    <a:pt x="96" y="225"/>
                    <a:pt x="103" y="225"/>
                  </a:cubicBezTo>
                  <a:cubicBezTo>
                    <a:pt x="104" y="223"/>
                    <a:pt x="105" y="221"/>
                    <a:pt x="105" y="219"/>
                  </a:cubicBezTo>
                  <a:cubicBezTo>
                    <a:pt x="110" y="209"/>
                    <a:pt x="110" y="209"/>
                    <a:pt x="110" y="209"/>
                  </a:cubicBezTo>
                  <a:cubicBezTo>
                    <a:pt x="120" y="215"/>
                    <a:pt x="120" y="215"/>
                    <a:pt x="120" y="215"/>
                  </a:cubicBezTo>
                  <a:cubicBezTo>
                    <a:pt x="133" y="223"/>
                    <a:pt x="142" y="234"/>
                    <a:pt x="148" y="247"/>
                  </a:cubicBezTo>
                  <a:cubicBezTo>
                    <a:pt x="154" y="233"/>
                    <a:pt x="159" y="216"/>
                    <a:pt x="155" y="205"/>
                  </a:cubicBezTo>
                  <a:cubicBezTo>
                    <a:pt x="152" y="196"/>
                    <a:pt x="140" y="190"/>
                    <a:pt x="130" y="187"/>
                  </a:cubicBezTo>
                  <a:cubicBezTo>
                    <a:pt x="120" y="184"/>
                    <a:pt x="120" y="184"/>
                    <a:pt x="120" y="184"/>
                  </a:cubicBezTo>
                  <a:cubicBezTo>
                    <a:pt x="123" y="174"/>
                    <a:pt x="123" y="174"/>
                    <a:pt x="123" y="174"/>
                  </a:cubicBezTo>
                  <a:cubicBezTo>
                    <a:pt x="131" y="152"/>
                    <a:pt x="135" y="132"/>
                    <a:pt x="135" y="116"/>
                  </a:cubicBezTo>
                  <a:cubicBezTo>
                    <a:pt x="135" y="104"/>
                    <a:pt x="133" y="91"/>
                    <a:pt x="129" y="79"/>
                  </a:cubicBezTo>
                  <a:cubicBezTo>
                    <a:pt x="117" y="47"/>
                    <a:pt x="99" y="26"/>
                    <a:pt x="92" y="21"/>
                  </a:cubicBezTo>
                  <a:cubicBezTo>
                    <a:pt x="85" y="26"/>
                    <a:pt x="67" y="47"/>
                    <a:pt x="55" y="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9" name="Google Shape;5379;p162"/>
            <p:cNvSpPr/>
            <p:nvPr/>
          </p:nvSpPr>
          <p:spPr>
            <a:xfrm rot="2700000">
              <a:off x="6989613" y="5483631"/>
              <a:ext cx="121724" cy="120112"/>
            </a:xfrm>
            <a:custGeom>
              <a:rect b="b" l="l" r="r" t="t"/>
              <a:pathLst>
                <a:path extrusionOk="0" h="64" w="64">
                  <a:moveTo>
                    <a:pt x="32" y="64"/>
                  </a:moveTo>
                  <a:cubicBezTo>
                    <a:pt x="14" y="64"/>
                    <a:pt x="0" y="50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4" y="14"/>
                    <a:pt x="64" y="32"/>
                  </a:cubicBezTo>
                  <a:cubicBezTo>
                    <a:pt x="64" y="50"/>
                    <a:pt x="50" y="64"/>
                    <a:pt x="32" y="64"/>
                  </a:cubicBezTo>
                  <a:close/>
                  <a:moveTo>
                    <a:pt x="32" y="12"/>
                  </a:moveTo>
                  <a:cubicBezTo>
                    <a:pt x="21" y="12"/>
                    <a:pt x="12" y="21"/>
                    <a:pt x="12" y="32"/>
                  </a:cubicBezTo>
                  <a:cubicBezTo>
                    <a:pt x="12" y="43"/>
                    <a:pt x="21" y="52"/>
                    <a:pt x="32" y="52"/>
                  </a:cubicBezTo>
                  <a:cubicBezTo>
                    <a:pt x="43" y="52"/>
                    <a:pt x="52" y="43"/>
                    <a:pt x="52" y="32"/>
                  </a:cubicBezTo>
                  <a:cubicBezTo>
                    <a:pt x="52" y="21"/>
                    <a:pt x="43" y="12"/>
                    <a:pt x="32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0" name="Google Shape;5380;p162"/>
            <p:cNvSpPr/>
            <p:nvPr/>
          </p:nvSpPr>
          <p:spPr>
            <a:xfrm rot="2700000">
              <a:off x="6790966" y="5660018"/>
              <a:ext cx="112239" cy="178587"/>
            </a:xfrm>
            <a:custGeom>
              <a:rect b="b" l="l" r="r" t="t"/>
              <a:pathLst>
                <a:path extrusionOk="0" h="95" w="59">
                  <a:moveTo>
                    <a:pt x="29" y="95"/>
                  </a:moveTo>
                  <a:cubicBezTo>
                    <a:pt x="24" y="85"/>
                    <a:pt x="24" y="85"/>
                    <a:pt x="24" y="85"/>
                  </a:cubicBezTo>
                  <a:cubicBezTo>
                    <a:pt x="20" y="77"/>
                    <a:pt x="0" y="38"/>
                    <a:pt x="0" y="26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45" y="0"/>
                    <a:pt x="59" y="12"/>
                    <a:pt x="59" y="26"/>
                  </a:cubicBezTo>
                  <a:cubicBezTo>
                    <a:pt x="59" y="38"/>
                    <a:pt x="39" y="77"/>
                    <a:pt x="34" y="85"/>
                  </a:cubicBezTo>
                  <a:lnTo>
                    <a:pt x="29" y="95"/>
                  </a:lnTo>
                  <a:close/>
                  <a:moveTo>
                    <a:pt x="29" y="12"/>
                  </a:moveTo>
                  <a:cubicBezTo>
                    <a:pt x="19" y="12"/>
                    <a:pt x="12" y="18"/>
                    <a:pt x="12" y="26"/>
                  </a:cubicBezTo>
                  <a:cubicBezTo>
                    <a:pt x="12" y="31"/>
                    <a:pt x="20" y="50"/>
                    <a:pt x="29" y="69"/>
                  </a:cubicBezTo>
                  <a:cubicBezTo>
                    <a:pt x="38" y="50"/>
                    <a:pt x="47" y="31"/>
                    <a:pt x="47" y="26"/>
                  </a:cubicBezTo>
                  <a:cubicBezTo>
                    <a:pt x="47" y="18"/>
                    <a:pt x="39" y="12"/>
                    <a:pt x="29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81" name="Google Shape;5381;p162"/>
          <p:cNvSpPr/>
          <p:nvPr/>
        </p:nvSpPr>
        <p:spPr>
          <a:xfrm>
            <a:off x="1130477" y="2489408"/>
            <a:ext cx="560312" cy="496208"/>
          </a:xfrm>
          <a:custGeom>
            <a:rect b="b" l="l" r="r" t="t"/>
            <a:pathLst>
              <a:path extrusionOk="0" h="227" w="256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22850" lIns="45700" spcFirstLastPara="1" rIns="45700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839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2" name="Google Shape;5382;p162"/>
          <p:cNvSpPr/>
          <p:nvPr/>
        </p:nvSpPr>
        <p:spPr>
          <a:xfrm>
            <a:off x="6111567" y="2279422"/>
            <a:ext cx="5064152" cy="3351824"/>
          </a:xfrm>
          <a:prstGeom prst="foldedCorner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179225" spcFirstLastPara="1" rIns="91425" wrap="square" tIns="1792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72">
              <a:solidFill>
                <a:srgbClr val="3B3B3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3" name="Google Shape;5383;p162"/>
          <p:cNvSpPr/>
          <p:nvPr/>
        </p:nvSpPr>
        <p:spPr>
          <a:xfrm>
            <a:off x="6111567" y="1680686"/>
            <a:ext cx="5064152" cy="553673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0" lIns="179225" spcFirstLastPara="1" rIns="91425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6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5384" name="Google Shape;5384;p162"/>
          <p:cNvSpPr txBox="1"/>
          <p:nvPr/>
        </p:nvSpPr>
        <p:spPr>
          <a:xfrm>
            <a:off x="6324421" y="2381899"/>
            <a:ext cx="4431950" cy="27710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72967" lvl="0" marL="27296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</p:txBody>
      </p:sp>
      <p:cxnSp>
        <p:nvCxnSpPr>
          <p:cNvPr id="5385" name="Google Shape;5385;p162"/>
          <p:cNvCxnSpPr>
            <a:stCxn id="5363" idx="2"/>
            <a:endCxn id="5355" idx="6"/>
          </p:cNvCxnSpPr>
          <p:nvPr/>
        </p:nvCxnSpPr>
        <p:spPr>
          <a:xfrm rot="10800000">
            <a:off x="1410633" y="3271579"/>
            <a:ext cx="0" cy="5442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5386" name="Google Shape;5386;p162"/>
          <p:cNvCxnSpPr>
            <a:stCxn id="5355" idx="1"/>
            <a:endCxn id="5357" idx="4"/>
          </p:cNvCxnSpPr>
          <p:nvPr/>
        </p:nvCxnSpPr>
        <p:spPr>
          <a:xfrm flipH="1" rot="10800000">
            <a:off x="1788230" y="2075833"/>
            <a:ext cx="465900" cy="2841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5387" name="Google Shape;5387;p162"/>
          <p:cNvCxnSpPr>
            <a:stCxn id="5357" idx="0"/>
            <a:endCxn id="5359" idx="3"/>
          </p:cNvCxnSpPr>
          <p:nvPr/>
        </p:nvCxnSpPr>
        <p:spPr>
          <a:xfrm>
            <a:off x="3322027" y="2075693"/>
            <a:ext cx="453300" cy="2841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5388" name="Google Shape;5388;p162"/>
          <p:cNvCxnSpPr>
            <a:stCxn id="5359" idx="6"/>
            <a:endCxn id="5361" idx="2"/>
          </p:cNvCxnSpPr>
          <p:nvPr/>
        </p:nvCxnSpPr>
        <p:spPr>
          <a:xfrm>
            <a:off x="4152859" y="3271490"/>
            <a:ext cx="0" cy="5442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5389" name="Google Shape;5389;p162"/>
          <p:cNvCxnSpPr>
            <a:stCxn id="5363" idx="0"/>
            <a:endCxn id="5361" idx="4"/>
          </p:cNvCxnSpPr>
          <p:nvPr/>
        </p:nvCxnSpPr>
        <p:spPr>
          <a:xfrm>
            <a:off x="1944636" y="4349757"/>
            <a:ext cx="1674300" cy="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5390" name="Google Shape;5390;p162"/>
          <p:cNvCxnSpPr>
            <a:stCxn id="5355" idx="0"/>
            <a:endCxn id="5361" idx="3"/>
          </p:cNvCxnSpPr>
          <p:nvPr/>
        </p:nvCxnSpPr>
        <p:spPr>
          <a:xfrm>
            <a:off x="1944636" y="2737513"/>
            <a:ext cx="1830600" cy="12348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5391" name="Google Shape;5391;p162"/>
          <p:cNvCxnSpPr>
            <a:stCxn id="5359" idx="4"/>
            <a:endCxn id="5363" idx="1"/>
          </p:cNvCxnSpPr>
          <p:nvPr/>
        </p:nvCxnSpPr>
        <p:spPr>
          <a:xfrm flipH="1">
            <a:off x="1788257" y="2737512"/>
            <a:ext cx="1830600" cy="12348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5392" name="Google Shape;5392;p162"/>
          <p:cNvSpPr/>
          <p:nvPr/>
        </p:nvSpPr>
        <p:spPr>
          <a:xfrm rot="5400000">
            <a:off x="2242119" y="2789787"/>
            <a:ext cx="1066555" cy="106655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93" name="Google Shape;5393;p162"/>
          <p:cNvSpPr txBox="1"/>
          <p:nvPr/>
        </p:nvSpPr>
        <p:spPr>
          <a:xfrm>
            <a:off x="2398293" y="2945969"/>
            <a:ext cx="754169" cy="754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64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94" name="Google Shape;5394;p162"/>
          <p:cNvGrpSpPr/>
          <p:nvPr/>
        </p:nvGrpSpPr>
        <p:grpSpPr>
          <a:xfrm>
            <a:off x="2555167" y="3130358"/>
            <a:ext cx="433084" cy="412235"/>
            <a:chOff x="6719888" y="887413"/>
            <a:chExt cx="492125" cy="468312"/>
          </a:xfrm>
        </p:grpSpPr>
        <p:sp>
          <p:nvSpPr>
            <p:cNvPr id="5395" name="Google Shape;5395;p162"/>
            <p:cNvSpPr/>
            <p:nvPr/>
          </p:nvSpPr>
          <p:spPr>
            <a:xfrm>
              <a:off x="6719888" y="887413"/>
              <a:ext cx="492125" cy="468312"/>
            </a:xfrm>
            <a:custGeom>
              <a:rect b="b" l="l" r="r" t="t"/>
              <a:pathLst>
                <a:path extrusionOk="0" h="122" w="128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6" name="Google Shape;5396;p162"/>
            <p:cNvSpPr/>
            <p:nvPr/>
          </p:nvSpPr>
          <p:spPr>
            <a:xfrm>
              <a:off x="6781801" y="947738"/>
              <a:ext cx="368300" cy="247650"/>
            </a:xfrm>
            <a:custGeom>
              <a:rect b="b" l="l" r="r" t="t"/>
              <a:pathLst>
                <a:path extrusionOk="0" h="64" w="96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7" name="Google Shape;5397;p162"/>
            <p:cNvSpPr/>
            <p:nvPr/>
          </p:nvSpPr>
          <p:spPr>
            <a:xfrm>
              <a:off x="6943726" y="1201738"/>
              <a:ext cx="46038" cy="47625"/>
            </a:xfrm>
            <a:custGeom>
              <a:rect b="b" l="l" r="r" t="t"/>
              <a:pathLst>
                <a:path extrusionOk="0" h="12" w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8" name="Google Shape;5398;p162"/>
            <p:cNvSpPr/>
            <p:nvPr/>
          </p:nvSpPr>
          <p:spPr>
            <a:xfrm>
              <a:off x="6881813" y="1044575"/>
              <a:ext cx="61913" cy="65087"/>
            </a:xfrm>
            <a:custGeom>
              <a:rect b="b" l="l" r="r" t="t"/>
              <a:pathLst>
                <a:path extrusionOk="0" h="41" w="39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9" name="Google Shape;5399;p162"/>
            <p:cNvSpPr/>
            <p:nvPr/>
          </p:nvSpPr>
          <p:spPr>
            <a:xfrm>
              <a:off x="6950076" y="1033463"/>
              <a:ext cx="31750" cy="87312"/>
            </a:xfrm>
            <a:custGeom>
              <a:rect b="b" l="l" r="r" t="t"/>
              <a:pathLst>
                <a:path extrusionOk="0" h="23" w="8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0" name="Google Shape;5400;p162"/>
            <p:cNvSpPr/>
            <p:nvPr/>
          </p:nvSpPr>
          <p:spPr>
            <a:xfrm>
              <a:off x="6989763" y="1044575"/>
              <a:ext cx="60325" cy="65087"/>
            </a:xfrm>
            <a:custGeom>
              <a:rect b="b" l="l" r="r" t="t"/>
              <a:pathLst>
                <a:path extrusionOk="0" h="41" w="38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04" name="Shape 5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5" name="Google Shape;5405;p163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6 Concept</a:t>
            </a:r>
            <a:endParaRPr/>
          </a:p>
        </p:txBody>
      </p:sp>
      <p:sp>
        <p:nvSpPr>
          <p:cNvPr id="5406" name="Google Shape;5406;p163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5407" name="Google Shape;5407;p163"/>
          <p:cNvGrpSpPr/>
          <p:nvPr/>
        </p:nvGrpSpPr>
        <p:grpSpPr>
          <a:xfrm>
            <a:off x="876630" y="1541715"/>
            <a:ext cx="3810231" cy="4089531"/>
            <a:chOff x="876630" y="1541715"/>
            <a:chExt cx="3810231" cy="4089531"/>
          </a:xfrm>
        </p:grpSpPr>
        <p:grpSp>
          <p:nvGrpSpPr>
            <p:cNvPr id="5408" name="Google Shape;5408;p163"/>
            <p:cNvGrpSpPr/>
            <p:nvPr/>
          </p:nvGrpSpPr>
          <p:grpSpPr>
            <a:xfrm>
              <a:off x="1398006" y="1976010"/>
              <a:ext cx="2754783" cy="3195551"/>
              <a:chOff x="3505200" y="1562862"/>
              <a:chExt cx="2133600" cy="2474976"/>
            </a:xfrm>
          </p:grpSpPr>
          <p:sp>
            <p:nvSpPr>
              <p:cNvPr id="5409" name="Google Shape;5409;p163"/>
              <p:cNvSpPr/>
              <p:nvPr/>
            </p:nvSpPr>
            <p:spPr>
              <a:xfrm rot="5400000">
                <a:off x="3334512" y="1733550"/>
                <a:ext cx="2474976" cy="2133600"/>
              </a:xfrm>
              <a:prstGeom prst="hexagon">
                <a:avLst>
                  <a:gd fmla="val 25000" name="adj"/>
                  <a:gd fmla="val 115470" name="vf"/>
                </a:avLst>
              </a:prstGeom>
              <a:noFill/>
              <a:ln cap="rnd" cmpd="sng" w="19050">
                <a:solidFill>
                  <a:schemeClr val="dk1"/>
                </a:solidFill>
                <a:prstDash val="dot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764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5410" name="Google Shape;5410;p163"/>
              <p:cNvCxnSpPr>
                <a:stCxn id="5411" idx="0"/>
                <a:endCxn id="5412" idx="4"/>
              </p:cNvCxnSpPr>
              <p:nvPr/>
            </p:nvCxnSpPr>
            <p:spPr>
              <a:xfrm>
                <a:off x="3928569" y="2152651"/>
                <a:ext cx="1296600" cy="0"/>
              </a:xfrm>
              <a:prstGeom prst="straightConnector1">
                <a:avLst/>
              </a:prstGeom>
              <a:noFill/>
              <a:ln cap="rnd" cmpd="sng" w="19050">
                <a:solidFill>
                  <a:schemeClr val="dk1"/>
                </a:solidFill>
                <a:prstDash val="dot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413" name="Google Shape;5413;p163"/>
              <p:cNvCxnSpPr>
                <a:stCxn id="5414" idx="0"/>
                <a:endCxn id="5415" idx="4"/>
              </p:cNvCxnSpPr>
              <p:nvPr/>
            </p:nvCxnSpPr>
            <p:spPr>
              <a:xfrm>
                <a:off x="3928569" y="3401345"/>
                <a:ext cx="1296600" cy="0"/>
              </a:xfrm>
              <a:prstGeom prst="straightConnector1">
                <a:avLst/>
              </a:prstGeom>
              <a:noFill/>
              <a:ln cap="rnd" cmpd="sng" w="19050">
                <a:solidFill>
                  <a:schemeClr val="dk1"/>
                </a:solidFill>
                <a:prstDash val="dot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416" name="Google Shape;5416;p163"/>
              <p:cNvCxnSpPr>
                <a:stCxn id="5417" idx="6"/>
                <a:endCxn id="5418" idx="2"/>
              </p:cNvCxnSpPr>
              <p:nvPr/>
            </p:nvCxnSpPr>
            <p:spPr>
              <a:xfrm flipH="1">
                <a:off x="4571879" y="2053636"/>
                <a:ext cx="9900" cy="1513200"/>
              </a:xfrm>
              <a:prstGeom prst="straightConnector1">
                <a:avLst/>
              </a:prstGeom>
              <a:noFill/>
              <a:ln cap="rnd" cmpd="sng" w="19050">
                <a:solidFill>
                  <a:schemeClr val="dk1"/>
                </a:solidFill>
                <a:prstDash val="dot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419" name="Google Shape;5419;p163"/>
              <p:cNvCxnSpPr>
                <a:stCxn id="5417" idx="6"/>
                <a:endCxn id="5414" idx="1"/>
              </p:cNvCxnSpPr>
              <p:nvPr/>
            </p:nvCxnSpPr>
            <p:spPr>
              <a:xfrm flipH="1">
                <a:off x="3807479" y="2053636"/>
                <a:ext cx="774300" cy="1055400"/>
              </a:xfrm>
              <a:prstGeom prst="straightConnector1">
                <a:avLst/>
              </a:prstGeom>
              <a:noFill/>
              <a:ln cap="rnd" cmpd="sng" w="19050">
                <a:solidFill>
                  <a:schemeClr val="dk1"/>
                </a:solidFill>
                <a:prstDash val="dot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420" name="Google Shape;5420;p163"/>
              <p:cNvCxnSpPr>
                <a:stCxn id="5417" idx="6"/>
                <a:endCxn id="5415" idx="3"/>
              </p:cNvCxnSpPr>
              <p:nvPr/>
            </p:nvCxnSpPr>
            <p:spPr>
              <a:xfrm>
                <a:off x="4581779" y="2053636"/>
                <a:ext cx="764700" cy="1055400"/>
              </a:xfrm>
              <a:prstGeom prst="straightConnector1">
                <a:avLst/>
              </a:prstGeom>
              <a:noFill/>
              <a:ln cap="rnd" cmpd="sng" w="19050">
                <a:solidFill>
                  <a:schemeClr val="dk1"/>
                </a:solidFill>
                <a:prstDash val="dot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421" name="Google Shape;5421;p163"/>
              <p:cNvCxnSpPr>
                <a:stCxn id="5418" idx="2"/>
                <a:endCxn id="5411" idx="7"/>
              </p:cNvCxnSpPr>
              <p:nvPr/>
            </p:nvCxnSpPr>
            <p:spPr>
              <a:xfrm rot="10800000">
                <a:off x="3807300" y="2445031"/>
                <a:ext cx="764700" cy="1121700"/>
              </a:xfrm>
              <a:prstGeom prst="straightConnector1">
                <a:avLst/>
              </a:prstGeom>
              <a:noFill/>
              <a:ln cap="rnd" cmpd="sng" w="19050">
                <a:solidFill>
                  <a:schemeClr val="dk1"/>
                </a:solidFill>
                <a:prstDash val="dot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422" name="Google Shape;5422;p163"/>
              <p:cNvCxnSpPr>
                <a:stCxn id="5418" idx="2"/>
                <a:endCxn id="5412" idx="5"/>
              </p:cNvCxnSpPr>
              <p:nvPr/>
            </p:nvCxnSpPr>
            <p:spPr>
              <a:xfrm flipH="1" rot="10800000">
                <a:off x="4572000" y="2445031"/>
                <a:ext cx="774300" cy="1121700"/>
              </a:xfrm>
              <a:prstGeom prst="straightConnector1">
                <a:avLst/>
              </a:prstGeom>
              <a:noFill/>
              <a:ln cap="rnd" cmpd="sng" w="19050">
                <a:solidFill>
                  <a:schemeClr val="dk1"/>
                </a:solidFill>
                <a:prstDash val="dot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423" name="Google Shape;5423;p163"/>
              <p:cNvCxnSpPr>
                <a:stCxn id="5411" idx="7"/>
                <a:endCxn id="5415" idx="3"/>
              </p:cNvCxnSpPr>
              <p:nvPr/>
            </p:nvCxnSpPr>
            <p:spPr>
              <a:xfrm>
                <a:off x="3807431" y="2445089"/>
                <a:ext cx="1539000" cy="663900"/>
              </a:xfrm>
              <a:prstGeom prst="straightConnector1">
                <a:avLst/>
              </a:prstGeom>
              <a:noFill/>
              <a:ln cap="rnd" cmpd="sng" w="19050">
                <a:solidFill>
                  <a:schemeClr val="dk1"/>
                </a:solidFill>
                <a:prstDash val="dot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424" name="Google Shape;5424;p163"/>
              <p:cNvCxnSpPr>
                <a:stCxn id="5412" idx="5"/>
                <a:endCxn id="5414" idx="1"/>
              </p:cNvCxnSpPr>
              <p:nvPr/>
            </p:nvCxnSpPr>
            <p:spPr>
              <a:xfrm flipH="1">
                <a:off x="3807403" y="2445088"/>
                <a:ext cx="1539000" cy="663900"/>
              </a:xfrm>
              <a:prstGeom prst="straightConnector1">
                <a:avLst/>
              </a:prstGeom>
              <a:noFill/>
              <a:ln cap="rnd" cmpd="sng" w="19050">
                <a:solidFill>
                  <a:schemeClr val="dk1"/>
                </a:solidFill>
                <a:prstDash val="dot"/>
                <a:miter lim="800000"/>
                <a:headEnd len="sm" w="sm" type="none"/>
                <a:tailEnd len="sm" w="sm" type="none"/>
              </a:ln>
            </p:spPr>
          </p:cxnSp>
        </p:grpSp>
        <p:sp>
          <p:nvSpPr>
            <p:cNvPr id="5411" name="Google Shape;5411;p163"/>
            <p:cNvSpPr/>
            <p:nvPr/>
          </p:nvSpPr>
          <p:spPr>
            <a:xfrm rot="5400000">
              <a:off x="876655" y="2203510"/>
              <a:ext cx="1067956" cy="1068005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25" name="Google Shape;5425;p163"/>
            <p:cNvSpPr txBox="1"/>
            <p:nvPr/>
          </p:nvSpPr>
          <p:spPr>
            <a:xfrm>
              <a:off x="1033031" y="2359923"/>
              <a:ext cx="755194" cy="7551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764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7" name="Google Shape;5417;p163"/>
            <p:cNvSpPr/>
            <p:nvPr/>
          </p:nvSpPr>
          <p:spPr>
            <a:xfrm rot="5400000">
              <a:off x="2254046" y="1541690"/>
              <a:ext cx="1067956" cy="106800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26" name="Google Shape;5426;p163"/>
            <p:cNvSpPr txBox="1"/>
            <p:nvPr/>
          </p:nvSpPr>
          <p:spPr>
            <a:xfrm>
              <a:off x="2410406" y="1698098"/>
              <a:ext cx="755194" cy="7551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764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2" name="Google Shape;5412;p163"/>
            <p:cNvSpPr/>
            <p:nvPr/>
          </p:nvSpPr>
          <p:spPr>
            <a:xfrm rot="5400000">
              <a:off x="3618881" y="2203509"/>
              <a:ext cx="1067956" cy="106800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27" name="Google Shape;5427;p163"/>
            <p:cNvSpPr txBox="1"/>
            <p:nvPr/>
          </p:nvSpPr>
          <p:spPr>
            <a:xfrm>
              <a:off x="3775256" y="2359923"/>
              <a:ext cx="755194" cy="7551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764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5" name="Google Shape;5415;p163"/>
            <p:cNvSpPr/>
            <p:nvPr/>
          </p:nvSpPr>
          <p:spPr>
            <a:xfrm rot="5400000">
              <a:off x="3618881" y="3815754"/>
              <a:ext cx="1067956" cy="106800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28" name="Google Shape;5428;p163"/>
            <p:cNvSpPr txBox="1"/>
            <p:nvPr/>
          </p:nvSpPr>
          <p:spPr>
            <a:xfrm>
              <a:off x="3775256" y="3972173"/>
              <a:ext cx="755194" cy="7551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764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8" name="Google Shape;5418;p163"/>
            <p:cNvSpPr/>
            <p:nvPr/>
          </p:nvSpPr>
          <p:spPr>
            <a:xfrm rot="5400000">
              <a:off x="2241422" y="4563268"/>
              <a:ext cx="1067951" cy="106800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29" name="Google Shape;5429;p163"/>
            <p:cNvSpPr txBox="1"/>
            <p:nvPr/>
          </p:nvSpPr>
          <p:spPr>
            <a:xfrm>
              <a:off x="2397779" y="4719674"/>
              <a:ext cx="755193" cy="7551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764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4" name="Google Shape;5414;p163"/>
            <p:cNvSpPr/>
            <p:nvPr/>
          </p:nvSpPr>
          <p:spPr>
            <a:xfrm rot="5400000">
              <a:off x="876655" y="3815754"/>
              <a:ext cx="1067956" cy="106800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30" name="Google Shape;5430;p163"/>
            <p:cNvSpPr txBox="1"/>
            <p:nvPr/>
          </p:nvSpPr>
          <p:spPr>
            <a:xfrm>
              <a:off x="1033031" y="3972174"/>
              <a:ext cx="755194" cy="7551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764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1" name="Google Shape;5431;p163"/>
            <p:cNvSpPr/>
            <p:nvPr/>
          </p:nvSpPr>
          <p:spPr>
            <a:xfrm rot="5400000">
              <a:off x="2242119" y="3040508"/>
              <a:ext cx="1066555" cy="1066556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32" name="Google Shape;5432;p163"/>
            <p:cNvSpPr txBox="1"/>
            <p:nvPr/>
          </p:nvSpPr>
          <p:spPr>
            <a:xfrm>
              <a:off x="2398293" y="3196694"/>
              <a:ext cx="754169" cy="7541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764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433" name="Google Shape;5433;p163"/>
            <p:cNvGrpSpPr/>
            <p:nvPr/>
          </p:nvGrpSpPr>
          <p:grpSpPr>
            <a:xfrm>
              <a:off x="1052938" y="3968430"/>
              <a:ext cx="715389" cy="715389"/>
              <a:chOff x="6677748" y="5256451"/>
              <a:chExt cx="660522" cy="660522"/>
            </a:xfrm>
          </p:grpSpPr>
          <p:sp>
            <p:nvSpPr>
              <p:cNvPr id="5434" name="Google Shape;5434;p163"/>
              <p:cNvSpPr/>
              <p:nvPr/>
            </p:nvSpPr>
            <p:spPr>
              <a:xfrm rot="2700000">
                <a:off x="6832931" y="5294730"/>
                <a:ext cx="350155" cy="583964"/>
              </a:xfrm>
              <a:custGeom>
                <a:rect b="b" l="l" r="r" t="t"/>
                <a:pathLst>
                  <a:path extrusionOk="0" h="310" w="184">
                    <a:moveTo>
                      <a:pt x="50" y="310"/>
                    </a:moveTo>
                    <a:cubicBezTo>
                      <a:pt x="32" y="282"/>
                      <a:pt x="32" y="282"/>
                      <a:pt x="32" y="282"/>
                    </a:cubicBezTo>
                    <a:cubicBezTo>
                      <a:pt x="28" y="276"/>
                      <a:pt x="0" y="230"/>
                      <a:pt x="10" y="199"/>
                    </a:cubicBezTo>
                    <a:cubicBezTo>
                      <a:pt x="14" y="187"/>
                      <a:pt x="24" y="178"/>
                      <a:pt x="39" y="171"/>
                    </a:cubicBezTo>
                    <a:cubicBezTo>
                      <a:pt x="33" y="151"/>
                      <a:pt x="30" y="132"/>
                      <a:pt x="30" y="116"/>
                    </a:cubicBezTo>
                    <a:cubicBezTo>
                      <a:pt x="30" y="102"/>
                      <a:pt x="32" y="87"/>
                      <a:pt x="36" y="73"/>
                    </a:cubicBezTo>
                    <a:cubicBezTo>
                      <a:pt x="36" y="72"/>
                      <a:pt x="36" y="72"/>
                      <a:pt x="36" y="72"/>
                    </a:cubicBezTo>
                    <a:cubicBezTo>
                      <a:pt x="50" y="35"/>
                      <a:pt x="77" y="0"/>
                      <a:pt x="92" y="0"/>
                    </a:cubicBezTo>
                    <a:cubicBezTo>
                      <a:pt x="107" y="0"/>
                      <a:pt x="134" y="35"/>
                      <a:pt x="148" y="72"/>
                    </a:cubicBezTo>
                    <a:cubicBezTo>
                      <a:pt x="148" y="73"/>
                      <a:pt x="148" y="73"/>
                      <a:pt x="148" y="73"/>
                    </a:cubicBezTo>
                    <a:cubicBezTo>
                      <a:pt x="152" y="87"/>
                      <a:pt x="155" y="102"/>
                      <a:pt x="155" y="116"/>
                    </a:cubicBezTo>
                    <a:cubicBezTo>
                      <a:pt x="155" y="132"/>
                      <a:pt x="152" y="151"/>
                      <a:pt x="145" y="171"/>
                    </a:cubicBezTo>
                    <a:cubicBezTo>
                      <a:pt x="160" y="178"/>
                      <a:pt x="170" y="187"/>
                      <a:pt x="174" y="199"/>
                    </a:cubicBezTo>
                    <a:cubicBezTo>
                      <a:pt x="184" y="230"/>
                      <a:pt x="156" y="276"/>
                      <a:pt x="153" y="282"/>
                    </a:cubicBezTo>
                    <a:cubicBezTo>
                      <a:pt x="134" y="310"/>
                      <a:pt x="134" y="310"/>
                      <a:pt x="134" y="310"/>
                    </a:cubicBezTo>
                    <a:cubicBezTo>
                      <a:pt x="134" y="276"/>
                      <a:pt x="134" y="276"/>
                      <a:pt x="134" y="276"/>
                    </a:cubicBezTo>
                    <a:cubicBezTo>
                      <a:pt x="134" y="262"/>
                      <a:pt x="128" y="248"/>
                      <a:pt x="118" y="239"/>
                    </a:cubicBezTo>
                    <a:cubicBezTo>
                      <a:pt x="118" y="239"/>
                      <a:pt x="118" y="239"/>
                      <a:pt x="118" y="240"/>
                    </a:cubicBezTo>
                    <a:cubicBezTo>
                      <a:pt x="115" y="246"/>
                      <a:pt x="115" y="246"/>
                      <a:pt x="115" y="246"/>
                    </a:cubicBezTo>
                    <a:cubicBezTo>
                      <a:pt x="108" y="245"/>
                      <a:pt x="108" y="245"/>
                      <a:pt x="108" y="245"/>
                    </a:cubicBezTo>
                    <a:cubicBezTo>
                      <a:pt x="98" y="245"/>
                      <a:pt x="87" y="245"/>
                      <a:pt x="76" y="245"/>
                    </a:cubicBezTo>
                    <a:cubicBezTo>
                      <a:pt x="69" y="246"/>
                      <a:pt x="69" y="246"/>
                      <a:pt x="69" y="246"/>
                    </a:cubicBezTo>
                    <a:cubicBezTo>
                      <a:pt x="66" y="240"/>
                      <a:pt x="66" y="240"/>
                      <a:pt x="66" y="240"/>
                    </a:cubicBezTo>
                    <a:cubicBezTo>
                      <a:pt x="66" y="239"/>
                      <a:pt x="66" y="239"/>
                      <a:pt x="66" y="239"/>
                    </a:cubicBezTo>
                    <a:cubicBezTo>
                      <a:pt x="56" y="249"/>
                      <a:pt x="50" y="262"/>
                      <a:pt x="50" y="276"/>
                    </a:cubicBezTo>
                    <a:lnTo>
                      <a:pt x="50" y="310"/>
                    </a:lnTo>
                    <a:close/>
                    <a:moveTo>
                      <a:pt x="55" y="79"/>
                    </a:moveTo>
                    <a:cubicBezTo>
                      <a:pt x="52" y="91"/>
                      <a:pt x="50" y="104"/>
                      <a:pt x="50" y="116"/>
                    </a:cubicBezTo>
                    <a:cubicBezTo>
                      <a:pt x="50" y="132"/>
                      <a:pt x="53" y="152"/>
                      <a:pt x="61" y="174"/>
                    </a:cubicBezTo>
                    <a:cubicBezTo>
                      <a:pt x="64" y="184"/>
                      <a:pt x="64" y="184"/>
                      <a:pt x="64" y="184"/>
                    </a:cubicBezTo>
                    <a:cubicBezTo>
                      <a:pt x="54" y="187"/>
                      <a:pt x="54" y="187"/>
                      <a:pt x="54" y="187"/>
                    </a:cubicBezTo>
                    <a:cubicBezTo>
                      <a:pt x="45" y="190"/>
                      <a:pt x="33" y="196"/>
                      <a:pt x="29" y="205"/>
                    </a:cubicBezTo>
                    <a:cubicBezTo>
                      <a:pt x="26" y="216"/>
                      <a:pt x="30" y="233"/>
                      <a:pt x="36" y="247"/>
                    </a:cubicBezTo>
                    <a:cubicBezTo>
                      <a:pt x="42" y="234"/>
                      <a:pt x="52" y="223"/>
                      <a:pt x="65" y="215"/>
                    </a:cubicBezTo>
                    <a:cubicBezTo>
                      <a:pt x="74" y="209"/>
                      <a:pt x="74" y="209"/>
                      <a:pt x="74" y="209"/>
                    </a:cubicBezTo>
                    <a:cubicBezTo>
                      <a:pt x="79" y="219"/>
                      <a:pt x="79" y="219"/>
                      <a:pt x="79" y="219"/>
                    </a:cubicBezTo>
                    <a:cubicBezTo>
                      <a:pt x="80" y="221"/>
                      <a:pt x="81" y="223"/>
                      <a:pt x="82" y="225"/>
                    </a:cubicBezTo>
                    <a:cubicBezTo>
                      <a:pt x="89" y="225"/>
                      <a:pt x="96" y="225"/>
                      <a:pt x="103" y="225"/>
                    </a:cubicBezTo>
                    <a:cubicBezTo>
                      <a:pt x="104" y="223"/>
                      <a:pt x="105" y="221"/>
                      <a:pt x="105" y="219"/>
                    </a:cubicBezTo>
                    <a:cubicBezTo>
                      <a:pt x="110" y="209"/>
                      <a:pt x="110" y="209"/>
                      <a:pt x="110" y="209"/>
                    </a:cubicBezTo>
                    <a:cubicBezTo>
                      <a:pt x="120" y="215"/>
                      <a:pt x="120" y="215"/>
                      <a:pt x="120" y="215"/>
                    </a:cubicBezTo>
                    <a:cubicBezTo>
                      <a:pt x="133" y="223"/>
                      <a:pt x="142" y="234"/>
                      <a:pt x="148" y="247"/>
                    </a:cubicBezTo>
                    <a:cubicBezTo>
                      <a:pt x="154" y="233"/>
                      <a:pt x="159" y="216"/>
                      <a:pt x="155" y="205"/>
                    </a:cubicBezTo>
                    <a:cubicBezTo>
                      <a:pt x="152" y="196"/>
                      <a:pt x="140" y="190"/>
                      <a:pt x="130" y="187"/>
                    </a:cubicBezTo>
                    <a:cubicBezTo>
                      <a:pt x="120" y="184"/>
                      <a:pt x="120" y="184"/>
                      <a:pt x="120" y="184"/>
                    </a:cubicBezTo>
                    <a:cubicBezTo>
                      <a:pt x="123" y="174"/>
                      <a:pt x="123" y="174"/>
                      <a:pt x="123" y="174"/>
                    </a:cubicBezTo>
                    <a:cubicBezTo>
                      <a:pt x="131" y="152"/>
                      <a:pt x="135" y="132"/>
                      <a:pt x="135" y="116"/>
                    </a:cubicBezTo>
                    <a:cubicBezTo>
                      <a:pt x="135" y="104"/>
                      <a:pt x="133" y="91"/>
                      <a:pt x="129" y="79"/>
                    </a:cubicBezTo>
                    <a:cubicBezTo>
                      <a:pt x="117" y="47"/>
                      <a:pt x="99" y="26"/>
                      <a:pt x="92" y="21"/>
                    </a:cubicBezTo>
                    <a:cubicBezTo>
                      <a:pt x="85" y="26"/>
                      <a:pt x="67" y="47"/>
                      <a:pt x="55" y="7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5" name="Google Shape;5435;p163"/>
              <p:cNvSpPr/>
              <p:nvPr/>
            </p:nvSpPr>
            <p:spPr>
              <a:xfrm rot="2700000">
                <a:off x="6989613" y="5483631"/>
                <a:ext cx="121724" cy="120112"/>
              </a:xfrm>
              <a:custGeom>
                <a:rect b="b" l="l" r="r" t="t"/>
                <a:pathLst>
                  <a:path extrusionOk="0" h="64" w="64">
                    <a:moveTo>
                      <a:pt x="32" y="64"/>
                    </a:moveTo>
                    <a:cubicBezTo>
                      <a:pt x="14" y="64"/>
                      <a:pt x="0" y="50"/>
                      <a:pt x="0" y="32"/>
                    </a:cubicBezTo>
                    <a:cubicBezTo>
                      <a:pt x="0" y="14"/>
                      <a:pt x="14" y="0"/>
                      <a:pt x="32" y="0"/>
                    </a:cubicBezTo>
                    <a:cubicBezTo>
                      <a:pt x="50" y="0"/>
                      <a:pt x="64" y="14"/>
                      <a:pt x="64" y="32"/>
                    </a:cubicBezTo>
                    <a:cubicBezTo>
                      <a:pt x="64" y="50"/>
                      <a:pt x="50" y="64"/>
                      <a:pt x="32" y="64"/>
                    </a:cubicBezTo>
                    <a:close/>
                    <a:moveTo>
                      <a:pt x="32" y="12"/>
                    </a:moveTo>
                    <a:cubicBezTo>
                      <a:pt x="21" y="12"/>
                      <a:pt x="12" y="21"/>
                      <a:pt x="12" y="32"/>
                    </a:cubicBezTo>
                    <a:cubicBezTo>
                      <a:pt x="12" y="43"/>
                      <a:pt x="21" y="52"/>
                      <a:pt x="32" y="52"/>
                    </a:cubicBezTo>
                    <a:cubicBezTo>
                      <a:pt x="43" y="52"/>
                      <a:pt x="52" y="43"/>
                      <a:pt x="52" y="32"/>
                    </a:cubicBezTo>
                    <a:cubicBezTo>
                      <a:pt x="52" y="21"/>
                      <a:pt x="43" y="12"/>
                      <a:pt x="32" y="1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6" name="Google Shape;5436;p163"/>
              <p:cNvSpPr/>
              <p:nvPr/>
            </p:nvSpPr>
            <p:spPr>
              <a:xfrm rot="2700000">
                <a:off x="6790966" y="5660018"/>
                <a:ext cx="112239" cy="178587"/>
              </a:xfrm>
              <a:custGeom>
                <a:rect b="b" l="l" r="r" t="t"/>
                <a:pathLst>
                  <a:path extrusionOk="0" h="95" w="59">
                    <a:moveTo>
                      <a:pt x="29" y="95"/>
                    </a:moveTo>
                    <a:cubicBezTo>
                      <a:pt x="24" y="85"/>
                      <a:pt x="24" y="85"/>
                      <a:pt x="24" y="85"/>
                    </a:cubicBezTo>
                    <a:cubicBezTo>
                      <a:pt x="20" y="77"/>
                      <a:pt x="0" y="38"/>
                      <a:pt x="0" y="26"/>
                    </a:cubicBezTo>
                    <a:cubicBezTo>
                      <a:pt x="0" y="12"/>
                      <a:pt x="13" y="0"/>
                      <a:pt x="29" y="0"/>
                    </a:cubicBezTo>
                    <a:cubicBezTo>
                      <a:pt x="45" y="0"/>
                      <a:pt x="59" y="12"/>
                      <a:pt x="59" y="26"/>
                    </a:cubicBezTo>
                    <a:cubicBezTo>
                      <a:pt x="59" y="38"/>
                      <a:pt x="39" y="77"/>
                      <a:pt x="34" y="85"/>
                    </a:cubicBezTo>
                    <a:lnTo>
                      <a:pt x="29" y="95"/>
                    </a:lnTo>
                    <a:close/>
                    <a:moveTo>
                      <a:pt x="29" y="12"/>
                    </a:moveTo>
                    <a:cubicBezTo>
                      <a:pt x="19" y="12"/>
                      <a:pt x="12" y="18"/>
                      <a:pt x="12" y="26"/>
                    </a:cubicBezTo>
                    <a:cubicBezTo>
                      <a:pt x="12" y="31"/>
                      <a:pt x="20" y="50"/>
                      <a:pt x="29" y="69"/>
                    </a:cubicBezTo>
                    <a:cubicBezTo>
                      <a:pt x="38" y="50"/>
                      <a:pt x="47" y="31"/>
                      <a:pt x="47" y="26"/>
                    </a:cubicBezTo>
                    <a:cubicBezTo>
                      <a:pt x="47" y="18"/>
                      <a:pt x="39" y="12"/>
                      <a:pt x="29" y="1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437" name="Google Shape;5437;p163"/>
            <p:cNvGrpSpPr/>
            <p:nvPr/>
          </p:nvGrpSpPr>
          <p:grpSpPr>
            <a:xfrm>
              <a:off x="2575304" y="4777932"/>
              <a:ext cx="400186" cy="638676"/>
              <a:chOff x="6513513" y="557213"/>
              <a:chExt cx="471488" cy="752475"/>
            </a:xfrm>
          </p:grpSpPr>
          <p:sp>
            <p:nvSpPr>
              <p:cNvPr id="5438" name="Google Shape;5438;p163"/>
              <p:cNvSpPr/>
              <p:nvPr/>
            </p:nvSpPr>
            <p:spPr>
              <a:xfrm>
                <a:off x="6513513" y="557213"/>
                <a:ext cx="471488" cy="752475"/>
              </a:xfrm>
              <a:custGeom>
                <a:rect b="b" l="l" r="r" t="t"/>
                <a:pathLst>
                  <a:path extrusionOk="0" h="256" w="160">
                    <a:moveTo>
                      <a:pt x="160" y="80"/>
                    </a:moveTo>
                    <a:cubicBezTo>
                      <a:pt x="160" y="36"/>
                      <a:pt x="124" y="0"/>
                      <a:pt x="80" y="0"/>
                    </a:cubicBezTo>
                    <a:cubicBezTo>
                      <a:pt x="36" y="0"/>
                      <a:pt x="0" y="36"/>
                      <a:pt x="0" y="80"/>
                    </a:cubicBezTo>
                    <a:cubicBezTo>
                      <a:pt x="0" y="95"/>
                      <a:pt x="4" y="109"/>
                      <a:pt x="11" y="120"/>
                    </a:cubicBezTo>
                    <a:cubicBezTo>
                      <a:pt x="11" y="120"/>
                      <a:pt x="11" y="120"/>
                      <a:pt x="11" y="120"/>
                    </a:cubicBezTo>
                    <a:cubicBezTo>
                      <a:pt x="42" y="179"/>
                      <a:pt x="42" y="179"/>
                      <a:pt x="42" y="179"/>
                    </a:cubicBezTo>
                    <a:cubicBezTo>
                      <a:pt x="42" y="179"/>
                      <a:pt x="42" y="179"/>
                      <a:pt x="42" y="179"/>
                    </a:cubicBezTo>
                    <a:cubicBezTo>
                      <a:pt x="44" y="182"/>
                      <a:pt x="46" y="185"/>
                      <a:pt x="49" y="187"/>
                    </a:cubicBezTo>
                    <a:cubicBezTo>
                      <a:pt x="46" y="190"/>
                      <a:pt x="44" y="194"/>
                      <a:pt x="44" y="198"/>
                    </a:cubicBezTo>
                    <a:cubicBezTo>
                      <a:pt x="44" y="202"/>
                      <a:pt x="46" y="206"/>
                      <a:pt x="48" y="208"/>
                    </a:cubicBezTo>
                    <a:cubicBezTo>
                      <a:pt x="46" y="211"/>
                      <a:pt x="44" y="214"/>
                      <a:pt x="44" y="218"/>
                    </a:cubicBezTo>
                    <a:cubicBezTo>
                      <a:pt x="44" y="224"/>
                      <a:pt x="47" y="229"/>
                      <a:pt x="52" y="231"/>
                    </a:cubicBezTo>
                    <a:cubicBezTo>
                      <a:pt x="53" y="245"/>
                      <a:pt x="65" y="256"/>
                      <a:pt x="80" y="256"/>
                    </a:cubicBezTo>
                    <a:cubicBezTo>
                      <a:pt x="94" y="256"/>
                      <a:pt x="106" y="245"/>
                      <a:pt x="108" y="231"/>
                    </a:cubicBezTo>
                    <a:cubicBezTo>
                      <a:pt x="112" y="229"/>
                      <a:pt x="116" y="224"/>
                      <a:pt x="116" y="218"/>
                    </a:cubicBezTo>
                    <a:cubicBezTo>
                      <a:pt x="116" y="214"/>
                      <a:pt x="114" y="211"/>
                      <a:pt x="112" y="208"/>
                    </a:cubicBezTo>
                    <a:cubicBezTo>
                      <a:pt x="114" y="206"/>
                      <a:pt x="116" y="202"/>
                      <a:pt x="116" y="198"/>
                    </a:cubicBezTo>
                    <a:cubicBezTo>
                      <a:pt x="116" y="194"/>
                      <a:pt x="114" y="190"/>
                      <a:pt x="110" y="187"/>
                    </a:cubicBezTo>
                    <a:cubicBezTo>
                      <a:pt x="113" y="185"/>
                      <a:pt x="116" y="182"/>
                      <a:pt x="118" y="179"/>
                    </a:cubicBezTo>
                    <a:cubicBezTo>
                      <a:pt x="118" y="179"/>
                      <a:pt x="118" y="179"/>
                      <a:pt x="118" y="179"/>
                    </a:cubicBezTo>
                    <a:cubicBezTo>
                      <a:pt x="149" y="120"/>
                      <a:pt x="149" y="120"/>
                      <a:pt x="149" y="120"/>
                    </a:cubicBezTo>
                    <a:cubicBezTo>
                      <a:pt x="149" y="120"/>
                      <a:pt x="149" y="120"/>
                      <a:pt x="149" y="120"/>
                    </a:cubicBezTo>
                    <a:cubicBezTo>
                      <a:pt x="156" y="109"/>
                      <a:pt x="160" y="95"/>
                      <a:pt x="160" y="80"/>
                    </a:cubicBezTo>
                    <a:close/>
                    <a:moveTo>
                      <a:pt x="80" y="248"/>
                    </a:moveTo>
                    <a:cubicBezTo>
                      <a:pt x="70" y="248"/>
                      <a:pt x="62" y="241"/>
                      <a:pt x="60" y="232"/>
                    </a:cubicBezTo>
                    <a:cubicBezTo>
                      <a:pt x="99" y="232"/>
                      <a:pt x="99" y="232"/>
                      <a:pt x="99" y="232"/>
                    </a:cubicBezTo>
                    <a:cubicBezTo>
                      <a:pt x="97" y="241"/>
                      <a:pt x="89" y="248"/>
                      <a:pt x="80" y="248"/>
                    </a:cubicBezTo>
                    <a:close/>
                    <a:moveTo>
                      <a:pt x="108" y="218"/>
                    </a:moveTo>
                    <a:cubicBezTo>
                      <a:pt x="108" y="222"/>
                      <a:pt x="105" y="224"/>
                      <a:pt x="102" y="224"/>
                    </a:cubicBezTo>
                    <a:cubicBezTo>
                      <a:pt x="58" y="224"/>
                      <a:pt x="58" y="224"/>
                      <a:pt x="58" y="224"/>
                    </a:cubicBezTo>
                    <a:cubicBezTo>
                      <a:pt x="55" y="224"/>
                      <a:pt x="52" y="222"/>
                      <a:pt x="52" y="218"/>
                    </a:cubicBezTo>
                    <a:cubicBezTo>
                      <a:pt x="52" y="215"/>
                      <a:pt x="55" y="212"/>
                      <a:pt x="58" y="212"/>
                    </a:cubicBezTo>
                    <a:cubicBezTo>
                      <a:pt x="102" y="212"/>
                      <a:pt x="102" y="212"/>
                      <a:pt x="102" y="212"/>
                    </a:cubicBezTo>
                    <a:cubicBezTo>
                      <a:pt x="105" y="212"/>
                      <a:pt x="108" y="215"/>
                      <a:pt x="108" y="218"/>
                    </a:cubicBezTo>
                    <a:close/>
                    <a:moveTo>
                      <a:pt x="102" y="192"/>
                    </a:moveTo>
                    <a:cubicBezTo>
                      <a:pt x="105" y="192"/>
                      <a:pt x="108" y="195"/>
                      <a:pt x="108" y="198"/>
                    </a:cubicBezTo>
                    <a:cubicBezTo>
                      <a:pt x="108" y="202"/>
                      <a:pt x="105" y="204"/>
                      <a:pt x="102" y="204"/>
                    </a:cubicBezTo>
                    <a:cubicBezTo>
                      <a:pt x="58" y="204"/>
                      <a:pt x="58" y="204"/>
                      <a:pt x="58" y="204"/>
                    </a:cubicBezTo>
                    <a:cubicBezTo>
                      <a:pt x="55" y="204"/>
                      <a:pt x="52" y="202"/>
                      <a:pt x="52" y="198"/>
                    </a:cubicBezTo>
                    <a:cubicBezTo>
                      <a:pt x="52" y="195"/>
                      <a:pt x="55" y="192"/>
                      <a:pt x="58" y="192"/>
                    </a:cubicBezTo>
                    <a:cubicBezTo>
                      <a:pt x="64" y="192"/>
                      <a:pt x="64" y="192"/>
                      <a:pt x="64" y="192"/>
                    </a:cubicBezTo>
                    <a:cubicBezTo>
                      <a:pt x="96" y="192"/>
                      <a:pt x="96" y="192"/>
                      <a:pt x="96" y="192"/>
                    </a:cubicBezTo>
                    <a:lnTo>
                      <a:pt x="102" y="192"/>
                    </a:lnTo>
                    <a:close/>
                    <a:moveTo>
                      <a:pt x="135" y="112"/>
                    </a:moveTo>
                    <a:cubicBezTo>
                      <a:pt x="135" y="113"/>
                      <a:pt x="135" y="114"/>
                      <a:pt x="134" y="114"/>
                    </a:cubicBezTo>
                    <a:cubicBezTo>
                      <a:pt x="104" y="170"/>
                      <a:pt x="104" y="170"/>
                      <a:pt x="104" y="170"/>
                    </a:cubicBezTo>
                    <a:cubicBezTo>
                      <a:pt x="104" y="170"/>
                      <a:pt x="103" y="171"/>
                      <a:pt x="103" y="172"/>
                    </a:cubicBezTo>
                    <a:cubicBezTo>
                      <a:pt x="102" y="174"/>
                      <a:pt x="100" y="176"/>
                      <a:pt x="96" y="176"/>
                    </a:cubicBezTo>
                    <a:cubicBezTo>
                      <a:pt x="100" y="129"/>
                      <a:pt x="100" y="129"/>
                      <a:pt x="100" y="129"/>
                    </a:cubicBezTo>
                    <a:cubicBezTo>
                      <a:pt x="100" y="126"/>
                      <a:pt x="98" y="124"/>
                      <a:pt x="96" y="124"/>
                    </a:cubicBezTo>
                    <a:cubicBezTo>
                      <a:pt x="94" y="124"/>
                      <a:pt x="92" y="126"/>
                      <a:pt x="92" y="128"/>
                    </a:cubicBezTo>
                    <a:cubicBezTo>
                      <a:pt x="88" y="176"/>
                      <a:pt x="88" y="176"/>
                      <a:pt x="88" y="176"/>
                    </a:cubicBezTo>
                    <a:cubicBezTo>
                      <a:pt x="72" y="176"/>
                      <a:pt x="72" y="176"/>
                      <a:pt x="72" y="176"/>
                    </a:cubicBezTo>
                    <a:cubicBezTo>
                      <a:pt x="68" y="128"/>
                      <a:pt x="68" y="128"/>
                      <a:pt x="68" y="128"/>
                    </a:cubicBezTo>
                    <a:cubicBezTo>
                      <a:pt x="68" y="126"/>
                      <a:pt x="66" y="124"/>
                      <a:pt x="64" y="124"/>
                    </a:cubicBezTo>
                    <a:cubicBezTo>
                      <a:pt x="61" y="124"/>
                      <a:pt x="60" y="126"/>
                      <a:pt x="60" y="129"/>
                    </a:cubicBezTo>
                    <a:cubicBezTo>
                      <a:pt x="64" y="176"/>
                      <a:pt x="64" y="176"/>
                      <a:pt x="64" y="176"/>
                    </a:cubicBezTo>
                    <a:cubicBezTo>
                      <a:pt x="60" y="176"/>
                      <a:pt x="58" y="174"/>
                      <a:pt x="57" y="172"/>
                    </a:cubicBezTo>
                    <a:cubicBezTo>
                      <a:pt x="56" y="171"/>
                      <a:pt x="56" y="171"/>
                      <a:pt x="56" y="170"/>
                    </a:cubicBezTo>
                    <a:cubicBezTo>
                      <a:pt x="26" y="114"/>
                      <a:pt x="26" y="114"/>
                      <a:pt x="26" y="114"/>
                    </a:cubicBezTo>
                    <a:cubicBezTo>
                      <a:pt x="25" y="114"/>
                      <a:pt x="25" y="113"/>
                      <a:pt x="25" y="112"/>
                    </a:cubicBezTo>
                    <a:cubicBezTo>
                      <a:pt x="19" y="103"/>
                      <a:pt x="16" y="91"/>
                      <a:pt x="16" y="80"/>
                    </a:cubicBezTo>
                    <a:cubicBezTo>
                      <a:pt x="16" y="45"/>
                      <a:pt x="45" y="16"/>
                      <a:pt x="80" y="16"/>
                    </a:cubicBezTo>
                    <a:cubicBezTo>
                      <a:pt x="115" y="16"/>
                      <a:pt x="144" y="45"/>
                      <a:pt x="144" y="80"/>
                    </a:cubicBezTo>
                    <a:cubicBezTo>
                      <a:pt x="144" y="91"/>
                      <a:pt x="141" y="103"/>
                      <a:pt x="135" y="11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9" name="Google Shape;5439;p163"/>
              <p:cNvSpPr/>
              <p:nvPr/>
            </p:nvSpPr>
            <p:spPr>
              <a:xfrm>
                <a:off x="6608763" y="642938"/>
                <a:ext cx="120650" cy="103188"/>
              </a:xfrm>
              <a:custGeom>
                <a:rect b="b" l="l" r="r" t="t"/>
                <a:pathLst>
                  <a:path extrusionOk="0" h="35" w="41">
                    <a:moveTo>
                      <a:pt x="35" y="1"/>
                    </a:moveTo>
                    <a:cubicBezTo>
                      <a:pt x="20" y="5"/>
                      <a:pt x="7" y="15"/>
                      <a:pt x="1" y="29"/>
                    </a:cubicBezTo>
                    <a:cubicBezTo>
                      <a:pt x="0" y="31"/>
                      <a:pt x="1" y="34"/>
                      <a:pt x="3" y="35"/>
                    </a:cubicBezTo>
                    <a:cubicBezTo>
                      <a:pt x="3" y="35"/>
                      <a:pt x="4" y="35"/>
                      <a:pt x="4" y="35"/>
                    </a:cubicBezTo>
                    <a:cubicBezTo>
                      <a:pt x="6" y="35"/>
                      <a:pt x="7" y="34"/>
                      <a:pt x="8" y="33"/>
                    </a:cubicBezTo>
                    <a:cubicBezTo>
                      <a:pt x="14" y="21"/>
                      <a:pt x="24" y="12"/>
                      <a:pt x="37" y="9"/>
                    </a:cubicBezTo>
                    <a:cubicBezTo>
                      <a:pt x="39" y="8"/>
                      <a:pt x="41" y="6"/>
                      <a:pt x="40" y="4"/>
                    </a:cubicBezTo>
                    <a:cubicBezTo>
                      <a:pt x="40" y="2"/>
                      <a:pt x="37" y="0"/>
                      <a:pt x="3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440" name="Google Shape;5440;p163"/>
            <p:cNvSpPr/>
            <p:nvPr/>
          </p:nvSpPr>
          <p:spPr>
            <a:xfrm>
              <a:off x="3872703" y="4101652"/>
              <a:ext cx="560312" cy="496208"/>
            </a:xfrm>
            <a:custGeom>
              <a:rect b="b" l="l" r="r" t="t"/>
              <a:pathLst>
                <a:path extrusionOk="0" h="227" w="256">
                  <a:moveTo>
                    <a:pt x="256" y="108"/>
                  </a:moveTo>
                  <a:cubicBezTo>
                    <a:pt x="256" y="94"/>
                    <a:pt x="245" y="84"/>
                    <a:pt x="232" y="84"/>
                  </a:cubicBezTo>
                  <a:cubicBezTo>
                    <a:pt x="169" y="84"/>
                    <a:pt x="169" y="84"/>
                    <a:pt x="169" y="84"/>
                  </a:cubicBezTo>
                  <a:cubicBezTo>
                    <a:pt x="171" y="74"/>
                    <a:pt x="172" y="59"/>
                    <a:pt x="172" y="44"/>
                  </a:cubicBezTo>
                  <a:cubicBezTo>
                    <a:pt x="172" y="13"/>
                    <a:pt x="156" y="0"/>
                    <a:pt x="140" y="0"/>
                  </a:cubicBezTo>
                  <a:cubicBezTo>
                    <a:pt x="120" y="0"/>
                    <a:pt x="120" y="21"/>
                    <a:pt x="120" y="48"/>
                  </a:cubicBezTo>
                  <a:cubicBezTo>
                    <a:pt x="120" y="67"/>
                    <a:pt x="90" y="97"/>
                    <a:pt x="75" y="110"/>
                  </a:cubicBezTo>
                  <a:cubicBezTo>
                    <a:pt x="71" y="108"/>
                    <a:pt x="68" y="107"/>
                    <a:pt x="64" y="107"/>
                  </a:cubicBezTo>
                  <a:cubicBezTo>
                    <a:pt x="24" y="107"/>
                    <a:pt x="24" y="107"/>
                    <a:pt x="24" y="107"/>
                  </a:cubicBezTo>
                  <a:cubicBezTo>
                    <a:pt x="11" y="107"/>
                    <a:pt x="0" y="118"/>
                    <a:pt x="0" y="131"/>
                  </a:cubicBezTo>
                  <a:cubicBezTo>
                    <a:pt x="8" y="203"/>
                    <a:pt x="8" y="203"/>
                    <a:pt x="8" y="203"/>
                  </a:cubicBezTo>
                  <a:cubicBezTo>
                    <a:pt x="10" y="216"/>
                    <a:pt x="19" y="227"/>
                    <a:pt x="32" y="227"/>
                  </a:cubicBezTo>
                  <a:cubicBezTo>
                    <a:pt x="64" y="227"/>
                    <a:pt x="64" y="227"/>
                    <a:pt x="64" y="227"/>
                  </a:cubicBezTo>
                  <a:cubicBezTo>
                    <a:pt x="74" y="227"/>
                    <a:pt x="83" y="221"/>
                    <a:pt x="87" y="212"/>
                  </a:cubicBezTo>
                  <a:cubicBezTo>
                    <a:pt x="100" y="219"/>
                    <a:pt x="100" y="219"/>
                    <a:pt x="100" y="219"/>
                  </a:cubicBezTo>
                  <a:cubicBezTo>
                    <a:pt x="101" y="219"/>
                    <a:pt x="102" y="219"/>
                    <a:pt x="103" y="219"/>
                  </a:cubicBezTo>
                  <a:cubicBezTo>
                    <a:pt x="210" y="219"/>
                    <a:pt x="210" y="219"/>
                    <a:pt x="210" y="219"/>
                  </a:cubicBezTo>
                  <a:cubicBezTo>
                    <a:pt x="222" y="219"/>
                    <a:pt x="232" y="210"/>
                    <a:pt x="232" y="197"/>
                  </a:cubicBezTo>
                  <a:cubicBezTo>
                    <a:pt x="232" y="194"/>
                    <a:pt x="231" y="191"/>
                    <a:pt x="230" y="188"/>
                  </a:cubicBezTo>
                  <a:cubicBezTo>
                    <a:pt x="236" y="184"/>
                    <a:pt x="240" y="177"/>
                    <a:pt x="240" y="169"/>
                  </a:cubicBezTo>
                  <a:cubicBezTo>
                    <a:pt x="240" y="166"/>
                    <a:pt x="239" y="162"/>
                    <a:pt x="238" y="159"/>
                  </a:cubicBezTo>
                  <a:cubicBezTo>
                    <a:pt x="244" y="155"/>
                    <a:pt x="248" y="148"/>
                    <a:pt x="248" y="140"/>
                  </a:cubicBezTo>
                  <a:cubicBezTo>
                    <a:pt x="248" y="135"/>
                    <a:pt x="247" y="131"/>
                    <a:pt x="245" y="128"/>
                  </a:cubicBezTo>
                  <a:cubicBezTo>
                    <a:pt x="252" y="123"/>
                    <a:pt x="256" y="116"/>
                    <a:pt x="256" y="108"/>
                  </a:cubicBezTo>
                  <a:close/>
                  <a:moveTo>
                    <a:pt x="64" y="211"/>
                  </a:moveTo>
                  <a:cubicBezTo>
                    <a:pt x="32" y="211"/>
                    <a:pt x="32" y="211"/>
                    <a:pt x="32" y="211"/>
                  </a:cubicBezTo>
                  <a:cubicBezTo>
                    <a:pt x="28" y="211"/>
                    <a:pt x="25" y="206"/>
                    <a:pt x="24" y="202"/>
                  </a:cubicBezTo>
                  <a:cubicBezTo>
                    <a:pt x="16" y="131"/>
                    <a:pt x="16" y="131"/>
                    <a:pt x="16" y="131"/>
                  </a:cubicBezTo>
                  <a:cubicBezTo>
                    <a:pt x="17" y="127"/>
                    <a:pt x="20" y="123"/>
                    <a:pt x="24" y="123"/>
                  </a:cubicBezTo>
                  <a:cubicBezTo>
                    <a:pt x="64" y="123"/>
                    <a:pt x="64" y="123"/>
                    <a:pt x="64" y="123"/>
                  </a:cubicBezTo>
                  <a:cubicBezTo>
                    <a:pt x="69" y="123"/>
                    <a:pt x="72" y="127"/>
                    <a:pt x="72" y="131"/>
                  </a:cubicBezTo>
                  <a:cubicBezTo>
                    <a:pt x="72" y="198"/>
                    <a:pt x="72" y="198"/>
                    <a:pt x="72" y="198"/>
                  </a:cubicBezTo>
                  <a:cubicBezTo>
                    <a:pt x="72" y="199"/>
                    <a:pt x="72" y="200"/>
                    <a:pt x="72" y="201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72" y="208"/>
                    <a:pt x="69" y="211"/>
                    <a:pt x="64" y="211"/>
                  </a:cubicBezTo>
                  <a:close/>
                  <a:moveTo>
                    <a:pt x="210" y="203"/>
                  </a:moveTo>
                  <a:cubicBezTo>
                    <a:pt x="105" y="203"/>
                    <a:pt x="105" y="203"/>
                    <a:pt x="105" y="203"/>
                  </a:cubicBezTo>
                  <a:cubicBezTo>
                    <a:pt x="88" y="194"/>
                    <a:pt x="88" y="194"/>
                    <a:pt x="88" y="194"/>
                  </a:cubicBezTo>
                  <a:cubicBezTo>
                    <a:pt x="88" y="131"/>
                    <a:pt x="88" y="131"/>
                    <a:pt x="88" y="131"/>
                  </a:cubicBezTo>
                  <a:cubicBezTo>
                    <a:pt x="88" y="128"/>
                    <a:pt x="87" y="124"/>
                    <a:pt x="86" y="121"/>
                  </a:cubicBezTo>
                  <a:cubicBezTo>
                    <a:pt x="100" y="109"/>
                    <a:pt x="136" y="75"/>
                    <a:pt x="136" y="48"/>
                  </a:cubicBezTo>
                  <a:cubicBezTo>
                    <a:pt x="136" y="31"/>
                    <a:pt x="136" y="16"/>
                    <a:pt x="140" y="16"/>
                  </a:cubicBezTo>
                  <a:cubicBezTo>
                    <a:pt x="148" y="16"/>
                    <a:pt x="156" y="25"/>
                    <a:pt x="156" y="44"/>
                  </a:cubicBezTo>
                  <a:cubicBezTo>
                    <a:pt x="156" y="67"/>
                    <a:pt x="152" y="90"/>
                    <a:pt x="152" y="90"/>
                  </a:cubicBezTo>
                  <a:cubicBezTo>
                    <a:pt x="152" y="93"/>
                    <a:pt x="153" y="95"/>
                    <a:pt x="154" y="97"/>
                  </a:cubicBezTo>
                  <a:cubicBezTo>
                    <a:pt x="156" y="98"/>
                    <a:pt x="158" y="100"/>
                    <a:pt x="160" y="100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237" y="100"/>
                    <a:pt x="240" y="103"/>
                    <a:pt x="240" y="108"/>
                  </a:cubicBezTo>
                  <a:cubicBezTo>
                    <a:pt x="240" y="112"/>
                    <a:pt x="237" y="116"/>
                    <a:pt x="232" y="116"/>
                  </a:cubicBezTo>
                  <a:cubicBezTo>
                    <a:pt x="223" y="116"/>
                    <a:pt x="223" y="116"/>
                    <a:pt x="223" y="116"/>
                  </a:cubicBezTo>
                  <a:cubicBezTo>
                    <a:pt x="219" y="116"/>
                    <a:pt x="215" y="119"/>
                    <a:pt x="215" y="124"/>
                  </a:cubicBezTo>
                  <a:cubicBezTo>
                    <a:pt x="215" y="128"/>
                    <a:pt x="219" y="132"/>
                    <a:pt x="223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9" y="132"/>
                    <a:pt x="232" y="135"/>
                    <a:pt x="232" y="140"/>
                  </a:cubicBezTo>
                  <a:cubicBezTo>
                    <a:pt x="232" y="144"/>
                    <a:pt x="229" y="148"/>
                    <a:pt x="224" y="148"/>
                  </a:cubicBezTo>
                  <a:cubicBezTo>
                    <a:pt x="219" y="148"/>
                    <a:pt x="219" y="148"/>
                    <a:pt x="219" y="148"/>
                  </a:cubicBezTo>
                  <a:cubicBezTo>
                    <a:pt x="219" y="148"/>
                    <a:pt x="218" y="147"/>
                    <a:pt x="218" y="147"/>
                  </a:cubicBezTo>
                  <a:cubicBezTo>
                    <a:pt x="218" y="147"/>
                    <a:pt x="218" y="148"/>
                    <a:pt x="218" y="148"/>
                  </a:cubicBezTo>
                  <a:cubicBezTo>
                    <a:pt x="215" y="148"/>
                    <a:pt x="215" y="148"/>
                    <a:pt x="215" y="148"/>
                  </a:cubicBezTo>
                  <a:cubicBezTo>
                    <a:pt x="211" y="148"/>
                    <a:pt x="207" y="151"/>
                    <a:pt x="207" y="156"/>
                  </a:cubicBezTo>
                  <a:cubicBezTo>
                    <a:pt x="207" y="160"/>
                    <a:pt x="211" y="164"/>
                    <a:pt x="215" y="164"/>
                  </a:cubicBezTo>
                  <a:cubicBezTo>
                    <a:pt x="218" y="164"/>
                    <a:pt x="218" y="164"/>
                    <a:pt x="218" y="164"/>
                  </a:cubicBezTo>
                  <a:cubicBezTo>
                    <a:pt x="222" y="164"/>
                    <a:pt x="224" y="166"/>
                    <a:pt x="224" y="169"/>
                  </a:cubicBezTo>
                  <a:cubicBezTo>
                    <a:pt x="224" y="173"/>
                    <a:pt x="221" y="175"/>
                    <a:pt x="218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06" y="175"/>
                    <a:pt x="202" y="179"/>
                    <a:pt x="202" y="183"/>
                  </a:cubicBezTo>
                  <a:cubicBezTo>
                    <a:pt x="202" y="188"/>
                    <a:pt x="206" y="191"/>
                    <a:pt x="210" y="191"/>
                  </a:cubicBezTo>
                  <a:cubicBezTo>
                    <a:pt x="213" y="191"/>
                    <a:pt x="216" y="194"/>
                    <a:pt x="216" y="197"/>
                  </a:cubicBezTo>
                  <a:cubicBezTo>
                    <a:pt x="216" y="201"/>
                    <a:pt x="213" y="203"/>
                    <a:pt x="210" y="20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441" name="Google Shape;5441;p163"/>
            <p:cNvGrpSpPr/>
            <p:nvPr/>
          </p:nvGrpSpPr>
          <p:grpSpPr>
            <a:xfrm>
              <a:off x="3936317" y="2531394"/>
              <a:ext cx="433084" cy="412235"/>
              <a:chOff x="6719888" y="887413"/>
              <a:chExt cx="492125" cy="468312"/>
            </a:xfrm>
          </p:grpSpPr>
          <p:sp>
            <p:nvSpPr>
              <p:cNvPr id="5442" name="Google Shape;5442;p163"/>
              <p:cNvSpPr/>
              <p:nvPr/>
            </p:nvSpPr>
            <p:spPr>
              <a:xfrm>
                <a:off x="6719888" y="887413"/>
                <a:ext cx="492125" cy="468312"/>
              </a:xfrm>
              <a:custGeom>
                <a:rect b="b" l="l" r="r" t="t"/>
                <a:pathLst>
                  <a:path extrusionOk="0" h="122" w="128">
                    <a:moveTo>
                      <a:pt x="117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9"/>
                      <a:pt x="5" y="104"/>
                      <a:pt x="11" y="104"/>
                    </a:cubicBezTo>
                    <a:cubicBezTo>
                      <a:pt x="43" y="104"/>
                      <a:pt x="43" y="104"/>
                      <a:pt x="43" y="104"/>
                    </a:cubicBezTo>
                    <a:cubicBezTo>
                      <a:pt x="42" y="106"/>
                      <a:pt x="39" y="109"/>
                      <a:pt x="38" y="110"/>
                    </a:cubicBezTo>
                    <a:cubicBezTo>
                      <a:pt x="36" y="111"/>
                      <a:pt x="35" y="112"/>
                      <a:pt x="35" y="113"/>
                    </a:cubicBezTo>
                    <a:cubicBezTo>
                      <a:pt x="34" y="114"/>
                      <a:pt x="33" y="116"/>
                      <a:pt x="34" y="118"/>
                    </a:cubicBezTo>
                    <a:cubicBezTo>
                      <a:pt x="35" y="120"/>
                      <a:pt x="37" y="122"/>
                      <a:pt x="42" y="122"/>
                    </a:cubicBezTo>
                    <a:cubicBezTo>
                      <a:pt x="86" y="122"/>
                      <a:pt x="86" y="122"/>
                      <a:pt x="86" y="122"/>
                    </a:cubicBezTo>
                    <a:cubicBezTo>
                      <a:pt x="91" y="122"/>
                      <a:pt x="93" y="120"/>
                      <a:pt x="94" y="118"/>
                    </a:cubicBezTo>
                    <a:cubicBezTo>
                      <a:pt x="95" y="116"/>
                      <a:pt x="95" y="114"/>
                      <a:pt x="94" y="113"/>
                    </a:cubicBezTo>
                    <a:cubicBezTo>
                      <a:pt x="93" y="112"/>
                      <a:pt x="92" y="111"/>
                      <a:pt x="91" y="110"/>
                    </a:cubicBezTo>
                    <a:cubicBezTo>
                      <a:pt x="89" y="109"/>
                      <a:pt x="87" y="106"/>
                      <a:pt x="85" y="104"/>
                    </a:cubicBezTo>
                    <a:cubicBezTo>
                      <a:pt x="117" y="104"/>
                      <a:pt x="117" y="104"/>
                      <a:pt x="117" y="104"/>
                    </a:cubicBezTo>
                    <a:cubicBezTo>
                      <a:pt x="123" y="104"/>
                      <a:pt x="128" y="99"/>
                      <a:pt x="128" y="93"/>
                    </a:cubicBezTo>
                    <a:cubicBezTo>
                      <a:pt x="128" y="11"/>
                      <a:pt x="128" y="11"/>
                      <a:pt x="128" y="11"/>
                    </a:cubicBezTo>
                    <a:cubicBezTo>
                      <a:pt x="128" y="5"/>
                      <a:pt x="123" y="0"/>
                      <a:pt x="117" y="0"/>
                    </a:cubicBezTo>
                    <a:close/>
                    <a:moveTo>
                      <a:pt x="88" y="113"/>
                    </a:moveTo>
                    <a:cubicBezTo>
                      <a:pt x="89" y="114"/>
                      <a:pt x="90" y="115"/>
                      <a:pt x="90" y="116"/>
                    </a:cubicBezTo>
                    <a:cubicBezTo>
                      <a:pt x="90" y="116"/>
                      <a:pt x="91" y="116"/>
                      <a:pt x="90" y="116"/>
                    </a:cubicBezTo>
                    <a:cubicBezTo>
                      <a:pt x="90" y="117"/>
                      <a:pt x="88" y="118"/>
                      <a:pt x="86" y="118"/>
                    </a:cubicBezTo>
                    <a:cubicBezTo>
                      <a:pt x="42" y="118"/>
                      <a:pt x="42" y="118"/>
                      <a:pt x="42" y="118"/>
                    </a:cubicBezTo>
                    <a:cubicBezTo>
                      <a:pt x="40" y="118"/>
                      <a:pt x="38" y="117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5"/>
                      <a:pt x="39" y="114"/>
                      <a:pt x="40" y="113"/>
                    </a:cubicBezTo>
                    <a:cubicBezTo>
                      <a:pt x="44" y="109"/>
                      <a:pt x="47" y="106"/>
                      <a:pt x="48" y="104"/>
                    </a:cubicBezTo>
                    <a:cubicBezTo>
                      <a:pt x="80" y="104"/>
                      <a:pt x="80" y="104"/>
                      <a:pt x="80" y="104"/>
                    </a:cubicBezTo>
                    <a:cubicBezTo>
                      <a:pt x="82" y="106"/>
                      <a:pt x="84" y="109"/>
                      <a:pt x="88" y="113"/>
                    </a:cubicBezTo>
                    <a:close/>
                    <a:moveTo>
                      <a:pt x="120" y="93"/>
                    </a:moveTo>
                    <a:cubicBezTo>
                      <a:pt x="120" y="95"/>
                      <a:pt x="119" y="96"/>
                      <a:pt x="117" y="96"/>
                    </a:cubicBezTo>
                    <a:cubicBezTo>
                      <a:pt x="11" y="96"/>
                      <a:pt x="11" y="96"/>
                      <a:pt x="11" y="96"/>
                    </a:cubicBezTo>
                    <a:cubicBezTo>
                      <a:pt x="9" y="96"/>
                      <a:pt x="8" y="95"/>
                      <a:pt x="8" y="93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9"/>
                      <a:pt x="9" y="8"/>
                      <a:pt x="11" y="8"/>
                    </a:cubicBezTo>
                    <a:cubicBezTo>
                      <a:pt x="117" y="8"/>
                      <a:pt x="117" y="8"/>
                      <a:pt x="117" y="8"/>
                    </a:cubicBezTo>
                    <a:cubicBezTo>
                      <a:pt x="119" y="8"/>
                      <a:pt x="120" y="9"/>
                      <a:pt x="120" y="11"/>
                    </a:cubicBezTo>
                    <a:lnTo>
                      <a:pt x="120" y="93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43" name="Google Shape;5443;p163"/>
              <p:cNvSpPr/>
              <p:nvPr/>
            </p:nvSpPr>
            <p:spPr>
              <a:xfrm>
                <a:off x="6781801" y="947738"/>
                <a:ext cx="368300" cy="247650"/>
              </a:xfrm>
              <a:custGeom>
                <a:rect b="b" l="l" r="r" t="t"/>
                <a:pathLst>
                  <a:path extrusionOk="0" h="64" w="96">
                    <a:moveTo>
                      <a:pt x="89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0" y="61"/>
                      <a:pt x="3" y="64"/>
                      <a:pt x="7" y="64"/>
                    </a:cubicBezTo>
                    <a:cubicBezTo>
                      <a:pt x="89" y="64"/>
                      <a:pt x="89" y="64"/>
                      <a:pt x="89" y="64"/>
                    </a:cubicBezTo>
                    <a:cubicBezTo>
                      <a:pt x="93" y="64"/>
                      <a:pt x="96" y="61"/>
                      <a:pt x="96" y="57"/>
                    </a:cubicBezTo>
                    <a:cubicBezTo>
                      <a:pt x="96" y="7"/>
                      <a:pt x="96" y="7"/>
                      <a:pt x="96" y="7"/>
                    </a:cubicBezTo>
                    <a:cubicBezTo>
                      <a:pt x="96" y="3"/>
                      <a:pt x="93" y="0"/>
                      <a:pt x="89" y="0"/>
                    </a:cubicBezTo>
                    <a:close/>
                    <a:moveTo>
                      <a:pt x="92" y="57"/>
                    </a:moveTo>
                    <a:cubicBezTo>
                      <a:pt x="92" y="59"/>
                      <a:pt x="91" y="60"/>
                      <a:pt x="89" y="60"/>
                    </a:cubicBezTo>
                    <a:cubicBezTo>
                      <a:pt x="7" y="60"/>
                      <a:pt x="7" y="60"/>
                      <a:pt x="7" y="60"/>
                    </a:cubicBezTo>
                    <a:cubicBezTo>
                      <a:pt x="5" y="60"/>
                      <a:pt x="4" y="59"/>
                      <a:pt x="4" y="5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5"/>
                      <a:pt x="5" y="4"/>
                      <a:pt x="7" y="4"/>
                    </a:cubicBezTo>
                    <a:cubicBezTo>
                      <a:pt x="89" y="4"/>
                      <a:pt x="89" y="4"/>
                      <a:pt x="89" y="4"/>
                    </a:cubicBezTo>
                    <a:cubicBezTo>
                      <a:pt x="91" y="4"/>
                      <a:pt x="92" y="5"/>
                      <a:pt x="92" y="7"/>
                    </a:cubicBezTo>
                    <a:lnTo>
                      <a:pt x="92" y="5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44" name="Google Shape;5444;p163"/>
              <p:cNvSpPr/>
              <p:nvPr/>
            </p:nvSpPr>
            <p:spPr>
              <a:xfrm>
                <a:off x="6943726" y="1201738"/>
                <a:ext cx="46038" cy="47625"/>
              </a:xfrm>
              <a:custGeom>
                <a:rect b="b" l="l" r="r" t="t"/>
                <a:pathLst>
                  <a:path extrusionOk="0" h="12" w="12">
                    <a:moveTo>
                      <a:pt x="6" y="0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  <a:cubicBezTo>
                      <a:pt x="9" y="12"/>
                      <a:pt x="12" y="9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5" y="8"/>
                      <a:pt x="4" y="7"/>
                      <a:pt x="4" y="6"/>
                    </a:cubicBezTo>
                    <a:cubicBezTo>
                      <a:pt x="4" y="5"/>
                      <a:pt x="5" y="4"/>
                      <a:pt x="6" y="4"/>
                    </a:cubicBezTo>
                    <a:cubicBezTo>
                      <a:pt x="7" y="4"/>
                      <a:pt x="8" y="5"/>
                      <a:pt x="8" y="6"/>
                    </a:cubicBezTo>
                    <a:cubicBezTo>
                      <a:pt x="8" y="7"/>
                      <a:pt x="7" y="8"/>
                      <a:pt x="6" y="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45" name="Google Shape;5445;p163"/>
              <p:cNvSpPr/>
              <p:nvPr/>
            </p:nvSpPr>
            <p:spPr>
              <a:xfrm>
                <a:off x="6881813" y="1044575"/>
                <a:ext cx="61913" cy="65087"/>
              </a:xfrm>
              <a:custGeom>
                <a:rect b="b" l="l" r="r" t="t"/>
                <a:pathLst>
                  <a:path extrusionOk="0" h="41" w="39">
                    <a:moveTo>
                      <a:pt x="0" y="24"/>
                    </a:moveTo>
                    <a:lnTo>
                      <a:pt x="39" y="41"/>
                    </a:lnTo>
                    <a:lnTo>
                      <a:pt x="39" y="32"/>
                    </a:lnTo>
                    <a:lnTo>
                      <a:pt x="12" y="19"/>
                    </a:lnTo>
                    <a:lnTo>
                      <a:pt x="39" y="10"/>
                    </a:lnTo>
                    <a:lnTo>
                      <a:pt x="39" y="0"/>
                    </a:lnTo>
                    <a:lnTo>
                      <a:pt x="0" y="17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46" name="Google Shape;5446;p163"/>
              <p:cNvSpPr/>
              <p:nvPr/>
            </p:nvSpPr>
            <p:spPr>
              <a:xfrm>
                <a:off x="6950076" y="1033463"/>
                <a:ext cx="31750" cy="87312"/>
              </a:xfrm>
              <a:custGeom>
                <a:rect b="b" l="l" r="r" t="t"/>
                <a:pathLst>
                  <a:path extrusionOk="0" h="23" w="8">
                    <a:moveTo>
                      <a:pt x="7" y="0"/>
                    </a:moveTo>
                    <a:cubicBezTo>
                      <a:pt x="6" y="0"/>
                      <a:pt x="6" y="0"/>
                      <a:pt x="5" y="0"/>
                    </a:cubicBezTo>
                    <a:cubicBezTo>
                      <a:pt x="5" y="0"/>
                      <a:pt x="5" y="1"/>
                      <a:pt x="5" y="2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1"/>
                      <a:pt x="0" y="22"/>
                      <a:pt x="0" y="22"/>
                    </a:cubicBezTo>
                    <a:cubicBezTo>
                      <a:pt x="0" y="23"/>
                      <a:pt x="1" y="23"/>
                      <a:pt x="2" y="23"/>
                    </a:cubicBezTo>
                    <a:cubicBezTo>
                      <a:pt x="2" y="23"/>
                      <a:pt x="2" y="23"/>
                      <a:pt x="3" y="23"/>
                    </a:cubicBezTo>
                    <a:cubicBezTo>
                      <a:pt x="3" y="23"/>
                      <a:pt x="3" y="22"/>
                      <a:pt x="3" y="22"/>
                    </a:cubicBezTo>
                    <a:cubicBezTo>
                      <a:pt x="3" y="22"/>
                      <a:pt x="3" y="21"/>
                      <a:pt x="4" y="21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2"/>
                      <a:pt x="8" y="1"/>
                      <a:pt x="8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7" y="0"/>
                      <a:pt x="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47" name="Google Shape;5447;p163"/>
              <p:cNvSpPr/>
              <p:nvPr/>
            </p:nvSpPr>
            <p:spPr>
              <a:xfrm>
                <a:off x="6989763" y="1044575"/>
                <a:ext cx="60325" cy="65087"/>
              </a:xfrm>
              <a:custGeom>
                <a:rect b="b" l="l" r="r" t="t"/>
                <a:pathLst>
                  <a:path extrusionOk="0" h="41" w="38">
                    <a:moveTo>
                      <a:pt x="0" y="10"/>
                    </a:moveTo>
                    <a:lnTo>
                      <a:pt x="26" y="19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38" y="24"/>
                    </a:lnTo>
                    <a:lnTo>
                      <a:pt x="38" y="17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448" name="Google Shape;5448;p163"/>
            <p:cNvGrpSpPr/>
            <p:nvPr/>
          </p:nvGrpSpPr>
          <p:grpSpPr>
            <a:xfrm>
              <a:off x="2430329" y="1694365"/>
              <a:ext cx="715389" cy="715389"/>
              <a:chOff x="6677748" y="5256451"/>
              <a:chExt cx="660522" cy="660522"/>
            </a:xfrm>
          </p:grpSpPr>
          <p:sp>
            <p:nvSpPr>
              <p:cNvPr id="5449" name="Google Shape;5449;p163"/>
              <p:cNvSpPr/>
              <p:nvPr/>
            </p:nvSpPr>
            <p:spPr>
              <a:xfrm rot="2700000">
                <a:off x="6832931" y="5294730"/>
                <a:ext cx="350155" cy="583964"/>
              </a:xfrm>
              <a:custGeom>
                <a:rect b="b" l="l" r="r" t="t"/>
                <a:pathLst>
                  <a:path extrusionOk="0" h="310" w="184">
                    <a:moveTo>
                      <a:pt x="50" y="310"/>
                    </a:moveTo>
                    <a:cubicBezTo>
                      <a:pt x="32" y="282"/>
                      <a:pt x="32" y="282"/>
                      <a:pt x="32" y="282"/>
                    </a:cubicBezTo>
                    <a:cubicBezTo>
                      <a:pt x="28" y="276"/>
                      <a:pt x="0" y="230"/>
                      <a:pt x="10" y="199"/>
                    </a:cubicBezTo>
                    <a:cubicBezTo>
                      <a:pt x="14" y="187"/>
                      <a:pt x="24" y="178"/>
                      <a:pt x="39" y="171"/>
                    </a:cubicBezTo>
                    <a:cubicBezTo>
                      <a:pt x="33" y="151"/>
                      <a:pt x="30" y="132"/>
                      <a:pt x="30" y="116"/>
                    </a:cubicBezTo>
                    <a:cubicBezTo>
                      <a:pt x="30" y="102"/>
                      <a:pt x="32" y="87"/>
                      <a:pt x="36" y="73"/>
                    </a:cubicBezTo>
                    <a:cubicBezTo>
                      <a:pt x="36" y="72"/>
                      <a:pt x="36" y="72"/>
                      <a:pt x="36" y="72"/>
                    </a:cubicBezTo>
                    <a:cubicBezTo>
                      <a:pt x="50" y="35"/>
                      <a:pt x="77" y="0"/>
                      <a:pt x="92" y="0"/>
                    </a:cubicBezTo>
                    <a:cubicBezTo>
                      <a:pt x="107" y="0"/>
                      <a:pt x="134" y="35"/>
                      <a:pt x="148" y="72"/>
                    </a:cubicBezTo>
                    <a:cubicBezTo>
                      <a:pt x="148" y="73"/>
                      <a:pt x="148" y="73"/>
                      <a:pt x="148" y="73"/>
                    </a:cubicBezTo>
                    <a:cubicBezTo>
                      <a:pt x="152" y="87"/>
                      <a:pt x="155" y="102"/>
                      <a:pt x="155" y="116"/>
                    </a:cubicBezTo>
                    <a:cubicBezTo>
                      <a:pt x="155" y="132"/>
                      <a:pt x="152" y="151"/>
                      <a:pt x="145" y="171"/>
                    </a:cubicBezTo>
                    <a:cubicBezTo>
                      <a:pt x="160" y="178"/>
                      <a:pt x="170" y="187"/>
                      <a:pt x="174" y="199"/>
                    </a:cubicBezTo>
                    <a:cubicBezTo>
                      <a:pt x="184" y="230"/>
                      <a:pt x="156" y="276"/>
                      <a:pt x="153" y="282"/>
                    </a:cubicBezTo>
                    <a:cubicBezTo>
                      <a:pt x="134" y="310"/>
                      <a:pt x="134" y="310"/>
                      <a:pt x="134" y="310"/>
                    </a:cubicBezTo>
                    <a:cubicBezTo>
                      <a:pt x="134" y="276"/>
                      <a:pt x="134" y="276"/>
                      <a:pt x="134" y="276"/>
                    </a:cubicBezTo>
                    <a:cubicBezTo>
                      <a:pt x="134" y="262"/>
                      <a:pt x="128" y="248"/>
                      <a:pt x="118" y="239"/>
                    </a:cubicBezTo>
                    <a:cubicBezTo>
                      <a:pt x="118" y="239"/>
                      <a:pt x="118" y="239"/>
                      <a:pt x="118" y="240"/>
                    </a:cubicBezTo>
                    <a:cubicBezTo>
                      <a:pt x="115" y="246"/>
                      <a:pt x="115" y="246"/>
                      <a:pt x="115" y="246"/>
                    </a:cubicBezTo>
                    <a:cubicBezTo>
                      <a:pt x="108" y="245"/>
                      <a:pt x="108" y="245"/>
                      <a:pt x="108" y="245"/>
                    </a:cubicBezTo>
                    <a:cubicBezTo>
                      <a:pt x="98" y="245"/>
                      <a:pt x="87" y="245"/>
                      <a:pt x="76" y="245"/>
                    </a:cubicBezTo>
                    <a:cubicBezTo>
                      <a:pt x="69" y="246"/>
                      <a:pt x="69" y="246"/>
                      <a:pt x="69" y="246"/>
                    </a:cubicBezTo>
                    <a:cubicBezTo>
                      <a:pt x="66" y="240"/>
                      <a:pt x="66" y="240"/>
                      <a:pt x="66" y="240"/>
                    </a:cubicBezTo>
                    <a:cubicBezTo>
                      <a:pt x="66" y="239"/>
                      <a:pt x="66" y="239"/>
                      <a:pt x="66" y="239"/>
                    </a:cubicBezTo>
                    <a:cubicBezTo>
                      <a:pt x="56" y="249"/>
                      <a:pt x="50" y="262"/>
                      <a:pt x="50" y="276"/>
                    </a:cubicBezTo>
                    <a:lnTo>
                      <a:pt x="50" y="310"/>
                    </a:lnTo>
                    <a:close/>
                    <a:moveTo>
                      <a:pt x="55" y="79"/>
                    </a:moveTo>
                    <a:cubicBezTo>
                      <a:pt x="52" y="91"/>
                      <a:pt x="50" y="104"/>
                      <a:pt x="50" y="116"/>
                    </a:cubicBezTo>
                    <a:cubicBezTo>
                      <a:pt x="50" y="132"/>
                      <a:pt x="53" y="152"/>
                      <a:pt x="61" y="174"/>
                    </a:cubicBezTo>
                    <a:cubicBezTo>
                      <a:pt x="64" y="184"/>
                      <a:pt x="64" y="184"/>
                      <a:pt x="64" y="184"/>
                    </a:cubicBezTo>
                    <a:cubicBezTo>
                      <a:pt x="54" y="187"/>
                      <a:pt x="54" y="187"/>
                      <a:pt x="54" y="187"/>
                    </a:cubicBezTo>
                    <a:cubicBezTo>
                      <a:pt x="45" y="190"/>
                      <a:pt x="33" y="196"/>
                      <a:pt x="29" y="205"/>
                    </a:cubicBezTo>
                    <a:cubicBezTo>
                      <a:pt x="26" y="216"/>
                      <a:pt x="30" y="233"/>
                      <a:pt x="36" y="247"/>
                    </a:cubicBezTo>
                    <a:cubicBezTo>
                      <a:pt x="42" y="234"/>
                      <a:pt x="52" y="223"/>
                      <a:pt x="65" y="215"/>
                    </a:cubicBezTo>
                    <a:cubicBezTo>
                      <a:pt x="74" y="209"/>
                      <a:pt x="74" y="209"/>
                      <a:pt x="74" y="209"/>
                    </a:cubicBezTo>
                    <a:cubicBezTo>
                      <a:pt x="79" y="219"/>
                      <a:pt x="79" y="219"/>
                      <a:pt x="79" y="219"/>
                    </a:cubicBezTo>
                    <a:cubicBezTo>
                      <a:pt x="80" y="221"/>
                      <a:pt x="81" y="223"/>
                      <a:pt x="82" y="225"/>
                    </a:cubicBezTo>
                    <a:cubicBezTo>
                      <a:pt x="89" y="225"/>
                      <a:pt x="96" y="225"/>
                      <a:pt x="103" y="225"/>
                    </a:cubicBezTo>
                    <a:cubicBezTo>
                      <a:pt x="104" y="223"/>
                      <a:pt x="105" y="221"/>
                      <a:pt x="105" y="219"/>
                    </a:cubicBezTo>
                    <a:cubicBezTo>
                      <a:pt x="110" y="209"/>
                      <a:pt x="110" y="209"/>
                      <a:pt x="110" y="209"/>
                    </a:cubicBezTo>
                    <a:cubicBezTo>
                      <a:pt x="120" y="215"/>
                      <a:pt x="120" y="215"/>
                      <a:pt x="120" y="215"/>
                    </a:cubicBezTo>
                    <a:cubicBezTo>
                      <a:pt x="133" y="223"/>
                      <a:pt x="142" y="234"/>
                      <a:pt x="148" y="247"/>
                    </a:cubicBezTo>
                    <a:cubicBezTo>
                      <a:pt x="154" y="233"/>
                      <a:pt x="159" y="216"/>
                      <a:pt x="155" y="205"/>
                    </a:cubicBezTo>
                    <a:cubicBezTo>
                      <a:pt x="152" y="196"/>
                      <a:pt x="140" y="190"/>
                      <a:pt x="130" y="187"/>
                    </a:cubicBezTo>
                    <a:cubicBezTo>
                      <a:pt x="120" y="184"/>
                      <a:pt x="120" y="184"/>
                      <a:pt x="120" y="184"/>
                    </a:cubicBezTo>
                    <a:cubicBezTo>
                      <a:pt x="123" y="174"/>
                      <a:pt x="123" y="174"/>
                      <a:pt x="123" y="174"/>
                    </a:cubicBezTo>
                    <a:cubicBezTo>
                      <a:pt x="131" y="152"/>
                      <a:pt x="135" y="132"/>
                      <a:pt x="135" y="116"/>
                    </a:cubicBezTo>
                    <a:cubicBezTo>
                      <a:pt x="135" y="104"/>
                      <a:pt x="133" y="91"/>
                      <a:pt x="129" y="79"/>
                    </a:cubicBezTo>
                    <a:cubicBezTo>
                      <a:pt x="117" y="47"/>
                      <a:pt x="99" y="26"/>
                      <a:pt x="92" y="21"/>
                    </a:cubicBezTo>
                    <a:cubicBezTo>
                      <a:pt x="85" y="26"/>
                      <a:pt x="67" y="47"/>
                      <a:pt x="55" y="7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50" name="Google Shape;5450;p163"/>
              <p:cNvSpPr/>
              <p:nvPr/>
            </p:nvSpPr>
            <p:spPr>
              <a:xfrm rot="2700000">
                <a:off x="6989613" y="5483631"/>
                <a:ext cx="121724" cy="120112"/>
              </a:xfrm>
              <a:custGeom>
                <a:rect b="b" l="l" r="r" t="t"/>
                <a:pathLst>
                  <a:path extrusionOk="0" h="64" w="64">
                    <a:moveTo>
                      <a:pt x="32" y="64"/>
                    </a:moveTo>
                    <a:cubicBezTo>
                      <a:pt x="14" y="64"/>
                      <a:pt x="0" y="50"/>
                      <a:pt x="0" y="32"/>
                    </a:cubicBezTo>
                    <a:cubicBezTo>
                      <a:pt x="0" y="14"/>
                      <a:pt x="14" y="0"/>
                      <a:pt x="32" y="0"/>
                    </a:cubicBezTo>
                    <a:cubicBezTo>
                      <a:pt x="50" y="0"/>
                      <a:pt x="64" y="14"/>
                      <a:pt x="64" y="32"/>
                    </a:cubicBezTo>
                    <a:cubicBezTo>
                      <a:pt x="64" y="50"/>
                      <a:pt x="50" y="64"/>
                      <a:pt x="32" y="64"/>
                    </a:cubicBezTo>
                    <a:close/>
                    <a:moveTo>
                      <a:pt x="32" y="12"/>
                    </a:moveTo>
                    <a:cubicBezTo>
                      <a:pt x="21" y="12"/>
                      <a:pt x="12" y="21"/>
                      <a:pt x="12" y="32"/>
                    </a:cubicBezTo>
                    <a:cubicBezTo>
                      <a:pt x="12" y="43"/>
                      <a:pt x="21" y="52"/>
                      <a:pt x="32" y="52"/>
                    </a:cubicBezTo>
                    <a:cubicBezTo>
                      <a:pt x="43" y="52"/>
                      <a:pt x="52" y="43"/>
                      <a:pt x="52" y="32"/>
                    </a:cubicBezTo>
                    <a:cubicBezTo>
                      <a:pt x="52" y="21"/>
                      <a:pt x="43" y="12"/>
                      <a:pt x="32" y="1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51" name="Google Shape;5451;p163"/>
              <p:cNvSpPr/>
              <p:nvPr/>
            </p:nvSpPr>
            <p:spPr>
              <a:xfrm rot="2700000">
                <a:off x="6790966" y="5660018"/>
                <a:ext cx="112239" cy="178587"/>
              </a:xfrm>
              <a:custGeom>
                <a:rect b="b" l="l" r="r" t="t"/>
                <a:pathLst>
                  <a:path extrusionOk="0" h="95" w="59">
                    <a:moveTo>
                      <a:pt x="29" y="95"/>
                    </a:moveTo>
                    <a:cubicBezTo>
                      <a:pt x="24" y="85"/>
                      <a:pt x="24" y="85"/>
                      <a:pt x="24" y="85"/>
                    </a:cubicBezTo>
                    <a:cubicBezTo>
                      <a:pt x="20" y="77"/>
                      <a:pt x="0" y="38"/>
                      <a:pt x="0" y="26"/>
                    </a:cubicBezTo>
                    <a:cubicBezTo>
                      <a:pt x="0" y="12"/>
                      <a:pt x="13" y="0"/>
                      <a:pt x="29" y="0"/>
                    </a:cubicBezTo>
                    <a:cubicBezTo>
                      <a:pt x="45" y="0"/>
                      <a:pt x="59" y="12"/>
                      <a:pt x="59" y="26"/>
                    </a:cubicBezTo>
                    <a:cubicBezTo>
                      <a:pt x="59" y="38"/>
                      <a:pt x="39" y="77"/>
                      <a:pt x="34" y="85"/>
                    </a:cubicBezTo>
                    <a:lnTo>
                      <a:pt x="29" y="95"/>
                    </a:lnTo>
                    <a:close/>
                    <a:moveTo>
                      <a:pt x="29" y="12"/>
                    </a:moveTo>
                    <a:cubicBezTo>
                      <a:pt x="19" y="12"/>
                      <a:pt x="12" y="18"/>
                      <a:pt x="12" y="26"/>
                    </a:cubicBezTo>
                    <a:cubicBezTo>
                      <a:pt x="12" y="31"/>
                      <a:pt x="20" y="50"/>
                      <a:pt x="29" y="69"/>
                    </a:cubicBezTo>
                    <a:cubicBezTo>
                      <a:pt x="38" y="50"/>
                      <a:pt x="47" y="31"/>
                      <a:pt x="47" y="26"/>
                    </a:cubicBezTo>
                    <a:cubicBezTo>
                      <a:pt x="47" y="18"/>
                      <a:pt x="39" y="12"/>
                      <a:pt x="29" y="1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452" name="Google Shape;5452;p163"/>
            <p:cNvSpPr/>
            <p:nvPr/>
          </p:nvSpPr>
          <p:spPr>
            <a:xfrm>
              <a:off x="1130477" y="2489408"/>
              <a:ext cx="560312" cy="496208"/>
            </a:xfrm>
            <a:custGeom>
              <a:rect b="b" l="l" r="r" t="t"/>
              <a:pathLst>
                <a:path extrusionOk="0" h="227" w="256">
                  <a:moveTo>
                    <a:pt x="256" y="108"/>
                  </a:moveTo>
                  <a:cubicBezTo>
                    <a:pt x="256" y="94"/>
                    <a:pt x="245" y="84"/>
                    <a:pt x="232" y="84"/>
                  </a:cubicBezTo>
                  <a:cubicBezTo>
                    <a:pt x="169" y="84"/>
                    <a:pt x="169" y="84"/>
                    <a:pt x="169" y="84"/>
                  </a:cubicBezTo>
                  <a:cubicBezTo>
                    <a:pt x="171" y="74"/>
                    <a:pt x="172" y="59"/>
                    <a:pt x="172" y="44"/>
                  </a:cubicBezTo>
                  <a:cubicBezTo>
                    <a:pt x="172" y="13"/>
                    <a:pt x="156" y="0"/>
                    <a:pt x="140" y="0"/>
                  </a:cubicBezTo>
                  <a:cubicBezTo>
                    <a:pt x="120" y="0"/>
                    <a:pt x="120" y="21"/>
                    <a:pt x="120" y="48"/>
                  </a:cubicBezTo>
                  <a:cubicBezTo>
                    <a:pt x="120" y="67"/>
                    <a:pt x="90" y="97"/>
                    <a:pt x="75" y="110"/>
                  </a:cubicBezTo>
                  <a:cubicBezTo>
                    <a:pt x="71" y="108"/>
                    <a:pt x="68" y="107"/>
                    <a:pt x="64" y="107"/>
                  </a:cubicBezTo>
                  <a:cubicBezTo>
                    <a:pt x="24" y="107"/>
                    <a:pt x="24" y="107"/>
                    <a:pt x="24" y="107"/>
                  </a:cubicBezTo>
                  <a:cubicBezTo>
                    <a:pt x="11" y="107"/>
                    <a:pt x="0" y="118"/>
                    <a:pt x="0" y="131"/>
                  </a:cubicBezTo>
                  <a:cubicBezTo>
                    <a:pt x="8" y="203"/>
                    <a:pt x="8" y="203"/>
                    <a:pt x="8" y="203"/>
                  </a:cubicBezTo>
                  <a:cubicBezTo>
                    <a:pt x="10" y="216"/>
                    <a:pt x="19" y="227"/>
                    <a:pt x="32" y="227"/>
                  </a:cubicBezTo>
                  <a:cubicBezTo>
                    <a:pt x="64" y="227"/>
                    <a:pt x="64" y="227"/>
                    <a:pt x="64" y="227"/>
                  </a:cubicBezTo>
                  <a:cubicBezTo>
                    <a:pt x="74" y="227"/>
                    <a:pt x="83" y="221"/>
                    <a:pt x="87" y="212"/>
                  </a:cubicBezTo>
                  <a:cubicBezTo>
                    <a:pt x="100" y="219"/>
                    <a:pt x="100" y="219"/>
                    <a:pt x="100" y="219"/>
                  </a:cubicBezTo>
                  <a:cubicBezTo>
                    <a:pt x="101" y="219"/>
                    <a:pt x="102" y="219"/>
                    <a:pt x="103" y="219"/>
                  </a:cubicBezTo>
                  <a:cubicBezTo>
                    <a:pt x="210" y="219"/>
                    <a:pt x="210" y="219"/>
                    <a:pt x="210" y="219"/>
                  </a:cubicBezTo>
                  <a:cubicBezTo>
                    <a:pt x="222" y="219"/>
                    <a:pt x="232" y="210"/>
                    <a:pt x="232" y="197"/>
                  </a:cubicBezTo>
                  <a:cubicBezTo>
                    <a:pt x="232" y="194"/>
                    <a:pt x="231" y="191"/>
                    <a:pt x="230" y="188"/>
                  </a:cubicBezTo>
                  <a:cubicBezTo>
                    <a:pt x="236" y="184"/>
                    <a:pt x="240" y="177"/>
                    <a:pt x="240" y="169"/>
                  </a:cubicBezTo>
                  <a:cubicBezTo>
                    <a:pt x="240" y="166"/>
                    <a:pt x="239" y="162"/>
                    <a:pt x="238" y="159"/>
                  </a:cubicBezTo>
                  <a:cubicBezTo>
                    <a:pt x="244" y="155"/>
                    <a:pt x="248" y="148"/>
                    <a:pt x="248" y="140"/>
                  </a:cubicBezTo>
                  <a:cubicBezTo>
                    <a:pt x="248" y="135"/>
                    <a:pt x="247" y="131"/>
                    <a:pt x="245" y="128"/>
                  </a:cubicBezTo>
                  <a:cubicBezTo>
                    <a:pt x="252" y="123"/>
                    <a:pt x="256" y="116"/>
                    <a:pt x="256" y="108"/>
                  </a:cubicBezTo>
                  <a:close/>
                  <a:moveTo>
                    <a:pt x="64" y="211"/>
                  </a:moveTo>
                  <a:cubicBezTo>
                    <a:pt x="32" y="211"/>
                    <a:pt x="32" y="211"/>
                    <a:pt x="32" y="211"/>
                  </a:cubicBezTo>
                  <a:cubicBezTo>
                    <a:pt x="28" y="211"/>
                    <a:pt x="25" y="206"/>
                    <a:pt x="24" y="202"/>
                  </a:cubicBezTo>
                  <a:cubicBezTo>
                    <a:pt x="16" y="131"/>
                    <a:pt x="16" y="131"/>
                    <a:pt x="16" y="131"/>
                  </a:cubicBezTo>
                  <a:cubicBezTo>
                    <a:pt x="17" y="127"/>
                    <a:pt x="20" y="123"/>
                    <a:pt x="24" y="123"/>
                  </a:cubicBezTo>
                  <a:cubicBezTo>
                    <a:pt x="64" y="123"/>
                    <a:pt x="64" y="123"/>
                    <a:pt x="64" y="123"/>
                  </a:cubicBezTo>
                  <a:cubicBezTo>
                    <a:pt x="69" y="123"/>
                    <a:pt x="72" y="127"/>
                    <a:pt x="72" y="131"/>
                  </a:cubicBezTo>
                  <a:cubicBezTo>
                    <a:pt x="72" y="198"/>
                    <a:pt x="72" y="198"/>
                    <a:pt x="72" y="198"/>
                  </a:cubicBezTo>
                  <a:cubicBezTo>
                    <a:pt x="72" y="199"/>
                    <a:pt x="72" y="200"/>
                    <a:pt x="72" y="201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72" y="208"/>
                    <a:pt x="69" y="211"/>
                    <a:pt x="64" y="211"/>
                  </a:cubicBezTo>
                  <a:close/>
                  <a:moveTo>
                    <a:pt x="210" y="203"/>
                  </a:moveTo>
                  <a:cubicBezTo>
                    <a:pt x="105" y="203"/>
                    <a:pt x="105" y="203"/>
                    <a:pt x="105" y="203"/>
                  </a:cubicBezTo>
                  <a:cubicBezTo>
                    <a:pt x="88" y="194"/>
                    <a:pt x="88" y="194"/>
                    <a:pt x="88" y="194"/>
                  </a:cubicBezTo>
                  <a:cubicBezTo>
                    <a:pt x="88" y="131"/>
                    <a:pt x="88" y="131"/>
                    <a:pt x="88" y="131"/>
                  </a:cubicBezTo>
                  <a:cubicBezTo>
                    <a:pt x="88" y="128"/>
                    <a:pt x="87" y="124"/>
                    <a:pt x="86" y="121"/>
                  </a:cubicBezTo>
                  <a:cubicBezTo>
                    <a:pt x="100" y="109"/>
                    <a:pt x="136" y="75"/>
                    <a:pt x="136" y="48"/>
                  </a:cubicBezTo>
                  <a:cubicBezTo>
                    <a:pt x="136" y="31"/>
                    <a:pt x="136" y="16"/>
                    <a:pt x="140" y="16"/>
                  </a:cubicBezTo>
                  <a:cubicBezTo>
                    <a:pt x="148" y="16"/>
                    <a:pt x="156" y="25"/>
                    <a:pt x="156" y="44"/>
                  </a:cubicBezTo>
                  <a:cubicBezTo>
                    <a:pt x="156" y="67"/>
                    <a:pt x="152" y="90"/>
                    <a:pt x="152" y="90"/>
                  </a:cubicBezTo>
                  <a:cubicBezTo>
                    <a:pt x="152" y="93"/>
                    <a:pt x="153" y="95"/>
                    <a:pt x="154" y="97"/>
                  </a:cubicBezTo>
                  <a:cubicBezTo>
                    <a:pt x="156" y="98"/>
                    <a:pt x="158" y="100"/>
                    <a:pt x="160" y="100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237" y="100"/>
                    <a:pt x="240" y="103"/>
                    <a:pt x="240" y="108"/>
                  </a:cubicBezTo>
                  <a:cubicBezTo>
                    <a:pt x="240" y="112"/>
                    <a:pt x="237" y="116"/>
                    <a:pt x="232" y="116"/>
                  </a:cubicBezTo>
                  <a:cubicBezTo>
                    <a:pt x="223" y="116"/>
                    <a:pt x="223" y="116"/>
                    <a:pt x="223" y="116"/>
                  </a:cubicBezTo>
                  <a:cubicBezTo>
                    <a:pt x="219" y="116"/>
                    <a:pt x="215" y="119"/>
                    <a:pt x="215" y="124"/>
                  </a:cubicBezTo>
                  <a:cubicBezTo>
                    <a:pt x="215" y="128"/>
                    <a:pt x="219" y="132"/>
                    <a:pt x="223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9" y="132"/>
                    <a:pt x="232" y="135"/>
                    <a:pt x="232" y="140"/>
                  </a:cubicBezTo>
                  <a:cubicBezTo>
                    <a:pt x="232" y="144"/>
                    <a:pt x="229" y="148"/>
                    <a:pt x="224" y="148"/>
                  </a:cubicBezTo>
                  <a:cubicBezTo>
                    <a:pt x="219" y="148"/>
                    <a:pt x="219" y="148"/>
                    <a:pt x="219" y="148"/>
                  </a:cubicBezTo>
                  <a:cubicBezTo>
                    <a:pt x="219" y="148"/>
                    <a:pt x="218" y="147"/>
                    <a:pt x="218" y="147"/>
                  </a:cubicBezTo>
                  <a:cubicBezTo>
                    <a:pt x="218" y="147"/>
                    <a:pt x="218" y="148"/>
                    <a:pt x="218" y="148"/>
                  </a:cubicBezTo>
                  <a:cubicBezTo>
                    <a:pt x="215" y="148"/>
                    <a:pt x="215" y="148"/>
                    <a:pt x="215" y="148"/>
                  </a:cubicBezTo>
                  <a:cubicBezTo>
                    <a:pt x="211" y="148"/>
                    <a:pt x="207" y="151"/>
                    <a:pt x="207" y="156"/>
                  </a:cubicBezTo>
                  <a:cubicBezTo>
                    <a:pt x="207" y="160"/>
                    <a:pt x="211" y="164"/>
                    <a:pt x="215" y="164"/>
                  </a:cubicBezTo>
                  <a:cubicBezTo>
                    <a:pt x="218" y="164"/>
                    <a:pt x="218" y="164"/>
                    <a:pt x="218" y="164"/>
                  </a:cubicBezTo>
                  <a:cubicBezTo>
                    <a:pt x="222" y="164"/>
                    <a:pt x="224" y="166"/>
                    <a:pt x="224" y="169"/>
                  </a:cubicBezTo>
                  <a:cubicBezTo>
                    <a:pt x="224" y="173"/>
                    <a:pt x="221" y="175"/>
                    <a:pt x="218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06" y="175"/>
                    <a:pt x="202" y="179"/>
                    <a:pt x="202" y="183"/>
                  </a:cubicBezTo>
                  <a:cubicBezTo>
                    <a:pt x="202" y="188"/>
                    <a:pt x="206" y="191"/>
                    <a:pt x="210" y="191"/>
                  </a:cubicBezTo>
                  <a:cubicBezTo>
                    <a:pt x="213" y="191"/>
                    <a:pt x="216" y="194"/>
                    <a:pt x="216" y="197"/>
                  </a:cubicBezTo>
                  <a:cubicBezTo>
                    <a:pt x="216" y="201"/>
                    <a:pt x="213" y="203"/>
                    <a:pt x="210" y="20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453" name="Google Shape;5453;p163"/>
            <p:cNvGrpSpPr/>
            <p:nvPr/>
          </p:nvGrpSpPr>
          <p:grpSpPr>
            <a:xfrm>
              <a:off x="2555167" y="3381079"/>
              <a:ext cx="433084" cy="412235"/>
              <a:chOff x="6719888" y="887413"/>
              <a:chExt cx="492125" cy="468312"/>
            </a:xfrm>
          </p:grpSpPr>
          <p:sp>
            <p:nvSpPr>
              <p:cNvPr id="5454" name="Google Shape;5454;p163"/>
              <p:cNvSpPr/>
              <p:nvPr/>
            </p:nvSpPr>
            <p:spPr>
              <a:xfrm>
                <a:off x="6719888" y="887413"/>
                <a:ext cx="492125" cy="468312"/>
              </a:xfrm>
              <a:custGeom>
                <a:rect b="b" l="l" r="r" t="t"/>
                <a:pathLst>
                  <a:path extrusionOk="0" h="122" w="128">
                    <a:moveTo>
                      <a:pt x="117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9"/>
                      <a:pt x="5" y="104"/>
                      <a:pt x="11" y="104"/>
                    </a:cubicBezTo>
                    <a:cubicBezTo>
                      <a:pt x="43" y="104"/>
                      <a:pt x="43" y="104"/>
                      <a:pt x="43" y="104"/>
                    </a:cubicBezTo>
                    <a:cubicBezTo>
                      <a:pt x="42" y="106"/>
                      <a:pt x="39" y="109"/>
                      <a:pt x="38" y="110"/>
                    </a:cubicBezTo>
                    <a:cubicBezTo>
                      <a:pt x="36" y="111"/>
                      <a:pt x="35" y="112"/>
                      <a:pt x="35" y="113"/>
                    </a:cubicBezTo>
                    <a:cubicBezTo>
                      <a:pt x="34" y="114"/>
                      <a:pt x="33" y="116"/>
                      <a:pt x="34" y="118"/>
                    </a:cubicBezTo>
                    <a:cubicBezTo>
                      <a:pt x="35" y="120"/>
                      <a:pt x="37" y="122"/>
                      <a:pt x="42" y="122"/>
                    </a:cubicBezTo>
                    <a:cubicBezTo>
                      <a:pt x="86" y="122"/>
                      <a:pt x="86" y="122"/>
                      <a:pt x="86" y="122"/>
                    </a:cubicBezTo>
                    <a:cubicBezTo>
                      <a:pt x="91" y="122"/>
                      <a:pt x="93" y="120"/>
                      <a:pt x="94" y="118"/>
                    </a:cubicBezTo>
                    <a:cubicBezTo>
                      <a:pt x="95" y="116"/>
                      <a:pt x="95" y="114"/>
                      <a:pt x="94" y="113"/>
                    </a:cubicBezTo>
                    <a:cubicBezTo>
                      <a:pt x="93" y="112"/>
                      <a:pt x="92" y="111"/>
                      <a:pt x="91" y="110"/>
                    </a:cubicBezTo>
                    <a:cubicBezTo>
                      <a:pt x="89" y="109"/>
                      <a:pt x="87" y="106"/>
                      <a:pt x="85" y="104"/>
                    </a:cubicBezTo>
                    <a:cubicBezTo>
                      <a:pt x="117" y="104"/>
                      <a:pt x="117" y="104"/>
                      <a:pt x="117" y="104"/>
                    </a:cubicBezTo>
                    <a:cubicBezTo>
                      <a:pt x="123" y="104"/>
                      <a:pt x="128" y="99"/>
                      <a:pt x="128" y="93"/>
                    </a:cubicBezTo>
                    <a:cubicBezTo>
                      <a:pt x="128" y="11"/>
                      <a:pt x="128" y="11"/>
                      <a:pt x="128" y="11"/>
                    </a:cubicBezTo>
                    <a:cubicBezTo>
                      <a:pt x="128" y="5"/>
                      <a:pt x="123" y="0"/>
                      <a:pt x="117" y="0"/>
                    </a:cubicBezTo>
                    <a:close/>
                    <a:moveTo>
                      <a:pt x="88" y="113"/>
                    </a:moveTo>
                    <a:cubicBezTo>
                      <a:pt x="89" y="114"/>
                      <a:pt x="90" y="115"/>
                      <a:pt x="90" y="116"/>
                    </a:cubicBezTo>
                    <a:cubicBezTo>
                      <a:pt x="90" y="116"/>
                      <a:pt x="91" y="116"/>
                      <a:pt x="90" y="116"/>
                    </a:cubicBezTo>
                    <a:cubicBezTo>
                      <a:pt x="90" y="117"/>
                      <a:pt x="88" y="118"/>
                      <a:pt x="86" y="118"/>
                    </a:cubicBezTo>
                    <a:cubicBezTo>
                      <a:pt x="42" y="118"/>
                      <a:pt x="42" y="118"/>
                      <a:pt x="42" y="118"/>
                    </a:cubicBezTo>
                    <a:cubicBezTo>
                      <a:pt x="40" y="118"/>
                      <a:pt x="38" y="117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5"/>
                      <a:pt x="39" y="114"/>
                      <a:pt x="40" y="113"/>
                    </a:cubicBezTo>
                    <a:cubicBezTo>
                      <a:pt x="44" y="109"/>
                      <a:pt x="47" y="106"/>
                      <a:pt x="48" y="104"/>
                    </a:cubicBezTo>
                    <a:cubicBezTo>
                      <a:pt x="80" y="104"/>
                      <a:pt x="80" y="104"/>
                      <a:pt x="80" y="104"/>
                    </a:cubicBezTo>
                    <a:cubicBezTo>
                      <a:pt x="82" y="106"/>
                      <a:pt x="84" y="109"/>
                      <a:pt x="88" y="113"/>
                    </a:cubicBezTo>
                    <a:close/>
                    <a:moveTo>
                      <a:pt x="120" y="93"/>
                    </a:moveTo>
                    <a:cubicBezTo>
                      <a:pt x="120" y="95"/>
                      <a:pt x="119" y="96"/>
                      <a:pt x="117" y="96"/>
                    </a:cubicBezTo>
                    <a:cubicBezTo>
                      <a:pt x="11" y="96"/>
                      <a:pt x="11" y="96"/>
                      <a:pt x="11" y="96"/>
                    </a:cubicBezTo>
                    <a:cubicBezTo>
                      <a:pt x="9" y="96"/>
                      <a:pt x="8" y="95"/>
                      <a:pt x="8" y="93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9"/>
                      <a:pt x="9" y="8"/>
                      <a:pt x="11" y="8"/>
                    </a:cubicBezTo>
                    <a:cubicBezTo>
                      <a:pt x="117" y="8"/>
                      <a:pt x="117" y="8"/>
                      <a:pt x="117" y="8"/>
                    </a:cubicBezTo>
                    <a:cubicBezTo>
                      <a:pt x="119" y="8"/>
                      <a:pt x="120" y="9"/>
                      <a:pt x="120" y="11"/>
                    </a:cubicBezTo>
                    <a:lnTo>
                      <a:pt x="120" y="93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55" name="Google Shape;5455;p163"/>
              <p:cNvSpPr/>
              <p:nvPr/>
            </p:nvSpPr>
            <p:spPr>
              <a:xfrm>
                <a:off x="6781801" y="947738"/>
                <a:ext cx="368300" cy="247650"/>
              </a:xfrm>
              <a:custGeom>
                <a:rect b="b" l="l" r="r" t="t"/>
                <a:pathLst>
                  <a:path extrusionOk="0" h="64" w="96">
                    <a:moveTo>
                      <a:pt x="89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0" y="61"/>
                      <a:pt x="3" y="64"/>
                      <a:pt x="7" y="64"/>
                    </a:cubicBezTo>
                    <a:cubicBezTo>
                      <a:pt x="89" y="64"/>
                      <a:pt x="89" y="64"/>
                      <a:pt x="89" y="64"/>
                    </a:cubicBezTo>
                    <a:cubicBezTo>
                      <a:pt x="93" y="64"/>
                      <a:pt x="96" y="61"/>
                      <a:pt x="96" y="57"/>
                    </a:cubicBezTo>
                    <a:cubicBezTo>
                      <a:pt x="96" y="7"/>
                      <a:pt x="96" y="7"/>
                      <a:pt x="96" y="7"/>
                    </a:cubicBezTo>
                    <a:cubicBezTo>
                      <a:pt x="96" y="3"/>
                      <a:pt x="93" y="0"/>
                      <a:pt x="89" y="0"/>
                    </a:cubicBezTo>
                    <a:close/>
                    <a:moveTo>
                      <a:pt x="92" y="57"/>
                    </a:moveTo>
                    <a:cubicBezTo>
                      <a:pt x="92" y="59"/>
                      <a:pt x="91" y="60"/>
                      <a:pt x="89" y="60"/>
                    </a:cubicBezTo>
                    <a:cubicBezTo>
                      <a:pt x="7" y="60"/>
                      <a:pt x="7" y="60"/>
                      <a:pt x="7" y="60"/>
                    </a:cubicBezTo>
                    <a:cubicBezTo>
                      <a:pt x="5" y="60"/>
                      <a:pt x="4" y="59"/>
                      <a:pt x="4" y="5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5"/>
                      <a:pt x="5" y="4"/>
                      <a:pt x="7" y="4"/>
                    </a:cubicBezTo>
                    <a:cubicBezTo>
                      <a:pt x="89" y="4"/>
                      <a:pt x="89" y="4"/>
                      <a:pt x="89" y="4"/>
                    </a:cubicBezTo>
                    <a:cubicBezTo>
                      <a:pt x="91" y="4"/>
                      <a:pt x="92" y="5"/>
                      <a:pt x="92" y="7"/>
                    </a:cubicBezTo>
                    <a:lnTo>
                      <a:pt x="92" y="5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56" name="Google Shape;5456;p163"/>
              <p:cNvSpPr/>
              <p:nvPr/>
            </p:nvSpPr>
            <p:spPr>
              <a:xfrm>
                <a:off x="6943726" y="1201738"/>
                <a:ext cx="46038" cy="47625"/>
              </a:xfrm>
              <a:custGeom>
                <a:rect b="b" l="l" r="r" t="t"/>
                <a:pathLst>
                  <a:path extrusionOk="0" h="12" w="12">
                    <a:moveTo>
                      <a:pt x="6" y="0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  <a:cubicBezTo>
                      <a:pt x="9" y="12"/>
                      <a:pt x="12" y="9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5" y="8"/>
                      <a:pt x="4" y="7"/>
                      <a:pt x="4" y="6"/>
                    </a:cubicBezTo>
                    <a:cubicBezTo>
                      <a:pt x="4" y="5"/>
                      <a:pt x="5" y="4"/>
                      <a:pt x="6" y="4"/>
                    </a:cubicBezTo>
                    <a:cubicBezTo>
                      <a:pt x="7" y="4"/>
                      <a:pt x="8" y="5"/>
                      <a:pt x="8" y="6"/>
                    </a:cubicBezTo>
                    <a:cubicBezTo>
                      <a:pt x="8" y="7"/>
                      <a:pt x="7" y="8"/>
                      <a:pt x="6" y="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57" name="Google Shape;5457;p163"/>
              <p:cNvSpPr/>
              <p:nvPr/>
            </p:nvSpPr>
            <p:spPr>
              <a:xfrm>
                <a:off x="6881813" y="1044575"/>
                <a:ext cx="61913" cy="65087"/>
              </a:xfrm>
              <a:custGeom>
                <a:rect b="b" l="l" r="r" t="t"/>
                <a:pathLst>
                  <a:path extrusionOk="0" h="41" w="39">
                    <a:moveTo>
                      <a:pt x="0" y="24"/>
                    </a:moveTo>
                    <a:lnTo>
                      <a:pt x="39" y="41"/>
                    </a:lnTo>
                    <a:lnTo>
                      <a:pt x="39" y="32"/>
                    </a:lnTo>
                    <a:lnTo>
                      <a:pt x="12" y="19"/>
                    </a:lnTo>
                    <a:lnTo>
                      <a:pt x="39" y="10"/>
                    </a:lnTo>
                    <a:lnTo>
                      <a:pt x="39" y="0"/>
                    </a:lnTo>
                    <a:lnTo>
                      <a:pt x="0" y="17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58" name="Google Shape;5458;p163"/>
              <p:cNvSpPr/>
              <p:nvPr/>
            </p:nvSpPr>
            <p:spPr>
              <a:xfrm>
                <a:off x="6950076" y="1033463"/>
                <a:ext cx="31750" cy="87312"/>
              </a:xfrm>
              <a:custGeom>
                <a:rect b="b" l="l" r="r" t="t"/>
                <a:pathLst>
                  <a:path extrusionOk="0" h="23" w="8">
                    <a:moveTo>
                      <a:pt x="7" y="0"/>
                    </a:moveTo>
                    <a:cubicBezTo>
                      <a:pt x="6" y="0"/>
                      <a:pt x="6" y="0"/>
                      <a:pt x="5" y="0"/>
                    </a:cubicBezTo>
                    <a:cubicBezTo>
                      <a:pt x="5" y="0"/>
                      <a:pt x="5" y="1"/>
                      <a:pt x="5" y="2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1"/>
                      <a:pt x="0" y="22"/>
                      <a:pt x="0" y="22"/>
                    </a:cubicBezTo>
                    <a:cubicBezTo>
                      <a:pt x="0" y="23"/>
                      <a:pt x="1" y="23"/>
                      <a:pt x="2" y="23"/>
                    </a:cubicBezTo>
                    <a:cubicBezTo>
                      <a:pt x="2" y="23"/>
                      <a:pt x="2" y="23"/>
                      <a:pt x="3" y="23"/>
                    </a:cubicBezTo>
                    <a:cubicBezTo>
                      <a:pt x="3" y="23"/>
                      <a:pt x="3" y="22"/>
                      <a:pt x="3" y="22"/>
                    </a:cubicBezTo>
                    <a:cubicBezTo>
                      <a:pt x="3" y="22"/>
                      <a:pt x="3" y="21"/>
                      <a:pt x="4" y="21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2"/>
                      <a:pt x="8" y="1"/>
                      <a:pt x="8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7" y="0"/>
                      <a:pt x="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59" name="Google Shape;5459;p163"/>
              <p:cNvSpPr/>
              <p:nvPr/>
            </p:nvSpPr>
            <p:spPr>
              <a:xfrm>
                <a:off x="6989763" y="1044575"/>
                <a:ext cx="60325" cy="65087"/>
              </a:xfrm>
              <a:custGeom>
                <a:rect b="b" l="l" r="r" t="t"/>
                <a:pathLst>
                  <a:path extrusionOk="0" h="41" w="38">
                    <a:moveTo>
                      <a:pt x="0" y="10"/>
                    </a:moveTo>
                    <a:lnTo>
                      <a:pt x="26" y="19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38" y="24"/>
                    </a:lnTo>
                    <a:lnTo>
                      <a:pt x="38" y="17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460" name="Google Shape;5460;p163"/>
          <p:cNvSpPr/>
          <p:nvPr/>
        </p:nvSpPr>
        <p:spPr>
          <a:xfrm>
            <a:off x="6111567" y="2279422"/>
            <a:ext cx="5064152" cy="3351824"/>
          </a:xfrm>
          <a:prstGeom prst="foldedCorner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179225" spcFirstLastPara="1" rIns="91425" wrap="square" tIns="1792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72">
              <a:solidFill>
                <a:srgbClr val="3B3B3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61" name="Google Shape;5461;p163"/>
          <p:cNvSpPr/>
          <p:nvPr/>
        </p:nvSpPr>
        <p:spPr>
          <a:xfrm>
            <a:off x="6111567" y="1680686"/>
            <a:ext cx="5064152" cy="553673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0" lIns="179225" spcFirstLastPara="1" rIns="91425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6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5462" name="Google Shape;5462;p163"/>
          <p:cNvSpPr txBox="1"/>
          <p:nvPr/>
        </p:nvSpPr>
        <p:spPr>
          <a:xfrm>
            <a:off x="6324421" y="2381899"/>
            <a:ext cx="4431950" cy="27710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72967" lvl="0" marL="27296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</p:txBody>
      </p:sp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66" name="Shape 5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7" name="Google Shape;5467;p164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7 Concept</a:t>
            </a:r>
            <a:endParaRPr/>
          </a:p>
        </p:txBody>
      </p:sp>
      <p:sp>
        <p:nvSpPr>
          <p:cNvPr id="5468" name="Google Shape;5468;p164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469" name="Google Shape;5469;p164"/>
          <p:cNvSpPr/>
          <p:nvPr/>
        </p:nvSpPr>
        <p:spPr>
          <a:xfrm rot="5400000">
            <a:off x="1161645" y="2021702"/>
            <a:ext cx="3227508" cy="3104166"/>
          </a:xfrm>
          <a:prstGeom prst="heptagon">
            <a:avLst>
              <a:gd fmla="val 102572" name="hf"/>
              <a:gd fmla="val 105210" name="vf"/>
            </a:avLst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64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0" name="Google Shape;5470;p164"/>
          <p:cNvSpPr/>
          <p:nvPr/>
        </p:nvSpPr>
        <p:spPr>
          <a:xfrm>
            <a:off x="6111567" y="2279422"/>
            <a:ext cx="5064152" cy="3351824"/>
          </a:xfrm>
          <a:prstGeom prst="foldedCorner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179225" spcFirstLastPara="1" rIns="91425" wrap="square" tIns="1792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72">
              <a:solidFill>
                <a:srgbClr val="3B3B3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1" name="Google Shape;5471;p164"/>
          <p:cNvSpPr/>
          <p:nvPr/>
        </p:nvSpPr>
        <p:spPr>
          <a:xfrm>
            <a:off x="6111567" y="1680686"/>
            <a:ext cx="5064152" cy="553673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0" lIns="179225" spcFirstLastPara="1" rIns="91425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6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5472" name="Google Shape;5472;p164"/>
          <p:cNvSpPr txBox="1"/>
          <p:nvPr/>
        </p:nvSpPr>
        <p:spPr>
          <a:xfrm>
            <a:off x="6324421" y="2381899"/>
            <a:ext cx="4431950" cy="27710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72967" lvl="0" marL="27296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</p:txBody>
      </p:sp>
      <p:cxnSp>
        <p:nvCxnSpPr>
          <p:cNvPr id="5473" name="Google Shape;5473;p164"/>
          <p:cNvCxnSpPr/>
          <p:nvPr/>
        </p:nvCxnSpPr>
        <p:spPr>
          <a:xfrm flipH="1">
            <a:off x="1844041" y="3787140"/>
            <a:ext cx="441959" cy="16764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5474" name="Google Shape;5474;p164"/>
          <p:cNvCxnSpPr/>
          <p:nvPr/>
        </p:nvCxnSpPr>
        <p:spPr>
          <a:xfrm rot="10800000">
            <a:off x="1821180" y="3070860"/>
            <a:ext cx="480061" cy="2286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5475" name="Google Shape;5475;p164"/>
          <p:cNvCxnSpPr/>
          <p:nvPr/>
        </p:nvCxnSpPr>
        <p:spPr>
          <a:xfrm rot="10800000">
            <a:off x="2598420" y="2583180"/>
            <a:ext cx="60960" cy="4953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5476" name="Google Shape;5476;p164"/>
          <p:cNvCxnSpPr/>
          <p:nvPr/>
        </p:nvCxnSpPr>
        <p:spPr>
          <a:xfrm flipH="1" rot="10800000">
            <a:off x="3093720" y="2804160"/>
            <a:ext cx="251460" cy="35814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5477" name="Google Shape;5477;p164"/>
          <p:cNvCxnSpPr>
            <a:stCxn id="5478" idx="0"/>
            <a:endCxn id="5479" idx="4"/>
          </p:cNvCxnSpPr>
          <p:nvPr/>
        </p:nvCxnSpPr>
        <p:spPr>
          <a:xfrm>
            <a:off x="3308675" y="3573786"/>
            <a:ext cx="365700" cy="126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5480" name="Google Shape;5480;p164"/>
          <p:cNvCxnSpPr/>
          <p:nvPr/>
        </p:nvCxnSpPr>
        <p:spPr>
          <a:xfrm rot="10800000">
            <a:off x="3086100" y="3988536"/>
            <a:ext cx="274321" cy="313488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5481" name="Google Shape;5481;p164"/>
          <p:cNvCxnSpPr/>
          <p:nvPr/>
        </p:nvCxnSpPr>
        <p:spPr>
          <a:xfrm flipH="1" rot="10800000">
            <a:off x="2522220" y="4085844"/>
            <a:ext cx="114300" cy="469393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grpSp>
        <p:nvGrpSpPr>
          <p:cNvPr id="5482" name="Google Shape;5482;p164"/>
          <p:cNvGrpSpPr/>
          <p:nvPr/>
        </p:nvGrpSpPr>
        <p:grpSpPr>
          <a:xfrm>
            <a:off x="3122169" y="1938565"/>
            <a:ext cx="1002681" cy="1002634"/>
            <a:chOff x="876630" y="3815779"/>
            <a:chExt cx="1068006" cy="1067956"/>
          </a:xfrm>
        </p:grpSpPr>
        <p:sp>
          <p:nvSpPr>
            <p:cNvPr id="5483" name="Google Shape;5483;p164"/>
            <p:cNvSpPr/>
            <p:nvPr/>
          </p:nvSpPr>
          <p:spPr>
            <a:xfrm rot="5400000">
              <a:off x="876655" y="3815754"/>
              <a:ext cx="1067956" cy="106800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84" name="Google Shape;5484;p164"/>
            <p:cNvSpPr txBox="1"/>
            <p:nvPr/>
          </p:nvSpPr>
          <p:spPr>
            <a:xfrm>
              <a:off x="1033031" y="3972174"/>
              <a:ext cx="755194" cy="7551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764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485" name="Google Shape;5485;p164"/>
            <p:cNvGrpSpPr/>
            <p:nvPr/>
          </p:nvGrpSpPr>
          <p:grpSpPr>
            <a:xfrm>
              <a:off x="1052938" y="3968430"/>
              <a:ext cx="715389" cy="715389"/>
              <a:chOff x="6677748" y="5256451"/>
              <a:chExt cx="660522" cy="660522"/>
            </a:xfrm>
          </p:grpSpPr>
          <p:sp>
            <p:nvSpPr>
              <p:cNvPr id="5486" name="Google Shape;5486;p164"/>
              <p:cNvSpPr/>
              <p:nvPr/>
            </p:nvSpPr>
            <p:spPr>
              <a:xfrm rot="2700000">
                <a:off x="6832931" y="5294730"/>
                <a:ext cx="350155" cy="583964"/>
              </a:xfrm>
              <a:custGeom>
                <a:rect b="b" l="l" r="r" t="t"/>
                <a:pathLst>
                  <a:path extrusionOk="0" h="310" w="184">
                    <a:moveTo>
                      <a:pt x="50" y="310"/>
                    </a:moveTo>
                    <a:cubicBezTo>
                      <a:pt x="32" y="282"/>
                      <a:pt x="32" y="282"/>
                      <a:pt x="32" y="282"/>
                    </a:cubicBezTo>
                    <a:cubicBezTo>
                      <a:pt x="28" y="276"/>
                      <a:pt x="0" y="230"/>
                      <a:pt x="10" y="199"/>
                    </a:cubicBezTo>
                    <a:cubicBezTo>
                      <a:pt x="14" y="187"/>
                      <a:pt x="24" y="178"/>
                      <a:pt x="39" y="171"/>
                    </a:cubicBezTo>
                    <a:cubicBezTo>
                      <a:pt x="33" y="151"/>
                      <a:pt x="30" y="132"/>
                      <a:pt x="30" y="116"/>
                    </a:cubicBezTo>
                    <a:cubicBezTo>
                      <a:pt x="30" y="102"/>
                      <a:pt x="32" y="87"/>
                      <a:pt x="36" y="73"/>
                    </a:cubicBezTo>
                    <a:cubicBezTo>
                      <a:pt x="36" y="72"/>
                      <a:pt x="36" y="72"/>
                      <a:pt x="36" y="72"/>
                    </a:cubicBezTo>
                    <a:cubicBezTo>
                      <a:pt x="50" y="35"/>
                      <a:pt x="77" y="0"/>
                      <a:pt x="92" y="0"/>
                    </a:cubicBezTo>
                    <a:cubicBezTo>
                      <a:pt x="107" y="0"/>
                      <a:pt x="134" y="35"/>
                      <a:pt x="148" y="72"/>
                    </a:cubicBezTo>
                    <a:cubicBezTo>
                      <a:pt x="148" y="73"/>
                      <a:pt x="148" y="73"/>
                      <a:pt x="148" y="73"/>
                    </a:cubicBezTo>
                    <a:cubicBezTo>
                      <a:pt x="152" y="87"/>
                      <a:pt x="155" y="102"/>
                      <a:pt x="155" y="116"/>
                    </a:cubicBezTo>
                    <a:cubicBezTo>
                      <a:pt x="155" y="132"/>
                      <a:pt x="152" y="151"/>
                      <a:pt x="145" y="171"/>
                    </a:cubicBezTo>
                    <a:cubicBezTo>
                      <a:pt x="160" y="178"/>
                      <a:pt x="170" y="187"/>
                      <a:pt x="174" y="199"/>
                    </a:cubicBezTo>
                    <a:cubicBezTo>
                      <a:pt x="184" y="230"/>
                      <a:pt x="156" y="276"/>
                      <a:pt x="153" y="282"/>
                    </a:cubicBezTo>
                    <a:cubicBezTo>
                      <a:pt x="134" y="310"/>
                      <a:pt x="134" y="310"/>
                      <a:pt x="134" y="310"/>
                    </a:cubicBezTo>
                    <a:cubicBezTo>
                      <a:pt x="134" y="276"/>
                      <a:pt x="134" y="276"/>
                      <a:pt x="134" y="276"/>
                    </a:cubicBezTo>
                    <a:cubicBezTo>
                      <a:pt x="134" y="262"/>
                      <a:pt x="128" y="248"/>
                      <a:pt x="118" y="239"/>
                    </a:cubicBezTo>
                    <a:cubicBezTo>
                      <a:pt x="118" y="239"/>
                      <a:pt x="118" y="239"/>
                      <a:pt x="118" y="240"/>
                    </a:cubicBezTo>
                    <a:cubicBezTo>
                      <a:pt x="115" y="246"/>
                      <a:pt x="115" y="246"/>
                      <a:pt x="115" y="246"/>
                    </a:cubicBezTo>
                    <a:cubicBezTo>
                      <a:pt x="108" y="245"/>
                      <a:pt x="108" y="245"/>
                      <a:pt x="108" y="245"/>
                    </a:cubicBezTo>
                    <a:cubicBezTo>
                      <a:pt x="98" y="245"/>
                      <a:pt x="87" y="245"/>
                      <a:pt x="76" y="245"/>
                    </a:cubicBezTo>
                    <a:cubicBezTo>
                      <a:pt x="69" y="246"/>
                      <a:pt x="69" y="246"/>
                      <a:pt x="69" y="246"/>
                    </a:cubicBezTo>
                    <a:cubicBezTo>
                      <a:pt x="66" y="240"/>
                      <a:pt x="66" y="240"/>
                      <a:pt x="66" y="240"/>
                    </a:cubicBezTo>
                    <a:cubicBezTo>
                      <a:pt x="66" y="239"/>
                      <a:pt x="66" y="239"/>
                      <a:pt x="66" y="239"/>
                    </a:cubicBezTo>
                    <a:cubicBezTo>
                      <a:pt x="56" y="249"/>
                      <a:pt x="50" y="262"/>
                      <a:pt x="50" y="276"/>
                    </a:cubicBezTo>
                    <a:lnTo>
                      <a:pt x="50" y="310"/>
                    </a:lnTo>
                    <a:close/>
                    <a:moveTo>
                      <a:pt x="55" y="79"/>
                    </a:moveTo>
                    <a:cubicBezTo>
                      <a:pt x="52" y="91"/>
                      <a:pt x="50" y="104"/>
                      <a:pt x="50" y="116"/>
                    </a:cubicBezTo>
                    <a:cubicBezTo>
                      <a:pt x="50" y="132"/>
                      <a:pt x="53" y="152"/>
                      <a:pt x="61" y="174"/>
                    </a:cubicBezTo>
                    <a:cubicBezTo>
                      <a:pt x="64" y="184"/>
                      <a:pt x="64" y="184"/>
                      <a:pt x="64" y="184"/>
                    </a:cubicBezTo>
                    <a:cubicBezTo>
                      <a:pt x="54" y="187"/>
                      <a:pt x="54" y="187"/>
                      <a:pt x="54" y="187"/>
                    </a:cubicBezTo>
                    <a:cubicBezTo>
                      <a:pt x="45" y="190"/>
                      <a:pt x="33" y="196"/>
                      <a:pt x="29" y="205"/>
                    </a:cubicBezTo>
                    <a:cubicBezTo>
                      <a:pt x="26" y="216"/>
                      <a:pt x="30" y="233"/>
                      <a:pt x="36" y="247"/>
                    </a:cubicBezTo>
                    <a:cubicBezTo>
                      <a:pt x="42" y="234"/>
                      <a:pt x="52" y="223"/>
                      <a:pt x="65" y="215"/>
                    </a:cubicBezTo>
                    <a:cubicBezTo>
                      <a:pt x="74" y="209"/>
                      <a:pt x="74" y="209"/>
                      <a:pt x="74" y="209"/>
                    </a:cubicBezTo>
                    <a:cubicBezTo>
                      <a:pt x="79" y="219"/>
                      <a:pt x="79" y="219"/>
                      <a:pt x="79" y="219"/>
                    </a:cubicBezTo>
                    <a:cubicBezTo>
                      <a:pt x="80" y="221"/>
                      <a:pt x="81" y="223"/>
                      <a:pt x="82" y="225"/>
                    </a:cubicBezTo>
                    <a:cubicBezTo>
                      <a:pt x="89" y="225"/>
                      <a:pt x="96" y="225"/>
                      <a:pt x="103" y="225"/>
                    </a:cubicBezTo>
                    <a:cubicBezTo>
                      <a:pt x="104" y="223"/>
                      <a:pt x="105" y="221"/>
                      <a:pt x="105" y="219"/>
                    </a:cubicBezTo>
                    <a:cubicBezTo>
                      <a:pt x="110" y="209"/>
                      <a:pt x="110" y="209"/>
                      <a:pt x="110" y="209"/>
                    </a:cubicBezTo>
                    <a:cubicBezTo>
                      <a:pt x="120" y="215"/>
                      <a:pt x="120" y="215"/>
                      <a:pt x="120" y="215"/>
                    </a:cubicBezTo>
                    <a:cubicBezTo>
                      <a:pt x="133" y="223"/>
                      <a:pt x="142" y="234"/>
                      <a:pt x="148" y="247"/>
                    </a:cubicBezTo>
                    <a:cubicBezTo>
                      <a:pt x="154" y="233"/>
                      <a:pt x="159" y="216"/>
                      <a:pt x="155" y="205"/>
                    </a:cubicBezTo>
                    <a:cubicBezTo>
                      <a:pt x="152" y="196"/>
                      <a:pt x="140" y="190"/>
                      <a:pt x="130" y="187"/>
                    </a:cubicBezTo>
                    <a:cubicBezTo>
                      <a:pt x="120" y="184"/>
                      <a:pt x="120" y="184"/>
                      <a:pt x="120" y="184"/>
                    </a:cubicBezTo>
                    <a:cubicBezTo>
                      <a:pt x="123" y="174"/>
                      <a:pt x="123" y="174"/>
                      <a:pt x="123" y="174"/>
                    </a:cubicBezTo>
                    <a:cubicBezTo>
                      <a:pt x="131" y="152"/>
                      <a:pt x="135" y="132"/>
                      <a:pt x="135" y="116"/>
                    </a:cubicBezTo>
                    <a:cubicBezTo>
                      <a:pt x="135" y="104"/>
                      <a:pt x="133" y="91"/>
                      <a:pt x="129" y="79"/>
                    </a:cubicBezTo>
                    <a:cubicBezTo>
                      <a:pt x="117" y="47"/>
                      <a:pt x="99" y="26"/>
                      <a:pt x="92" y="21"/>
                    </a:cubicBezTo>
                    <a:cubicBezTo>
                      <a:pt x="85" y="26"/>
                      <a:pt x="67" y="47"/>
                      <a:pt x="55" y="7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87" name="Google Shape;5487;p164"/>
              <p:cNvSpPr/>
              <p:nvPr/>
            </p:nvSpPr>
            <p:spPr>
              <a:xfrm rot="2700000">
                <a:off x="6989613" y="5483631"/>
                <a:ext cx="121724" cy="120112"/>
              </a:xfrm>
              <a:custGeom>
                <a:rect b="b" l="l" r="r" t="t"/>
                <a:pathLst>
                  <a:path extrusionOk="0" h="64" w="64">
                    <a:moveTo>
                      <a:pt x="32" y="64"/>
                    </a:moveTo>
                    <a:cubicBezTo>
                      <a:pt x="14" y="64"/>
                      <a:pt x="0" y="50"/>
                      <a:pt x="0" y="32"/>
                    </a:cubicBezTo>
                    <a:cubicBezTo>
                      <a:pt x="0" y="14"/>
                      <a:pt x="14" y="0"/>
                      <a:pt x="32" y="0"/>
                    </a:cubicBezTo>
                    <a:cubicBezTo>
                      <a:pt x="50" y="0"/>
                      <a:pt x="64" y="14"/>
                      <a:pt x="64" y="32"/>
                    </a:cubicBezTo>
                    <a:cubicBezTo>
                      <a:pt x="64" y="50"/>
                      <a:pt x="50" y="64"/>
                      <a:pt x="32" y="64"/>
                    </a:cubicBezTo>
                    <a:close/>
                    <a:moveTo>
                      <a:pt x="32" y="12"/>
                    </a:moveTo>
                    <a:cubicBezTo>
                      <a:pt x="21" y="12"/>
                      <a:pt x="12" y="21"/>
                      <a:pt x="12" y="32"/>
                    </a:cubicBezTo>
                    <a:cubicBezTo>
                      <a:pt x="12" y="43"/>
                      <a:pt x="21" y="52"/>
                      <a:pt x="32" y="52"/>
                    </a:cubicBezTo>
                    <a:cubicBezTo>
                      <a:pt x="43" y="52"/>
                      <a:pt x="52" y="43"/>
                      <a:pt x="52" y="32"/>
                    </a:cubicBezTo>
                    <a:cubicBezTo>
                      <a:pt x="52" y="21"/>
                      <a:pt x="43" y="12"/>
                      <a:pt x="32" y="1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88" name="Google Shape;5488;p164"/>
              <p:cNvSpPr/>
              <p:nvPr/>
            </p:nvSpPr>
            <p:spPr>
              <a:xfrm rot="2700000">
                <a:off x="6790966" y="5660018"/>
                <a:ext cx="112239" cy="178587"/>
              </a:xfrm>
              <a:custGeom>
                <a:rect b="b" l="l" r="r" t="t"/>
                <a:pathLst>
                  <a:path extrusionOk="0" h="95" w="59">
                    <a:moveTo>
                      <a:pt x="29" y="95"/>
                    </a:moveTo>
                    <a:cubicBezTo>
                      <a:pt x="24" y="85"/>
                      <a:pt x="24" y="85"/>
                      <a:pt x="24" y="85"/>
                    </a:cubicBezTo>
                    <a:cubicBezTo>
                      <a:pt x="20" y="77"/>
                      <a:pt x="0" y="38"/>
                      <a:pt x="0" y="26"/>
                    </a:cubicBezTo>
                    <a:cubicBezTo>
                      <a:pt x="0" y="12"/>
                      <a:pt x="13" y="0"/>
                      <a:pt x="29" y="0"/>
                    </a:cubicBezTo>
                    <a:cubicBezTo>
                      <a:pt x="45" y="0"/>
                      <a:pt x="59" y="12"/>
                      <a:pt x="59" y="26"/>
                    </a:cubicBezTo>
                    <a:cubicBezTo>
                      <a:pt x="59" y="38"/>
                      <a:pt x="39" y="77"/>
                      <a:pt x="34" y="85"/>
                    </a:cubicBezTo>
                    <a:lnTo>
                      <a:pt x="29" y="95"/>
                    </a:lnTo>
                    <a:close/>
                    <a:moveTo>
                      <a:pt x="29" y="12"/>
                    </a:moveTo>
                    <a:cubicBezTo>
                      <a:pt x="19" y="12"/>
                      <a:pt x="12" y="18"/>
                      <a:pt x="12" y="26"/>
                    </a:cubicBezTo>
                    <a:cubicBezTo>
                      <a:pt x="12" y="31"/>
                      <a:pt x="20" y="50"/>
                      <a:pt x="29" y="69"/>
                    </a:cubicBezTo>
                    <a:cubicBezTo>
                      <a:pt x="38" y="50"/>
                      <a:pt x="47" y="31"/>
                      <a:pt x="47" y="26"/>
                    </a:cubicBezTo>
                    <a:cubicBezTo>
                      <a:pt x="47" y="18"/>
                      <a:pt x="39" y="12"/>
                      <a:pt x="29" y="1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489" name="Google Shape;5489;p164"/>
          <p:cNvGrpSpPr/>
          <p:nvPr/>
        </p:nvGrpSpPr>
        <p:grpSpPr>
          <a:xfrm>
            <a:off x="3122169" y="4231761"/>
            <a:ext cx="1002679" cy="1002629"/>
            <a:chOff x="2241396" y="4563295"/>
            <a:chExt cx="1068004" cy="1067951"/>
          </a:xfrm>
        </p:grpSpPr>
        <p:sp>
          <p:nvSpPr>
            <p:cNvPr id="5490" name="Google Shape;5490;p164"/>
            <p:cNvSpPr/>
            <p:nvPr/>
          </p:nvSpPr>
          <p:spPr>
            <a:xfrm rot="5400000">
              <a:off x="2241422" y="4563268"/>
              <a:ext cx="1067951" cy="106800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91" name="Google Shape;5491;p164"/>
            <p:cNvSpPr txBox="1"/>
            <p:nvPr/>
          </p:nvSpPr>
          <p:spPr>
            <a:xfrm>
              <a:off x="2397779" y="4719674"/>
              <a:ext cx="755193" cy="7551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764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492" name="Google Shape;5492;p164"/>
            <p:cNvGrpSpPr/>
            <p:nvPr/>
          </p:nvGrpSpPr>
          <p:grpSpPr>
            <a:xfrm>
              <a:off x="2575304" y="4777932"/>
              <a:ext cx="400186" cy="638676"/>
              <a:chOff x="6513513" y="557213"/>
              <a:chExt cx="471488" cy="752475"/>
            </a:xfrm>
          </p:grpSpPr>
          <p:sp>
            <p:nvSpPr>
              <p:cNvPr id="5493" name="Google Shape;5493;p164"/>
              <p:cNvSpPr/>
              <p:nvPr/>
            </p:nvSpPr>
            <p:spPr>
              <a:xfrm>
                <a:off x="6513513" y="557213"/>
                <a:ext cx="471488" cy="752475"/>
              </a:xfrm>
              <a:custGeom>
                <a:rect b="b" l="l" r="r" t="t"/>
                <a:pathLst>
                  <a:path extrusionOk="0" h="256" w="160">
                    <a:moveTo>
                      <a:pt x="160" y="80"/>
                    </a:moveTo>
                    <a:cubicBezTo>
                      <a:pt x="160" y="36"/>
                      <a:pt x="124" y="0"/>
                      <a:pt x="80" y="0"/>
                    </a:cubicBezTo>
                    <a:cubicBezTo>
                      <a:pt x="36" y="0"/>
                      <a:pt x="0" y="36"/>
                      <a:pt x="0" y="80"/>
                    </a:cubicBezTo>
                    <a:cubicBezTo>
                      <a:pt x="0" y="95"/>
                      <a:pt x="4" y="109"/>
                      <a:pt x="11" y="120"/>
                    </a:cubicBezTo>
                    <a:cubicBezTo>
                      <a:pt x="11" y="120"/>
                      <a:pt x="11" y="120"/>
                      <a:pt x="11" y="120"/>
                    </a:cubicBezTo>
                    <a:cubicBezTo>
                      <a:pt x="42" y="179"/>
                      <a:pt x="42" y="179"/>
                      <a:pt x="42" y="179"/>
                    </a:cubicBezTo>
                    <a:cubicBezTo>
                      <a:pt x="42" y="179"/>
                      <a:pt x="42" y="179"/>
                      <a:pt x="42" y="179"/>
                    </a:cubicBezTo>
                    <a:cubicBezTo>
                      <a:pt x="44" y="182"/>
                      <a:pt x="46" y="185"/>
                      <a:pt x="49" y="187"/>
                    </a:cubicBezTo>
                    <a:cubicBezTo>
                      <a:pt x="46" y="190"/>
                      <a:pt x="44" y="194"/>
                      <a:pt x="44" y="198"/>
                    </a:cubicBezTo>
                    <a:cubicBezTo>
                      <a:pt x="44" y="202"/>
                      <a:pt x="46" y="206"/>
                      <a:pt x="48" y="208"/>
                    </a:cubicBezTo>
                    <a:cubicBezTo>
                      <a:pt x="46" y="211"/>
                      <a:pt x="44" y="214"/>
                      <a:pt x="44" y="218"/>
                    </a:cubicBezTo>
                    <a:cubicBezTo>
                      <a:pt x="44" y="224"/>
                      <a:pt x="47" y="229"/>
                      <a:pt x="52" y="231"/>
                    </a:cubicBezTo>
                    <a:cubicBezTo>
                      <a:pt x="53" y="245"/>
                      <a:pt x="65" y="256"/>
                      <a:pt x="80" y="256"/>
                    </a:cubicBezTo>
                    <a:cubicBezTo>
                      <a:pt x="94" y="256"/>
                      <a:pt x="106" y="245"/>
                      <a:pt x="108" y="231"/>
                    </a:cubicBezTo>
                    <a:cubicBezTo>
                      <a:pt x="112" y="229"/>
                      <a:pt x="116" y="224"/>
                      <a:pt x="116" y="218"/>
                    </a:cubicBezTo>
                    <a:cubicBezTo>
                      <a:pt x="116" y="214"/>
                      <a:pt x="114" y="211"/>
                      <a:pt x="112" y="208"/>
                    </a:cubicBezTo>
                    <a:cubicBezTo>
                      <a:pt x="114" y="206"/>
                      <a:pt x="116" y="202"/>
                      <a:pt x="116" y="198"/>
                    </a:cubicBezTo>
                    <a:cubicBezTo>
                      <a:pt x="116" y="194"/>
                      <a:pt x="114" y="190"/>
                      <a:pt x="110" y="187"/>
                    </a:cubicBezTo>
                    <a:cubicBezTo>
                      <a:pt x="113" y="185"/>
                      <a:pt x="116" y="182"/>
                      <a:pt x="118" y="179"/>
                    </a:cubicBezTo>
                    <a:cubicBezTo>
                      <a:pt x="118" y="179"/>
                      <a:pt x="118" y="179"/>
                      <a:pt x="118" y="179"/>
                    </a:cubicBezTo>
                    <a:cubicBezTo>
                      <a:pt x="149" y="120"/>
                      <a:pt x="149" y="120"/>
                      <a:pt x="149" y="120"/>
                    </a:cubicBezTo>
                    <a:cubicBezTo>
                      <a:pt x="149" y="120"/>
                      <a:pt x="149" y="120"/>
                      <a:pt x="149" y="120"/>
                    </a:cubicBezTo>
                    <a:cubicBezTo>
                      <a:pt x="156" y="109"/>
                      <a:pt x="160" y="95"/>
                      <a:pt x="160" y="80"/>
                    </a:cubicBezTo>
                    <a:close/>
                    <a:moveTo>
                      <a:pt x="80" y="248"/>
                    </a:moveTo>
                    <a:cubicBezTo>
                      <a:pt x="70" y="248"/>
                      <a:pt x="62" y="241"/>
                      <a:pt x="60" y="232"/>
                    </a:cubicBezTo>
                    <a:cubicBezTo>
                      <a:pt x="99" y="232"/>
                      <a:pt x="99" y="232"/>
                      <a:pt x="99" y="232"/>
                    </a:cubicBezTo>
                    <a:cubicBezTo>
                      <a:pt x="97" y="241"/>
                      <a:pt x="89" y="248"/>
                      <a:pt x="80" y="248"/>
                    </a:cubicBezTo>
                    <a:close/>
                    <a:moveTo>
                      <a:pt x="108" y="218"/>
                    </a:moveTo>
                    <a:cubicBezTo>
                      <a:pt x="108" y="222"/>
                      <a:pt x="105" y="224"/>
                      <a:pt x="102" y="224"/>
                    </a:cubicBezTo>
                    <a:cubicBezTo>
                      <a:pt x="58" y="224"/>
                      <a:pt x="58" y="224"/>
                      <a:pt x="58" y="224"/>
                    </a:cubicBezTo>
                    <a:cubicBezTo>
                      <a:pt x="55" y="224"/>
                      <a:pt x="52" y="222"/>
                      <a:pt x="52" y="218"/>
                    </a:cubicBezTo>
                    <a:cubicBezTo>
                      <a:pt x="52" y="215"/>
                      <a:pt x="55" y="212"/>
                      <a:pt x="58" y="212"/>
                    </a:cubicBezTo>
                    <a:cubicBezTo>
                      <a:pt x="102" y="212"/>
                      <a:pt x="102" y="212"/>
                      <a:pt x="102" y="212"/>
                    </a:cubicBezTo>
                    <a:cubicBezTo>
                      <a:pt x="105" y="212"/>
                      <a:pt x="108" y="215"/>
                      <a:pt x="108" y="218"/>
                    </a:cubicBezTo>
                    <a:close/>
                    <a:moveTo>
                      <a:pt x="102" y="192"/>
                    </a:moveTo>
                    <a:cubicBezTo>
                      <a:pt x="105" y="192"/>
                      <a:pt x="108" y="195"/>
                      <a:pt x="108" y="198"/>
                    </a:cubicBezTo>
                    <a:cubicBezTo>
                      <a:pt x="108" y="202"/>
                      <a:pt x="105" y="204"/>
                      <a:pt x="102" y="204"/>
                    </a:cubicBezTo>
                    <a:cubicBezTo>
                      <a:pt x="58" y="204"/>
                      <a:pt x="58" y="204"/>
                      <a:pt x="58" y="204"/>
                    </a:cubicBezTo>
                    <a:cubicBezTo>
                      <a:pt x="55" y="204"/>
                      <a:pt x="52" y="202"/>
                      <a:pt x="52" y="198"/>
                    </a:cubicBezTo>
                    <a:cubicBezTo>
                      <a:pt x="52" y="195"/>
                      <a:pt x="55" y="192"/>
                      <a:pt x="58" y="192"/>
                    </a:cubicBezTo>
                    <a:cubicBezTo>
                      <a:pt x="64" y="192"/>
                      <a:pt x="64" y="192"/>
                      <a:pt x="64" y="192"/>
                    </a:cubicBezTo>
                    <a:cubicBezTo>
                      <a:pt x="96" y="192"/>
                      <a:pt x="96" y="192"/>
                      <a:pt x="96" y="192"/>
                    </a:cubicBezTo>
                    <a:lnTo>
                      <a:pt x="102" y="192"/>
                    </a:lnTo>
                    <a:close/>
                    <a:moveTo>
                      <a:pt x="135" y="112"/>
                    </a:moveTo>
                    <a:cubicBezTo>
                      <a:pt x="135" y="113"/>
                      <a:pt x="135" y="114"/>
                      <a:pt x="134" y="114"/>
                    </a:cubicBezTo>
                    <a:cubicBezTo>
                      <a:pt x="104" y="170"/>
                      <a:pt x="104" y="170"/>
                      <a:pt x="104" y="170"/>
                    </a:cubicBezTo>
                    <a:cubicBezTo>
                      <a:pt x="104" y="170"/>
                      <a:pt x="103" y="171"/>
                      <a:pt x="103" y="172"/>
                    </a:cubicBezTo>
                    <a:cubicBezTo>
                      <a:pt x="102" y="174"/>
                      <a:pt x="100" y="176"/>
                      <a:pt x="96" y="176"/>
                    </a:cubicBezTo>
                    <a:cubicBezTo>
                      <a:pt x="100" y="129"/>
                      <a:pt x="100" y="129"/>
                      <a:pt x="100" y="129"/>
                    </a:cubicBezTo>
                    <a:cubicBezTo>
                      <a:pt x="100" y="126"/>
                      <a:pt x="98" y="124"/>
                      <a:pt x="96" y="124"/>
                    </a:cubicBezTo>
                    <a:cubicBezTo>
                      <a:pt x="94" y="124"/>
                      <a:pt x="92" y="126"/>
                      <a:pt x="92" y="128"/>
                    </a:cubicBezTo>
                    <a:cubicBezTo>
                      <a:pt x="88" y="176"/>
                      <a:pt x="88" y="176"/>
                      <a:pt x="88" y="176"/>
                    </a:cubicBezTo>
                    <a:cubicBezTo>
                      <a:pt x="72" y="176"/>
                      <a:pt x="72" y="176"/>
                      <a:pt x="72" y="176"/>
                    </a:cubicBezTo>
                    <a:cubicBezTo>
                      <a:pt x="68" y="128"/>
                      <a:pt x="68" y="128"/>
                      <a:pt x="68" y="128"/>
                    </a:cubicBezTo>
                    <a:cubicBezTo>
                      <a:pt x="68" y="126"/>
                      <a:pt x="66" y="124"/>
                      <a:pt x="64" y="124"/>
                    </a:cubicBezTo>
                    <a:cubicBezTo>
                      <a:pt x="61" y="124"/>
                      <a:pt x="60" y="126"/>
                      <a:pt x="60" y="129"/>
                    </a:cubicBezTo>
                    <a:cubicBezTo>
                      <a:pt x="64" y="176"/>
                      <a:pt x="64" y="176"/>
                      <a:pt x="64" y="176"/>
                    </a:cubicBezTo>
                    <a:cubicBezTo>
                      <a:pt x="60" y="176"/>
                      <a:pt x="58" y="174"/>
                      <a:pt x="57" y="172"/>
                    </a:cubicBezTo>
                    <a:cubicBezTo>
                      <a:pt x="56" y="171"/>
                      <a:pt x="56" y="171"/>
                      <a:pt x="56" y="170"/>
                    </a:cubicBezTo>
                    <a:cubicBezTo>
                      <a:pt x="26" y="114"/>
                      <a:pt x="26" y="114"/>
                      <a:pt x="26" y="114"/>
                    </a:cubicBezTo>
                    <a:cubicBezTo>
                      <a:pt x="25" y="114"/>
                      <a:pt x="25" y="113"/>
                      <a:pt x="25" y="112"/>
                    </a:cubicBezTo>
                    <a:cubicBezTo>
                      <a:pt x="19" y="103"/>
                      <a:pt x="16" y="91"/>
                      <a:pt x="16" y="80"/>
                    </a:cubicBezTo>
                    <a:cubicBezTo>
                      <a:pt x="16" y="45"/>
                      <a:pt x="45" y="16"/>
                      <a:pt x="80" y="16"/>
                    </a:cubicBezTo>
                    <a:cubicBezTo>
                      <a:pt x="115" y="16"/>
                      <a:pt x="144" y="45"/>
                      <a:pt x="144" y="80"/>
                    </a:cubicBezTo>
                    <a:cubicBezTo>
                      <a:pt x="144" y="91"/>
                      <a:pt x="141" y="103"/>
                      <a:pt x="135" y="11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94" name="Google Shape;5494;p164"/>
              <p:cNvSpPr/>
              <p:nvPr/>
            </p:nvSpPr>
            <p:spPr>
              <a:xfrm>
                <a:off x="6608763" y="642938"/>
                <a:ext cx="120650" cy="103188"/>
              </a:xfrm>
              <a:custGeom>
                <a:rect b="b" l="l" r="r" t="t"/>
                <a:pathLst>
                  <a:path extrusionOk="0" h="35" w="41">
                    <a:moveTo>
                      <a:pt x="35" y="1"/>
                    </a:moveTo>
                    <a:cubicBezTo>
                      <a:pt x="20" y="5"/>
                      <a:pt x="7" y="15"/>
                      <a:pt x="1" y="29"/>
                    </a:cubicBezTo>
                    <a:cubicBezTo>
                      <a:pt x="0" y="31"/>
                      <a:pt x="1" y="34"/>
                      <a:pt x="3" y="35"/>
                    </a:cubicBezTo>
                    <a:cubicBezTo>
                      <a:pt x="3" y="35"/>
                      <a:pt x="4" y="35"/>
                      <a:pt x="4" y="35"/>
                    </a:cubicBezTo>
                    <a:cubicBezTo>
                      <a:pt x="6" y="35"/>
                      <a:pt x="7" y="34"/>
                      <a:pt x="8" y="33"/>
                    </a:cubicBezTo>
                    <a:cubicBezTo>
                      <a:pt x="14" y="21"/>
                      <a:pt x="24" y="12"/>
                      <a:pt x="37" y="9"/>
                    </a:cubicBezTo>
                    <a:cubicBezTo>
                      <a:pt x="39" y="8"/>
                      <a:pt x="41" y="6"/>
                      <a:pt x="40" y="4"/>
                    </a:cubicBezTo>
                    <a:cubicBezTo>
                      <a:pt x="40" y="2"/>
                      <a:pt x="37" y="0"/>
                      <a:pt x="3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495" name="Google Shape;5495;p164"/>
          <p:cNvGrpSpPr/>
          <p:nvPr/>
        </p:nvGrpSpPr>
        <p:grpSpPr>
          <a:xfrm>
            <a:off x="1881450" y="4514947"/>
            <a:ext cx="1002680" cy="1002634"/>
            <a:chOff x="3618857" y="3815779"/>
            <a:chExt cx="1068005" cy="1067956"/>
          </a:xfrm>
        </p:grpSpPr>
        <p:sp>
          <p:nvSpPr>
            <p:cNvPr id="5496" name="Google Shape;5496;p164"/>
            <p:cNvSpPr/>
            <p:nvPr/>
          </p:nvSpPr>
          <p:spPr>
            <a:xfrm rot="5400000">
              <a:off x="3618881" y="3815754"/>
              <a:ext cx="1067956" cy="1068005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97" name="Google Shape;5497;p164"/>
            <p:cNvSpPr txBox="1"/>
            <p:nvPr/>
          </p:nvSpPr>
          <p:spPr>
            <a:xfrm>
              <a:off x="3775256" y="3972173"/>
              <a:ext cx="755194" cy="7551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764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8" name="Google Shape;5498;p164"/>
            <p:cNvSpPr/>
            <p:nvPr/>
          </p:nvSpPr>
          <p:spPr>
            <a:xfrm>
              <a:off x="3872703" y="4101652"/>
              <a:ext cx="560312" cy="496208"/>
            </a:xfrm>
            <a:custGeom>
              <a:rect b="b" l="l" r="r" t="t"/>
              <a:pathLst>
                <a:path extrusionOk="0" h="227" w="256">
                  <a:moveTo>
                    <a:pt x="256" y="108"/>
                  </a:moveTo>
                  <a:cubicBezTo>
                    <a:pt x="256" y="94"/>
                    <a:pt x="245" y="84"/>
                    <a:pt x="232" y="84"/>
                  </a:cubicBezTo>
                  <a:cubicBezTo>
                    <a:pt x="169" y="84"/>
                    <a:pt x="169" y="84"/>
                    <a:pt x="169" y="84"/>
                  </a:cubicBezTo>
                  <a:cubicBezTo>
                    <a:pt x="171" y="74"/>
                    <a:pt x="172" y="59"/>
                    <a:pt x="172" y="44"/>
                  </a:cubicBezTo>
                  <a:cubicBezTo>
                    <a:pt x="172" y="13"/>
                    <a:pt x="156" y="0"/>
                    <a:pt x="140" y="0"/>
                  </a:cubicBezTo>
                  <a:cubicBezTo>
                    <a:pt x="120" y="0"/>
                    <a:pt x="120" y="21"/>
                    <a:pt x="120" y="48"/>
                  </a:cubicBezTo>
                  <a:cubicBezTo>
                    <a:pt x="120" y="67"/>
                    <a:pt x="90" y="97"/>
                    <a:pt x="75" y="110"/>
                  </a:cubicBezTo>
                  <a:cubicBezTo>
                    <a:pt x="71" y="108"/>
                    <a:pt x="68" y="107"/>
                    <a:pt x="64" y="107"/>
                  </a:cubicBezTo>
                  <a:cubicBezTo>
                    <a:pt x="24" y="107"/>
                    <a:pt x="24" y="107"/>
                    <a:pt x="24" y="107"/>
                  </a:cubicBezTo>
                  <a:cubicBezTo>
                    <a:pt x="11" y="107"/>
                    <a:pt x="0" y="118"/>
                    <a:pt x="0" y="131"/>
                  </a:cubicBezTo>
                  <a:cubicBezTo>
                    <a:pt x="8" y="203"/>
                    <a:pt x="8" y="203"/>
                    <a:pt x="8" y="203"/>
                  </a:cubicBezTo>
                  <a:cubicBezTo>
                    <a:pt x="10" y="216"/>
                    <a:pt x="19" y="227"/>
                    <a:pt x="32" y="227"/>
                  </a:cubicBezTo>
                  <a:cubicBezTo>
                    <a:pt x="64" y="227"/>
                    <a:pt x="64" y="227"/>
                    <a:pt x="64" y="227"/>
                  </a:cubicBezTo>
                  <a:cubicBezTo>
                    <a:pt x="74" y="227"/>
                    <a:pt x="83" y="221"/>
                    <a:pt x="87" y="212"/>
                  </a:cubicBezTo>
                  <a:cubicBezTo>
                    <a:pt x="100" y="219"/>
                    <a:pt x="100" y="219"/>
                    <a:pt x="100" y="219"/>
                  </a:cubicBezTo>
                  <a:cubicBezTo>
                    <a:pt x="101" y="219"/>
                    <a:pt x="102" y="219"/>
                    <a:pt x="103" y="219"/>
                  </a:cubicBezTo>
                  <a:cubicBezTo>
                    <a:pt x="210" y="219"/>
                    <a:pt x="210" y="219"/>
                    <a:pt x="210" y="219"/>
                  </a:cubicBezTo>
                  <a:cubicBezTo>
                    <a:pt x="222" y="219"/>
                    <a:pt x="232" y="210"/>
                    <a:pt x="232" y="197"/>
                  </a:cubicBezTo>
                  <a:cubicBezTo>
                    <a:pt x="232" y="194"/>
                    <a:pt x="231" y="191"/>
                    <a:pt x="230" y="188"/>
                  </a:cubicBezTo>
                  <a:cubicBezTo>
                    <a:pt x="236" y="184"/>
                    <a:pt x="240" y="177"/>
                    <a:pt x="240" y="169"/>
                  </a:cubicBezTo>
                  <a:cubicBezTo>
                    <a:pt x="240" y="166"/>
                    <a:pt x="239" y="162"/>
                    <a:pt x="238" y="159"/>
                  </a:cubicBezTo>
                  <a:cubicBezTo>
                    <a:pt x="244" y="155"/>
                    <a:pt x="248" y="148"/>
                    <a:pt x="248" y="140"/>
                  </a:cubicBezTo>
                  <a:cubicBezTo>
                    <a:pt x="248" y="135"/>
                    <a:pt x="247" y="131"/>
                    <a:pt x="245" y="128"/>
                  </a:cubicBezTo>
                  <a:cubicBezTo>
                    <a:pt x="252" y="123"/>
                    <a:pt x="256" y="116"/>
                    <a:pt x="256" y="108"/>
                  </a:cubicBezTo>
                  <a:close/>
                  <a:moveTo>
                    <a:pt x="64" y="211"/>
                  </a:moveTo>
                  <a:cubicBezTo>
                    <a:pt x="32" y="211"/>
                    <a:pt x="32" y="211"/>
                    <a:pt x="32" y="211"/>
                  </a:cubicBezTo>
                  <a:cubicBezTo>
                    <a:pt x="28" y="211"/>
                    <a:pt x="25" y="206"/>
                    <a:pt x="24" y="202"/>
                  </a:cubicBezTo>
                  <a:cubicBezTo>
                    <a:pt x="16" y="131"/>
                    <a:pt x="16" y="131"/>
                    <a:pt x="16" y="131"/>
                  </a:cubicBezTo>
                  <a:cubicBezTo>
                    <a:pt x="17" y="127"/>
                    <a:pt x="20" y="123"/>
                    <a:pt x="24" y="123"/>
                  </a:cubicBezTo>
                  <a:cubicBezTo>
                    <a:pt x="64" y="123"/>
                    <a:pt x="64" y="123"/>
                    <a:pt x="64" y="123"/>
                  </a:cubicBezTo>
                  <a:cubicBezTo>
                    <a:pt x="69" y="123"/>
                    <a:pt x="72" y="127"/>
                    <a:pt x="72" y="131"/>
                  </a:cubicBezTo>
                  <a:cubicBezTo>
                    <a:pt x="72" y="198"/>
                    <a:pt x="72" y="198"/>
                    <a:pt x="72" y="198"/>
                  </a:cubicBezTo>
                  <a:cubicBezTo>
                    <a:pt x="72" y="199"/>
                    <a:pt x="72" y="200"/>
                    <a:pt x="72" y="201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72" y="208"/>
                    <a:pt x="69" y="211"/>
                    <a:pt x="64" y="211"/>
                  </a:cubicBezTo>
                  <a:close/>
                  <a:moveTo>
                    <a:pt x="210" y="203"/>
                  </a:moveTo>
                  <a:cubicBezTo>
                    <a:pt x="105" y="203"/>
                    <a:pt x="105" y="203"/>
                    <a:pt x="105" y="203"/>
                  </a:cubicBezTo>
                  <a:cubicBezTo>
                    <a:pt x="88" y="194"/>
                    <a:pt x="88" y="194"/>
                    <a:pt x="88" y="194"/>
                  </a:cubicBezTo>
                  <a:cubicBezTo>
                    <a:pt x="88" y="131"/>
                    <a:pt x="88" y="131"/>
                    <a:pt x="88" y="131"/>
                  </a:cubicBezTo>
                  <a:cubicBezTo>
                    <a:pt x="88" y="128"/>
                    <a:pt x="87" y="124"/>
                    <a:pt x="86" y="121"/>
                  </a:cubicBezTo>
                  <a:cubicBezTo>
                    <a:pt x="100" y="109"/>
                    <a:pt x="136" y="75"/>
                    <a:pt x="136" y="48"/>
                  </a:cubicBezTo>
                  <a:cubicBezTo>
                    <a:pt x="136" y="31"/>
                    <a:pt x="136" y="16"/>
                    <a:pt x="140" y="16"/>
                  </a:cubicBezTo>
                  <a:cubicBezTo>
                    <a:pt x="148" y="16"/>
                    <a:pt x="156" y="25"/>
                    <a:pt x="156" y="44"/>
                  </a:cubicBezTo>
                  <a:cubicBezTo>
                    <a:pt x="156" y="67"/>
                    <a:pt x="152" y="90"/>
                    <a:pt x="152" y="90"/>
                  </a:cubicBezTo>
                  <a:cubicBezTo>
                    <a:pt x="152" y="93"/>
                    <a:pt x="153" y="95"/>
                    <a:pt x="154" y="97"/>
                  </a:cubicBezTo>
                  <a:cubicBezTo>
                    <a:pt x="156" y="98"/>
                    <a:pt x="158" y="100"/>
                    <a:pt x="160" y="100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237" y="100"/>
                    <a:pt x="240" y="103"/>
                    <a:pt x="240" y="108"/>
                  </a:cubicBezTo>
                  <a:cubicBezTo>
                    <a:pt x="240" y="112"/>
                    <a:pt x="237" y="116"/>
                    <a:pt x="232" y="116"/>
                  </a:cubicBezTo>
                  <a:cubicBezTo>
                    <a:pt x="223" y="116"/>
                    <a:pt x="223" y="116"/>
                    <a:pt x="223" y="116"/>
                  </a:cubicBezTo>
                  <a:cubicBezTo>
                    <a:pt x="219" y="116"/>
                    <a:pt x="215" y="119"/>
                    <a:pt x="215" y="124"/>
                  </a:cubicBezTo>
                  <a:cubicBezTo>
                    <a:pt x="215" y="128"/>
                    <a:pt x="219" y="132"/>
                    <a:pt x="223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9" y="132"/>
                    <a:pt x="232" y="135"/>
                    <a:pt x="232" y="140"/>
                  </a:cubicBezTo>
                  <a:cubicBezTo>
                    <a:pt x="232" y="144"/>
                    <a:pt x="229" y="148"/>
                    <a:pt x="224" y="148"/>
                  </a:cubicBezTo>
                  <a:cubicBezTo>
                    <a:pt x="219" y="148"/>
                    <a:pt x="219" y="148"/>
                    <a:pt x="219" y="148"/>
                  </a:cubicBezTo>
                  <a:cubicBezTo>
                    <a:pt x="219" y="148"/>
                    <a:pt x="218" y="147"/>
                    <a:pt x="218" y="147"/>
                  </a:cubicBezTo>
                  <a:cubicBezTo>
                    <a:pt x="218" y="147"/>
                    <a:pt x="218" y="148"/>
                    <a:pt x="218" y="148"/>
                  </a:cubicBezTo>
                  <a:cubicBezTo>
                    <a:pt x="215" y="148"/>
                    <a:pt x="215" y="148"/>
                    <a:pt x="215" y="148"/>
                  </a:cubicBezTo>
                  <a:cubicBezTo>
                    <a:pt x="211" y="148"/>
                    <a:pt x="207" y="151"/>
                    <a:pt x="207" y="156"/>
                  </a:cubicBezTo>
                  <a:cubicBezTo>
                    <a:pt x="207" y="160"/>
                    <a:pt x="211" y="164"/>
                    <a:pt x="215" y="164"/>
                  </a:cubicBezTo>
                  <a:cubicBezTo>
                    <a:pt x="218" y="164"/>
                    <a:pt x="218" y="164"/>
                    <a:pt x="218" y="164"/>
                  </a:cubicBezTo>
                  <a:cubicBezTo>
                    <a:pt x="222" y="164"/>
                    <a:pt x="224" y="166"/>
                    <a:pt x="224" y="169"/>
                  </a:cubicBezTo>
                  <a:cubicBezTo>
                    <a:pt x="224" y="173"/>
                    <a:pt x="221" y="175"/>
                    <a:pt x="218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06" y="175"/>
                    <a:pt x="202" y="179"/>
                    <a:pt x="202" y="183"/>
                  </a:cubicBezTo>
                  <a:cubicBezTo>
                    <a:pt x="202" y="188"/>
                    <a:pt x="206" y="191"/>
                    <a:pt x="210" y="191"/>
                  </a:cubicBezTo>
                  <a:cubicBezTo>
                    <a:pt x="213" y="191"/>
                    <a:pt x="216" y="194"/>
                    <a:pt x="216" y="197"/>
                  </a:cubicBezTo>
                  <a:cubicBezTo>
                    <a:pt x="216" y="201"/>
                    <a:pt x="213" y="203"/>
                    <a:pt x="210" y="20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99" name="Google Shape;5499;p164"/>
          <p:cNvGrpSpPr/>
          <p:nvPr/>
        </p:nvGrpSpPr>
        <p:grpSpPr>
          <a:xfrm>
            <a:off x="886470" y="3721477"/>
            <a:ext cx="1002680" cy="1002634"/>
            <a:chOff x="3618857" y="2203534"/>
            <a:chExt cx="1068005" cy="1067956"/>
          </a:xfrm>
        </p:grpSpPr>
        <p:sp>
          <p:nvSpPr>
            <p:cNvPr id="5500" name="Google Shape;5500;p164"/>
            <p:cNvSpPr/>
            <p:nvPr/>
          </p:nvSpPr>
          <p:spPr>
            <a:xfrm rot="5400000">
              <a:off x="3618881" y="2203509"/>
              <a:ext cx="1067956" cy="1068005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01" name="Google Shape;5501;p164"/>
            <p:cNvSpPr txBox="1"/>
            <p:nvPr/>
          </p:nvSpPr>
          <p:spPr>
            <a:xfrm>
              <a:off x="3775256" y="2359923"/>
              <a:ext cx="755194" cy="7551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764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502" name="Google Shape;5502;p164"/>
            <p:cNvGrpSpPr/>
            <p:nvPr/>
          </p:nvGrpSpPr>
          <p:grpSpPr>
            <a:xfrm>
              <a:off x="3936317" y="2531394"/>
              <a:ext cx="433084" cy="412235"/>
              <a:chOff x="6719888" y="887413"/>
              <a:chExt cx="492125" cy="468312"/>
            </a:xfrm>
          </p:grpSpPr>
          <p:sp>
            <p:nvSpPr>
              <p:cNvPr id="5503" name="Google Shape;5503;p164"/>
              <p:cNvSpPr/>
              <p:nvPr/>
            </p:nvSpPr>
            <p:spPr>
              <a:xfrm>
                <a:off x="6719888" y="887413"/>
                <a:ext cx="492125" cy="468312"/>
              </a:xfrm>
              <a:custGeom>
                <a:rect b="b" l="l" r="r" t="t"/>
                <a:pathLst>
                  <a:path extrusionOk="0" h="122" w="128">
                    <a:moveTo>
                      <a:pt x="117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9"/>
                      <a:pt x="5" y="104"/>
                      <a:pt x="11" y="104"/>
                    </a:cubicBezTo>
                    <a:cubicBezTo>
                      <a:pt x="43" y="104"/>
                      <a:pt x="43" y="104"/>
                      <a:pt x="43" y="104"/>
                    </a:cubicBezTo>
                    <a:cubicBezTo>
                      <a:pt x="42" y="106"/>
                      <a:pt x="39" y="109"/>
                      <a:pt x="38" y="110"/>
                    </a:cubicBezTo>
                    <a:cubicBezTo>
                      <a:pt x="36" y="111"/>
                      <a:pt x="35" y="112"/>
                      <a:pt x="35" y="113"/>
                    </a:cubicBezTo>
                    <a:cubicBezTo>
                      <a:pt x="34" y="114"/>
                      <a:pt x="33" y="116"/>
                      <a:pt x="34" y="118"/>
                    </a:cubicBezTo>
                    <a:cubicBezTo>
                      <a:pt x="35" y="120"/>
                      <a:pt x="37" y="122"/>
                      <a:pt x="42" y="122"/>
                    </a:cubicBezTo>
                    <a:cubicBezTo>
                      <a:pt x="86" y="122"/>
                      <a:pt x="86" y="122"/>
                      <a:pt x="86" y="122"/>
                    </a:cubicBezTo>
                    <a:cubicBezTo>
                      <a:pt x="91" y="122"/>
                      <a:pt x="93" y="120"/>
                      <a:pt x="94" y="118"/>
                    </a:cubicBezTo>
                    <a:cubicBezTo>
                      <a:pt x="95" y="116"/>
                      <a:pt x="95" y="114"/>
                      <a:pt x="94" y="113"/>
                    </a:cubicBezTo>
                    <a:cubicBezTo>
                      <a:pt x="93" y="112"/>
                      <a:pt x="92" y="111"/>
                      <a:pt x="91" y="110"/>
                    </a:cubicBezTo>
                    <a:cubicBezTo>
                      <a:pt x="89" y="109"/>
                      <a:pt x="87" y="106"/>
                      <a:pt x="85" y="104"/>
                    </a:cubicBezTo>
                    <a:cubicBezTo>
                      <a:pt x="117" y="104"/>
                      <a:pt x="117" y="104"/>
                      <a:pt x="117" y="104"/>
                    </a:cubicBezTo>
                    <a:cubicBezTo>
                      <a:pt x="123" y="104"/>
                      <a:pt x="128" y="99"/>
                      <a:pt x="128" y="93"/>
                    </a:cubicBezTo>
                    <a:cubicBezTo>
                      <a:pt x="128" y="11"/>
                      <a:pt x="128" y="11"/>
                      <a:pt x="128" y="11"/>
                    </a:cubicBezTo>
                    <a:cubicBezTo>
                      <a:pt x="128" y="5"/>
                      <a:pt x="123" y="0"/>
                      <a:pt x="117" y="0"/>
                    </a:cubicBezTo>
                    <a:close/>
                    <a:moveTo>
                      <a:pt x="88" y="113"/>
                    </a:moveTo>
                    <a:cubicBezTo>
                      <a:pt x="89" y="114"/>
                      <a:pt x="90" y="115"/>
                      <a:pt x="90" y="116"/>
                    </a:cubicBezTo>
                    <a:cubicBezTo>
                      <a:pt x="90" y="116"/>
                      <a:pt x="91" y="116"/>
                      <a:pt x="90" y="116"/>
                    </a:cubicBezTo>
                    <a:cubicBezTo>
                      <a:pt x="90" y="117"/>
                      <a:pt x="88" y="118"/>
                      <a:pt x="86" y="118"/>
                    </a:cubicBezTo>
                    <a:cubicBezTo>
                      <a:pt x="42" y="118"/>
                      <a:pt x="42" y="118"/>
                      <a:pt x="42" y="118"/>
                    </a:cubicBezTo>
                    <a:cubicBezTo>
                      <a:pt x="40" y="118"/>
                      <a:pt x="38" y="117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5"/>
                      <a:pt x="39" y="114"/>
                      <a:pt x="40" y="113"/>
                    </a:cubicBezTo>
                    <a:cubicBezTo>
                      <a:pt x="44" y="109"/>
                      <a:pt x="47" y="106"/>
                      <a:pt x="48" y="104"/>
                    </a:cubicBezTo>
                    <a:cubicBezTo>
                      <a:pt x="80" y="104"/>
                      <a:pt x="80" y="104"/>
                      <a:pt x="80" y="104"/>
                    </a:cubicBezTo>
                    <a:cubicBezTo>
                      <a:pt x="82" y="106"/>
                      <a:pt x="84" y="109"/>
                      <a:pt x="88" y="113"/>
                    </a:cubicBezTo>
                    <a:close/>
                    <a:moveTo>
                      <a:pt x="120" y="93"/>
                    </a:moveTo>
                    <a:cubicBezTo>
                      <a:pt x="120" y="95"/>
                      <a:pt x="119" y="96"/>
                      <a:pt x="117" y="96"/>
                    </a:cubicBezTo>
                    <a:cubicBezTo>
                      <a:pt x="11" y="96"/>
                      <a:pt x="11" y="96"/>
                      <a:pt x="11" y="96"/>
                    </a:cubicBezTo>
                    <a:cubicBezTo>
                      <a:pt x="9" y="96"/>
                      <a:pt x="8" y="95"/>
                      <a:pt x="8" y="93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9"/>
                      <a:pt x="9" y="8"/>
                      <a:pt x="11" y="8"/>
                    </a:cubicBezTo>
                    <a:cubicBezTo>
                      <a:pt x="117" y="8"/>
                      <a:pt x="117" y="8"/>
                      <a:pt x="117" y="8"/>
                    </a:cubicBezTo>
                    <a:cubicBezTo>
                      <a:pt x="119" y="8"/>
                      <a:pt x="120" y="9"/>
                      <a:pt x="120" y="11"/>
                    </a:cubicBezTo>
                    <a:lnTo>
                      <a:pt x="120" y="93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04" name="Google Shape;5504;p164"/>
              <p:cNvSpPr/>
              <p:nvPr/>
            </p:nvSpPr>
            <p:spPr>
              <a:xfrm>
                <a:off x="6781801" y="947738"/>
                <a:ext cx="368300" cy="247650"/>
              </a:xfrm>
              <a:custGeom>
                <a:rect b="b" l="l" r="r" t="t"/>
                <a:pathLst>
                  <a:path extrusionOk="0" h="64" w="96">
                    <a:moveTo>
                      <a:pt x="89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0" y="61"/>
                      <a:pt x="3" y="64"/>
                      <a:pt x="7" y="64"/>
                    </a:cubicBezTo>
                    <a:cubicBezTo>
                      <a:pt x="89" y="64"/>
                      <a:pt x="89" y="64"/>
                      <a:pt x="89" y="64"/>
                    </a:cubicBezTo>
                    <a:cubicBezTo>
                      <a:pt x="93" y="64"/>
                      <a:pt x="96" y="61"/>
                      <a:pt x="96" y="57"/>
                    </a:cubicBezTo>
                    <a:cubicBezTo>
                      <a:pt x="96" y="7"/>
                      <a:pt x="96" y="7"/>
                      <a:pt x="96" y="7"/>
                    </a:cubicBezTo>
                    <a:cubicBezTo>
                      <a:pt x="96" y="3"/>
                      <a:pt x="93" y="0"/>
                      <a:pt x="89" y="0"/>
                    </a:cubicBezTo>
                    <a:close/>
                    <a:moveTo>
                      <a:pt x="92" y="57"/>
                    </a:moveTo>
                    <a:cubicBezTo>
                      <a:pt x="92" y="59"/>
                      <a:pt x="91" y="60"/>
                      <a:pt x="89" y="60"/>
                    </a:cubicBezTo>
                    <a:cubicBezTo>
                      <a:pt x="7" y="60"/>
                      <a:pt x="7" y="60"/>
                      <a:pt x="7" y="60"/>
                    </a:cubicBezTo>
                    <a:cubicBezTo>
                      <a:pt x="5" y="60"/>
                      <a:pt x="4" y="59"/>
                      <a:pt x="4" y="5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5"/>
                      <a:pt x="5" y="4"/>
                      <a:pt x="7" y="4"/>
                    </a:cubicBezTo>
                    <a:cubicBezTo>
                      <a:pt x="89" y="4"/>
                      <a:pt x="89" y="4"/>
                      <a:pt x="89" y="4"/>
                    </a:cubicBezTo>
                    <a:cubicBezTo>
                      <a:pt x="91" y="4"/>
                      <a:pt x="92" y="5"/>
                      <a:pt x="92" y="7"/>
                    </a:cubicBezTo>
                    <a:lnTo>
                      <a:pt x="92" y="5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05" name="Google Shape;5505;p164"/>
              <p:cNvSpPr/>
              <p:nvPr/>
            </p:nvSpPr>
            <p:spPr>
              <a:xfrm>
                <a:off x="6943726" y="1201738"/>
                <a:ext cx="46038" cy="47625"/>
              </a:xfrm>
              <a:custGeom>
                <a:rect b="b" l="l" r="r" t="t"/>
                <a:pathLst>
                  <a:path extrusionOk="0" h="12" w="12">
                    <a:moveTo>
                      <a:pt x="6" y="0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  <a:cubicBezTo>
                      <a:pt x="9" y="12"/>
                      <a:pt x="12" y="9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5" y="8"/>
                      <a:pt x="4" y="7"/>
                      <a:pt x="4" y="6"/>
                    </a:cubicBezTo>
                    <a:cubicBezTo>
                      <a:pt x="4" y="5"/>
                      <a:pt x="5" y="4"/>
                      <a:pt x="6" y="4"/>
                    </a:cubicBezTo>
                    <a:cubicBezTo>
                      <a:pt x="7" y="4"/>
                      <a:pt x="8" y="5"/>
                      <a:pt x="8" y="6"/>
                    </a:cubicBezTo>
                    <a:cubicBezTo>
                      <a:pt x="8" y="7"/>
                      <a:pt x="7" y="8"/>
                      <a:pt x="6" y="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06" name="Google Shape;5506;p164"/>
              <p:cNvSpPr/>
              <p:nvPr/>
            </p:nvSpPr>
            <p:spPr>
              <a:xfrm>
                <a:off x="6881813" y="1044575"/>
                <a:ext cx="61913" cy="65087"/>
              </a:xfrm>
              <a:custGeom>
                <a:rect b="b" l="l" r="r" t="t"/>
                <a:pathLst>
                  <a:path extrusionOk="0" h="41" w="39">
                    <a:moveTo>
                      <a:pt x="0" y="24"/>
                    </a:moveTo>
                    <a:lnTo>
                      <a:pt x="39" y="41"/>
                    </a:lnTo>
                    <a:lnTo>
                      <a:pt x="39" y="32"/>
                    </a:lnTo>
                    <a:lnTo>
                      <a:pt x="12" y="19"/>
                    </a:lnTo>
                    <a:lnTo>
                      <a:pt x="39" y="10"/>
                    </a:lnTo>
                    <a:lnTo>
                      <a:pt x="39" y="0"/>
                    </a:lnTo>
                    <a:lnTo>
                      <a:pt x="0" y="17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07" name="Google Shape;5507;p164"/>
              <p:cNvSpPr/>
              <p:nvPr/>
            </p:nvSpPr>
            <p:spPr>
              <a:xfrm>
                <a:off x="6950076" y="1033463"/>
                <a:ext cx="31750" cy="87312"/>
              </a:xfrm>
              <a:custGeom>
                <a:rect b="b" l="l" r="r" t="t"/>
                <a:pathLst>
                  <a:path extrusionOk="0" h="23" w="8">
                    <a:moveTo>
                      <a:pt x="7" y="0"/>
                    </a:moveTo>
                    <a:cubicBezTo>
                      <a:pt x="6" y="0"/>
                      <a:pt x="6" y="0"/>
                      <a:pt x="5" y="0"/>
                    </a:cubicBezTo>
                    <a:cubicBezTo>
                      <a:pt x="5" y="0"/>
                      <a:pt x="5" y="1"/>
                      <a:pt x="5" y="2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1"/>
                      <a:pt x="0" y="22"/>
                      <a:pt x="0" y="22"/>
                    </a:cubicBezTo>
                    <a:cubicBezTo>
                      <a:pt x="0" y="23"/>
                      <a:pt x="1" y="23"/>
                      <a:pt x="2" y="23"/>
                    </a:cubicBezTo>
                    <a:cubicBezTo>
                      <a:pt x="2" y="23"/>
                      <a:pt x="2" y="23"/>
                      <a:pt x="3" y="23"/>
                    </a:cubicBezTo>
                    <a:cubicBezTo>
                      <a:pt x="3" y="23"/>
                      <a:pt x="3" y="22"/>
                      <a:pt x="3" y="22"/>
                    </a:cubicBezTo>
                    <a:cubicBezTo>
                      <a:pt x="3" y="22"/>
                      <a:pt x="3" y="21"/>
                      <a:pt x="4" y="21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2"/>
                      <a:pt x="8" y="1"/>
                      <a:pt x="8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7" y="0"/>
                      <a:pt x="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08" name="Google Shape;5508;p164"/>
              <p:cNvSpPr/>
              <p:nvPr/>
            </p:nvSpPr>
            <p:spPr>
              <a:xfrm>
                <a:off x="6989763" y="1044575"/>
                <a:ext cx="60325" cy="65087"/>
              </a:xfrm>
              <a:custGeom>
                <a:rect b="b" l="l" r="r" t="t"/>
                <a:pathLst>
                  <a:path extrusionOk="0" h="41" w="38">
                    <a:moveTo>
                      <a:pt x="0" y="10"/>
                    </a:moveTo>
                    <a:lnTo>
                      <a:pt x="26" y="19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38" y="24"/>
                    </a:lnTo>
                    <a:lnTo>
                      <a:pt x="38" y="17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509" name="Google Shape;5509;p164"/>
          <p:cNvGrpSpPr/>
          <p:nvPr/>
        </p:nvGrpSpPr>
        <p:grpSpPr>
          <a:xfrm>
            <a:off x="886469" y="2448849"/>
            <a:ext cx="1002680" cy="1002634"/>
            <a:chOff x="2254022" y="1541715"/>
            <a:chExt cx="1068005" cy="1067956"/>
          </a:xfrm>
        </p:grpSpPr>
        <p:sp>
          <p:nvSpPr>
            <p:cNvPr id="5510" name="Google Shape;5510;p164"/>
            <p:cNvSpPr/>
            <p:nvPr/>
          </p:nvSpPr>
          <p:spPr>
            <a:xfrm rot="5400000">
              <a:off x="2254046" y="1541690"/>
              <a:ext cx="1067956" cy="106800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11" name="Google Shape;5511;p164"/>
            <p:cNvSpPr txBox="1"/>
            <p:nvPr/>
          </p:nvSpPr>
          <p:spPr>
            <a:xfrm>
              <a:off x="2410406" y="1698098"/>
              <a:ext cx="755194" cy="7551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764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512" name="Google Shape;5512;p164"/>
            <p:cNvGrpSpPr/>
            <p:nvPr/>
          </p:nvGrpSpPr>
          <p:grpSpPr>
            <a:xfrm>
              <a:off x="2430329" y="1694365"/>
              <a:ext cx="715389" cy="715389"/>
              <a:chOff x="6677748" y="5256451"/>
              <a:chExt cx="660522" cy="660522"/>
            </a:xfrm>
          </p:grpSpPr>
          <p:sp>
            <p:nvSpPr>
              <p:cNvPr id="5513" name="Google Shape;5513;p164"/>
              <p:cNvSpPr/>
              <p:nvPr/>
            </p:nvSpPr>
            <p:spPr>
              <a:xfrm rot="2700000">
                <a:off x="6832931" y="5294730"/>
                <a:ext cx="350155" cy="583964"/>
              </a:xfrm>
              <a:custGeom>
                <a:rect b="b" l="l" r="r" t="t"/>
                <a:pathLst>
                  <a:path extrusionOk="0" h="310" w="184">
                    <a:moveTo>
                      <a:pt x="50" y="310"/>
                    </a:moveTo>
                    <a:cubicBezTo>
                      <a:pt x="32" y="282"/>
                      <a:pt x="32" y="282"/>
                      <a:pt x="32" y="282"/>
                    </a:cubicBezTo>
                    <a:cubicBezTo>
                      <a:pt x="28" y="276"/>
                      <a:pt x="0" y="230"/>
                      <a:pt x="10" y="199"/>
                    </a:cubicBezTo>
                    <a:cubicBezTo>
                      <a:pt x="14" y="187"/>
                      <a:pt x="24" y="178"/>
                      <a:pt x="39" y="171"/>
                    </a:cubicBezTo>
                    <a:cubicBezTo>
                      <a:pt x="33" y="151"/>
                      <a:pt x="30" y="132"/>
                      <a:pt x="30" y="116"/>
                    </a:cubicBezTo>
                    <a:cubicBezTo>
                      <a:pt x="30" y="102"/>
                      <a:pt x="32" y="87"/>
                      <a:pt x="36" y="73"/>
                    </a:cubicBezTo>
                    <a:cubicBezTo>
                      <a:pt x="36" y="72"/>
                      <a:pt x="36" y="72"/>
                      <a:pt x="36" y="72"/>
                    </a:cubicBezTo>
                    <a:cubicBezTo>
                      <a:pt x="50" y="35"/>
                      <a:pt x="77" y="0"/>
                      <a:pt x="92" y="0"/>
                    </a:cubicBezTo>
                    <a:cubicBezTo>
                      <a:pt x="107" y="0"/>
                      <a:pt x="134" y="35"/>
                      <a:pt x="148" y="72"/>
                    </a:cubicBezTo>
                    <a:cubicBezTo>
                      <a:pt x="148" y="73"/>
                      <a:pt x="148" y="73"/>
                      <a:pt x="148" y="73"/>
                    </a:cubicBezTo>
                    <a:cubicBezTo>
                      <a:pt x="152" y="87"/>
                      <a:pt x="155" y="102"/>
                      <a:pt x="155" y="116"/>
                    </a:cubicBezTo>
                    <a:cubicBezTo>
                      <a:pt x="155" y="132"/>
                      <a:pt x="152" y="151"/>
                      <a:pt x="145" y="171"/>
                    </a:cubicBezTo>
                    <a:cubicBezTo>
                      <a:pt x="160" y="178"/>
                      <a:pt x="170" y="187"/>
                      <a:pt x="174" y="199"/>
                    </a:cubicBezTo>
                    <a:cubicBezTo>
                      <a:pt x="184" y="230"/>
                      <a:pt x="156" y="276"/>
                      <a:pt x="153" y="282"/>
                    </a:cubicBezTo>
                    <a:cubicBezTo>
                      <a:pt x="134" y="310"/>
                      <a:pt x="134" y="310"/>
                      <a:pt x="134" y="310"/>
                    </a:cubicBezTo>
                    <a:cubicBezTo>
                      <a:pt x="134" y="276"/>
                      <a:pt x="134" y="276"/>
                      <a:pt x="134" y="276"/>
                    </a:cubicBezTo>
                    <a:cubicBezTo>
                      <a:pt x="134" y="262"/>
                      <a:pt x="128" y="248"/>
                      <a:pt x="118" y="239"/>
                    </a:cubicBezTo>
                    <a:cubicBezTo>
                      <a:pt x="118" y="239"/>
                      <a:pt x="118" y="239"/>
                      <a:pt x="118" y="240"/>
                    </a:cubicBezTo>
                    <a:cubicBezTo>
                      <a:pt x="115" y="246"/>
                      <a:pt x="115" y="246"/>
                      <a:pt x="115" y="246"/>
                    </a:cubicBezTo>
                    <a:cubicBezTo>
                      <a:pt x="108" y="245"/>
                      <a:pt x="108" y="245"/>
                      <a:pt x="108" y="245"/>
                    </a:cubicBezTo>
                    <a:cubicBezTo>
                      <a:pt x="98" y="245"/>
                      <a:pt x="87" y="245"/>
                      <a:pt x="76" y="245"/>
                    </a:cubicBezTo>
                    <a:cubicBezTo>
                      <a:pt x="69" y="246"/>
                      <a:pt x="69" y="246"/>
                      <a:pt x="69" y="246"/>
                    </a:cubicBezTo>
                    <a:cubicBezTo>
                      <a:pt x="66" y="240"/>
                      <a:pt x="66" y="240"/>
                      <a:pt x="66" y="240"/>
                    </a:cubicBezTo>
                    <a:cubicBezTo>
                      <a:pt x="66" y="239"/>
                      <a:pt x="66" y="239"/>
                      <a:pt x="66" y="239"/>
                    </a:cubicBezTo>
                    <a:cubicBezTo>
                      <a:pt x="56" y="249"/>
                      <a:pt x="50" y="262"/>
                      <a:pt x="50" y="276"/>
                    </a:cubicBezTo>
                    <a:lnTo>
                      <a:pt x="50" y="310"/>
                    </a:lnTo>
                    <a:close/>
                    <a:moveTo>
                      <a:pt x="55" y="79"/>
                    </a:moveTo>
                    <a:cubicBezTo>
                      <a:pt x="52" y="91"/>
                      <a:pt x="50" y="104"/>
                      <a:pt x="50" y="116"/>
                    </a:cubicBezTo>
                    <a:cubicBezTo>
                      <a:pt x="50" y="132"/>
                      <a:pt x="53" y="152"/>
                      <a:pt x="61" y="174"/>
                    </a:cubicBezTo>
                    <a:cubicBezTo>
                      <a:pt x="64" y="184"/>
                      <a:pt x="64" y="184"/>
                      <a:pt x="64" y="184"/>
                    </a:cubicBezTo>
                    <a:cubicBezTo>
                      <a:pt x="54" y="187"/>
                      <a:pt x="54" y="187"/>
                      <a:pt x="54" y="187"/>
                    </a:cubicBezTo>
                    <a:cubicBezTo>
                      <a:pt x="45" y="190"/>
                      <a:pt x="33" y="196"/>
                      <a:pt x="29" y="205"/>
                    </a:cubicBezTo>
                    <a:cubicBezTo>
                      <a:pt x="26" y="216"/>
                      <a:pt x="30" y="233"/>
                      <a:pt x="36" y="247"/>
                    </a:cubicBezTo>
                    <a:cubicBezTo>
                      <a:pt x="42" y="234"/>
                      <a:pt x="52" y="223"/>
                      <a:pt x="65" y="215"/>
                    </a:cubicBezTo>
                    <a:cubicBezTo>
                      <a:pt x="74" y="209"/>
                      <a:pt x="74" y="209"/>
                      <a:pt x="74" y="209"/>
                    </a:cubicBezTo>
                    <a:cubicBezTo>
                      <a:pt x="79" y="219"/>
                      <a:pt x="79" y="219"/>
                      <a:pt x="79" y="219"/>
                    </a:cubicBezTo>
                    <a:cubicBezTo>
                      <a:pt x="80" y="221"/>
                      <a:pt x="81" y="223"/>
                      <a:pt x="82" y="225"/>
                    </a:cubicBezTo>
                    <a:cubicBezTo>
                      <a:pt x="89" y="225"/>
                      <a:pt x="96" y="225"/>
                      <a:pt x="103" y="225"/>
                    </a:cubicBezTo>
                    <a:cubicBezTo>
                      <a:pt x="104" y="223"/>
                      <a:pt x="105" y="221"/>
                      <a:pt x="105" y="219"/>
                    </a:cubicBezTo>
                    <a:cubicBezTo>
                      <a:pt x="110" y="209"/>
                      <a:pt x="110" y="209"/>
                      <a:pt x="110" y="209"/>
                    </a:cubicBezTo>
                    <a:cubicBezTo>
                      <a:pt x="120" y="215"/>
                      <a:pt x="120" y="215"/>
                      <a:pt x="120" y="215"/>
                    </a:cubicBezTo>
                    <a:cubicBezTo>
                      <a:pt x="133" y="223"/>
                      <a:pt x="142" y="234"/>
                      <a:pt x="148" y="247"/>
                    </a:cubicBezTo>
                    <a:cubicBezTo>
                      <a:pt x="154" y="233"/>
                      <a:pt x="159" y="216"/>
                      <a:pt x="155" y="205"/>
                    </a:cubicBezTo>
                    <a:cubicBezTo>
                      <a:pt x="152" y="196"/>
                      <a:pt x="140" y="190"/>
                      <a:pt x="130" y="187"/>
                    </a:cubicBezTo>
                    <a:cubicBezTo>
                      <a:pt x="120" y="184"/>
                      <a:pt x="120" y="184"/>
                      <a:pt x="120" y="184"/>
                    </a:cubicBezTo>
                    <a:cubicBezTo>
                      <a:pt x="123" y="174"/>
                      <a:pt x="123" y="174"/>
                      <a:pt x="123" y="174"/>
                    </a:cubicBezTo>
                    <a:cubicBezTo>
                      <a:pt x="131" y="152"/>
                      <a:pt x="135" y="132"/>
                      <a:pt x="135" y="116"/>
                    </a:cubicBezTo>
                    <a:cubicBezTo>
                      <a:pt x="135" y="104"/>
                      <a:pt x="133" y="91"/>
                      <a:pt x="129" y="79"/>
                    </a:cubicBezTo>
                    <a:cubicBezTo>
                      <a:pt x="117" y="47"/>
                      <a:pt x="99" y="26"/>
                      <a:pt x="92" y="21"/>
                    </a:cubicBezTo>
                    <a:cubicBezTo>
                      <a:pt x="85" y="26"/>
                      <a:pt x="67" y="47"/>
                      <a:pt x="55" y="7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14" name="Google Shape;5514;p164"/>
              <p:cNvSpPr/>
              <p:nvPr/>
            </p:nvSpPr>
            <p:spPr>
              <a:xfrm rot="2700000">
                <a:off x="6989613" y="5483631"/>
                <a:ext cx="121724" cy="120112"/>
              </a:xfrm>
              <a:custGeom>
                <a:rect b="b" l="l" r="r" t="t"/>
                <a:pathLst>
                  <a:path extrusionOk="0" h="64" w="64">
                    <a:moveTo>
                      <a:pt x="32" y="64"/>
                    </a:moveTo>
                    <a:cubicBezTo>
                      <a:pt x="14" y="64"/>
                      <a:pt x="0" y="50"/>
                      <a:pt x="0" y="32"/>
                    </a:cubicBezTo>
                    <a:cubicBezTo>
                      <a:pt x="0" y="14"/>
                      <a:pt x="14" y="0"/>
                      <a:pt x="32" y="0"/>
                    </a:cubicBezTo>
                    <a:cubicBezTo>
                      <a:pt x="50" y="0"/>
                      <a:pt x="64" y="14"/>
                      <a:pt x="64" y="32"/>
                    </a:cubicBezTo>
                    <a:cubicBezTo>
                      <a:pt x="64" y="50"/>
                      <a:pt x="50" y="64"/>
                      <a:pt x="32" y="64"/>
                    </a:cubicBezTo>
                    <a:close/>
                    <a:moveTo>
                      <a:pt x="32" y="12"/>
                    </a:moveTo>
                    <a:cubicBezTo>
                      <a:pt x="21" y="12"/>
                      <a:pt x="12" y="21"/>
                      <a:pt x="12" y="32"/>
                    </a:cubicBezTo>
                    <a:cubicBezTo>
                      <a:pt x="12" y="43"/>
                      <a:pt x="21" y="52"/>
                      <a:pt x="32" y="52"/>
                    </a:cubicBezTo>
                    <a:cubicBezTo>
                      <a:pt x="43" y="52"/>
                      <a:pt x="52" y="43"/>
                      <a:pt x="52" y="32"/>
                    </a:cubicBezTo>
                    <a:cubicBezTo>
                      <a:pt x="52" y="21"/>
                      <a:pt x="43" y="12"/>
                      <a:pt x="32" y="1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15" name="Google Shape;5515;p164"/>
              <p:cNvSpPr/>
              <p:nvPr/>
            </p:nvSpPr>
            <p:spPr>
              <a:xfrm rot="2700000">
                <a:off x="6790966" y="5660018"/>
                <a:ext cx="112239" cy="178587"/>
              </a:xfrm>
              <a:custGeom>
                <a:rect b="b" l="l" r="r" t="t"/>
                <a:pathLst>
                  <a:path extrusionOk="0" h="95" w="59">
                    <a:moveTo>
                      <a:pt x="29" y="95"/>
                    </a:moveTo>
                    <a:cubicBezTo>
                      <a:pt x="24" y="85"/>
                      <a:pt x="24" y="85"/>
                      <a:pt x="24" y="85"/>
                    </a:cubicBezTo>
                    <a:cubicBezTo>
                      <a:pt x="20" y="77"/>
                      <a:pt x="0" y="38"/>
                      <a:pt x="0" y="26"/>
                    </a:cubicBezTo>
                    <a:cubicBezTo>
                      <a:pt x="0" y="12"/>
                      <a:pt x="13" y="0"/>
                      <a:pt x="29" y="0"/>
                    </a:cubicBezTo>
                    <a:cubicBezTo>
                      <a:pt x="45" y="0"/>
                      <a:pt x="59" y="12"/>
                      <a:pt x="59" y="26"/>
                    </a:cubicBezTo>
                    <a:cubicBezTo>
                      <a:pt x="59" y="38"/>
                      <a:pt x="39" y="77"/>
                      <a:pt x="34" y="85"/>
                    </a:cubicBezTo>
                    <a:lnTo>
                      <a:pt x="29" y="95"/>
                    </a:lnTo>
                    <a:close/>
                    <a:moveTo>
                      <a:pt x="29" y="12"/>
                    </a:moveTo>
                    <a:cubicBezTo>
                      <a:pt x="19" y="12"/>
                      <a:pt x="12" y="18"/>
                      <a:pt x="12" y="26"/>
                    </a:cubicBezTo>
                    <a:cubicBezTo>
                      <a:pt x="12" y="31"/>
                      <a:pt x="20" y="50"/>
                      <a:pt x="29" y="69"/>
                    </a:cubicBezTo>
                    <a:cubicBezTo>
                      <a:pt x="38" y="50"/>
                      <a:pt x="47" y="31"/>
                      <a:pt x="47" y="26"/>
                    </a:cubicBezTo>
                    <a:cubicBezTo>
                      <a:pt x="47" y="18"/>
                      <a:pt x="39" y="12"/>
                      <a:pt x="29" y="1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516" name="Google Shape;5516;p164"/>
          <p:cNvGrpSpPr/>
          <p:nvPr/>
        </p:nvGrpSpPr>
        <p:grpSpPr>
          <a:xfrm>
            <a:off x="1881450" y="1655379"/>
            <a:ext cx="1002680" cy="1002634"/>
            <a:chOff x="876631" y="2203534"/>
            <a:chExt cx="1068005" cy="1067956"/>
          </a:xfrm>
        </p:grpSpPr>
        <p:sp>
          <p:nvSpPr>
            <p:cNvPr id="5517" name="Google Shape;5517;p164"/>
            <p:cNvSpPr/>
            <p:nvPr/>
          </p:nvSpPr>
          <p:spPr>
            <a:xfrm rot="5400000">
              <a:off x="876655" y="2203510"/>
              <a:ext cx="1067956" cy="106800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18" name="Google Shape;5518;p164"/>
            <p:cNvSpPr txBox="1"/>
            <p:nvPr/>
          </p:nvSpPr>
          <p:spPr>
            <a:xfrm>
              <a:off x="1033031" y="2359923"/>
              <a:ext cx="755194" cy="7551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764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9" name="Google Shape;5519;p164"/>
            <p:cNvSpPr/>
            <p:nvPr/>
          </p:nvSpPr>
          <p:spPr>
            <a:xfrm>
              <a:off x="1130477" y="2489408"/>
              <a:ext cx="560312" cy="496208"/>
            </a:xfrm>
            <a:custGeom>
              <a:rect b="b" l="l" r="r" t="t"/>
              <a:pathLst>
                <a:path extrusionOk="0" h="227" w="256">
                  <a:moveTo>
                    <a:pt x="256" y="108"/>
                  </a:moveTo>
                  <a:cubicBezTo>
                    <a:pt x="256" y="94"/>
                    <a:pt x="245" y="84"/>
                    <a:pt x="232" y="84"/>
                  </a:cubicBezTo>
                  <a:cubicBezTo>
                    <a:pt x="169" y="84"/>
                    <a:pt x="169" y="84"/>
                    <a:pt x="169" y="84"/>
                  </a:cubicBezTo>
                  <a:cubicBezTo>
                    <a:pt x="171" y="74"/>
                    <a:pt x="172" y="59"/>
                    <a:pt x="172" y="44"/>
                  </a:cubicBezTo>
                  <a:cubicBezTo>
                    <a:pt x="172" y="13"/>
                    <a:pt x="156" y="0"/>
                    <a:pt x="140" y="0"/>
                  </a:cubicBezTo>
                  <a:cubicBezTo>
                    <a:pt x="120" y="0"/>
                    <a:pt x="120" y="21"/>
                    <a:pt x="120" y="48"/>
                  </a:cubicBezTo>
                  <a:cubicBezTo>
                    <a:pt x="120" y="67"/>
                    <a:pt x="90" y="97"/>
                    <a:pt x="75" y="110"/>
                  </a:cubicBezTo>
                  <a:cubicBezTo>
                    <a:pt x="71" y="108"/>
                    <a:pt x="68" y="107"/>
                    <a:pt x="64" y="107"/>
                  </a:cubicBezTo>
                  <a:cubicBezTo>
                    <a:pt x="24" y="107"/>
                    <a:pt x="24" y="107"/>
                    <a:pt x="24" y="107"/>
                  </a:cubicBezTo>
                  <a:cubicBezTo>
                    <a:pt x="11" y="107"/>
                    <a:pt x="0" y="118"/>
                    <a:pt x="0" y="131"/>
                  </a:cubicBezTo>
                  <a:cubicBezTo>
                    <a:pt x="8" y="203"/>
                    <a:pt x="8" y="203"/>
                    <a:pt x="8" y="203"/>
                  </a:cubicBezTo>
                  <a:cubicBezTo>
                    <a:pt x="10" y="216"/>
                    <a:pt x="19" y="227"/>
                    <a:pt x="32" y="227"/>
                  </a:cubicBezTo>
                  <a:cubicBezTo>
                    <a:pt x="64" y="227"/>
                    <a:pt x="64" y="227"/>
                    <a:pt x="64" y="227"/>
                  </a:cubicBezTo>
                  <a:cubicBezTo>
                    <a:pt x="74" y="227"/>
                    <a:pt x="83" y="221"/>
                    <a:pt x="87" y="212"/>
                  </a:cubicBezTo>
                  <a:cubicBezTo>
                    <a:pt x="100" y="219"/>
                    <a:pt x="100" y="219"/>
                    <a:pt x="100" y="219"/>
                  </a:cubicBezTo>
                  <a:cubicBezTo>
                    <a:pt x="101" y="219"/>
                    <a:pt x="102" y="219"/>
                    <a:pt x="103" y="219"/>
                  </a:cubicBezTo>
                  <a:cubicBezTo>
                    <a:pt x="210" y="219"/>
                    <a:pt x="210" y="219"/>
                    <a:pt x="210" y="219"/>
                  </a:cubicBezTo>
                  <a:cubicBezTo>
                    <a:pt x="222" y="219"/>
                    <a:pt x="232" y="210"/>
                    <a:pt x="232" y="197"/>
                  </a:cubicBezTo>
                  <a:cubicBezTo>
                    <a:pt x="232" y="194"/>
                    <a:pt x="231" y="191"/>
                    <a:pt x="230" y="188"/>
                  </a:cubicBezTo>
                  <a:cubicBezTo>
                    <a:pt x="236" y="184"/>
                    <a:pt x="240" y="177"/>
                    <a:pt x="240" y="169"/>
                  </a:cubicBezTo>
                  <a:cubicBezTo>
                    <a:pt x="240" y="166"/>
                    <a:pt x="239" y="162"/>
                    <a:pt x="238" y="159"/>
                  </a:cubicBezTo>
                  <a:cubicBezTo>
                    <a:pt x="244" y="155"/>
                    <a:pt x="248" y="148"/>
                    <a:pt x="248" y="140"/>
                  </a:cubicBezTo>
                  <a:cubicBezTo>
                    <a:pt x="248" y="135"/>
                    <a:pt x="247" y="131"/>
                    <a:pt x="245" y="128"/>
                  </a:cubicBezTo>
                  <a:cubicBezTo>
                    <a:pt x="252" y="123"/>
                    <a:pt x="256" y="116"/>
                    <a:pt x="256" y="108"/>
                  </a:cubicBezTo>
                  <a:close/>
                  <a:moveTo>
                    <a:pt x="64" y="211"/>
                  </a:moveTo>
                  <a:cubicBezTo>
                    <a:pt x="32" y="211"/>
                    <a:pt x="32" y="211"/>
                    <a:pt x="32" y="211"/>
                  </a:cubicBezTo>
                  <a:cubicBezTo>
                    <a:pt x="28" y="211"/>
                    <a:pt x="25" y="206"/>
                    <a:pt x="24" y="202"/>
                  </a:cubicBezTo>
                  <a:cubicBezTo>
                    <a:pt x="16" y="131"/>
                    <a:pt x="16" y="131"/>
                    <a:pt x="16" y="131"/>
                  </a:cubicBezTo>
                  <a:cubicBezTo>
                    <a:pt x="17" y="127"/>
                    <a:pt x="20" y="123"/>
                    <a:pt x="24" y="123"/>
                  </a:cubicBezTo>
                  <a:cubicBezTo>
                    <a:pt x="64" y="123"/>
                    <a:pt x="64" y="123"/>
                    <a:pt x="64" y="123"/>
                  </a:cubicBezTo>
                  <a:cubicBezTo>
                    <a:pt x="69" y="123"/>
                    <a:pt x="72" y="127"/>
                    <a:pt x="72" y="131"/>
                  </a:cubicBezTo>
                  <a:cubicBezTo>
                    <a:pt x="72" y="198"/>
                    <a:pt x="72" y="198"/>
                    <a:pt x="72" y="198"/>
                  </a:cubicBezTo>
                  <a:cubicBezTo>
                    <a:pt x="72" y="199"/>
                    <a:pt x="72" y="200"/>
                    <a:pt x="72" y="201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72" y="208"/>
                    <a:pt x="69" y="211"/>
                    <a:pt x="64" y="211"/>
                  </a:cubicBezTo>
                  <a:close/>
                  <a:moveTo>
                    <a:pt x="210" y="203"/>
                  </a:moveTo>
                  <a:cubicBezTo>
                    <a:pt x="105" y="203"/>
                    <a:pt x="105" y="203"/>
                    <a:pt x="105" y="203"/>
                  </a:cubicBezTo>
                  <a:cubicBezTo>
                    <a:pt x="88" y="194"/>
                    <a:pt x="88" y="194"/>
                    <a:pt x="88" y="194"/>
                  </a:cubicBezTo>
                  <a:cubicBezTo>
                    <a:pt x="88" y="131"/>
                    <a:pt x="88" y="131"/>
                    <a:pt x="88" y="131"/>
                  </a:cubicBezTo>
                  <a:cubicBezTo>
                    <a:pt x="88" y="128"/>
                    <a:pt x="87" y="124"/>
                    <a:pt x="86" y="121"/>
                  </a:cubicBezTo>
                  <a:cubicBezTo>
                    <a:pt x="100" y="109"/>
                    <a:pt x="136" y="75"/>
                    <a:pt x="136" y="48"/>
                  </a:cubicBezTo>
                  <a:cubicBezTo>
                    <a:pt x="136" y="31"/>
                    <a:pt x="136" y="16"/>
                    <a:pt x="140" y="16"/>
                  </a:cubicBezTo>
                  <a:cubicBezTo>
                    <a:pt x="148" y="16"/>
                    <a:pt x="156" y="25"/>
                    <a:pt x="156" y="44"/>
                  </a:cubicBezTo>
                  <a:cubicBezTo>
                    <a:pt x="156" y="67"/>
                    <a:pt x="152" y="90"/>
                    <a:pt x="152" y="90"/>
                  </a:cubicBezTo>
                  <a:cubicBezTo>
                    <a:pt x="152" y="93"/>
                    <a:pt x="153" y="95"/>
                    <a:pt x="154" y="97"/>
                  </a:cubicBezTo>
                  <a:cubicBezTo>
                    <a:pt x="156" y="98"/>
                    <a:pt x="158" y="100"/>
                    <a:pt x="160" y="100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237" y="100"/>
                    <a:pt x="240" y="103"/>
                    <a:pt x="240" y="108"/>
                  </a:cubicBezTo>
                  <a:cubicBezTo>
                    <a:pt x="240" y="112"/>
                    <a:pt x="237" y="116"/>
                    <a:pt x="232" y="116"/>
                  </a:cubicBezTo>
                  <a:cubicBezTo>
                    <a:pt x="223" y="116"/>
                    <a:pt x="223" y="116"/>
                    <a:pt x="223" y="116"/>
                  </a:cubicBezTo>
                  <a:cubicBezTo>
                    <a:pt x="219" y="116"/>
                    <a:pt x="215" y="119"/>
                    <a:pt x="215" y="124"/>
                  </a:cubicBezTo>
                  <a:cubicBezTo>
                    <a:pt x="215" y="128"/>
                    <a:pt x="219" y="132"/>
                    <a:pt x="223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9" y="132"/>
                    <a:pt x="232" y="135"/>
                    <a:pt x="232" y="140"/>
                  </a:cubicBezTo>
                  <a:cubicBezTo>
                    <a:pt x="232" y="144"/>
                    <a:pt x="229" y="148"/>
                    <a:pt x="224" y="148"/>
                  </a:cubicBezTo>
                  <a:cubicBezTo>
                    <a:pt x="219" y="148"/>
                    <a:pt x="219" y="148"/>
                    <a:pt x="219" y="148"/>
                  </a:cubicBezTo>
                  <a:cubicBezTo>
                    <a:pt x="219" y="148"/>
                    <a:pt x="218" y="147"/>
                    <a:pt x="218" y="147"/>
                  </a:cubicBezTo>
                  <a:cubicBezTo>
                    <a:pt x="218" y="147"/>
                    <a:pt x="218" y="148"/>
                    <a:pt x="218" y="148"/>
                  </a:cubicBezTo>
                  <a:cubicBezTo>
                    <a:pt x="215" y="148"/>
                    <a:pt x="215" y="148"/>
                    <a:pt x="215" y="148"/>
                  </a:cubicBezTo>
                  <a:cubicBezTo>
                    <a:pt x="211" y="148"/>
                    <a:pt x="207" y="151"/>
                    <a:pt x="207" y="156"/>
                  </a:cubicBezTo>
                  <a:cubicBezTo>
                    <a:pt x="207" y="160"/>
                    <a:pt x="211" y="164"/>
                    <a:pt x="215" y="164"/>
                  </a:cubicBezTo>
                  <a:cubicBezTo>
                    <a:pt x="218" y="164"/>
                    <a:pt x="218" y="164"/>
                    <a:pt x="218" y="164"/>
                  </a:cubicBezTo>
                  <a:cubicBezTo>
                    <a:pt x="222" y="164"/>
                    <a:pt x="224" y="166"/>
                    <a:pt x="224" y="169"/>
                  </a:cubicBezTo>
                  <a:cubicBezTo>
                    <a:pt x="224" y="173"/>
                    <a:pt x="221" y="175"/>
                    <a:pt x="218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06" y="175"/>
                    <a:pt x="202" y="179"/>
                    <a:pt x="202" y="183"/>
                  </a:cubicBezTo>
                  <a:cubicBezTo>
                    <a:pt x="202" y="188"/>
                    <a:pt x="206" y="191"/>
                    <a:pt x="210" y="191"/>
                  </a:cubicBezTo>
                  <a:cubicBezTo>
                    <a:pt x="213" y="191"/>
                    <a:pt x="216" y="194"/>
                    <a:pt x="216" y="197"/>
                  </a:cubicBezTo>
                  <a:cubicBezTo>
                    <a:pt x="216" y="201"/>
                    <a:pt x="213" y="203"/>
                    <a:pt x="210" y="20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20" name="Google Shape;5520;p164"/>
          <p:cNvGrpSpPr/>
          <p:nvPr/>
        </p:nvGrpSpPr>
        <p:grpSpPr>
          <a:xfrm>
            <a:off x="3674342" y="3085163"/>
            <a:ext cx="1002679" cy="1002629"/>
            <a:chOff x="2241396" y="4563295"/>
            <a:chExt cx="1068004" cy="1067951"/>
          </a:xfrm>
        </p:grpSpPr>
        <p:sp>
          <p:nvSpPr>
            <p:cNvPr id="5479" name="Google Shape;5479;p164"/>
            <p:cNvSpPr/>
            <p:nvPr/>
          </p:nvSpPr>
          <p:spPr>
            <a:xfrm rot="5400000">
              <a:off x="2241422" y="4563268"/>
              <a:ext cx="1067951" cy="10680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21" name="Google Shape;5521;p164"/>
            <p:cNvSpPr txBox="1"/>
            <p:nvPr/>
          </p:nvSpPr>
          <p:spPr>
            <a:xfrm>
              <a:off x="2397779" y="4719674"/>
              <a:ext cx="755193" cy="7551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764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522" name="Google Shape;5522;p164"/>
            <p:cNvGrpSpPr/>
            <p:nvPr/>
          </p:nvGrpSpPr>
          <p:grpSpPr>
            <a:xfrm>
              <a:off x="2575304" y="4777932"/>
              <a:ext cx="400186" cy="638676"/>
              <a:chOff x="6513513" y="557213"/>
              <a:chExt cx="471488" cy="752475"/>
            </a:xfrm>
          </p:grpSpPr>
          <p:sp>
            <p:nvSpPr>
              <p:cNvPr id="5523" name="Google Shape;5523;p164"/>
              <p:cNvSpPr/>
              <p:nvPr/>
            </p:nvSpPr>
            <p:spPr>
              <a:xfrm>
                <a:off x="6513513" y="557213"/>
                <a:ext cx="471488" cy="752475"/>
              </a:xfrm>
              <a:custGeom>
                <a:rect b="b" l="l" r="r" t="t"/>
                <a:pathLst>
                  <a:path extrusionOk="0" h="256" w="160">
                    <a:moveTo>
                      <a:pt x="160" y="80"/>
                    </a:moveTo>
                    <a:cubicBezTo>
                      <a:pt x="160" y="36"/>
                      <a:pt x="124" y="0"/>
                      <a:pt x="80" y="0"/>
                    </a:cubicBezTo>
                    <a:cubicBezTo>
                      <a:pt x="36" y="0"/>
                      <a:pt x="0" y="36"/>
                      <a:pt x="0" y="80"/>
                    </a:cubicBezTo>
                    <a:cubicBezTo>
                      <a:pt x="0" y="95"/>
                      <a:pt x="4" y="109"/>
                      <a:pt x="11" y="120"/>
                    </a:cubicBezTo>
                    <a:cubicBezTo>
                      <a:pt x="11" y="120"/>
                      <a:pt x="11" y="120"/>
                      <a:pt x="11" y="120"/>
                    </a:cubicBezTo>
                    <a:cubicBezTo>
                      <a:pt x="42" y="179"/>
                      <a:pt x="42" y="179"/>
                      <a:pt x="42" y="179"/>
                    </a:cubicBezTo>
                    <a:cubicBezTo>
                      <a:pt x="42" y="179"/>
                      <a:pt x="42" y="179"/>
                      <a:pt x="42" y="179"/>
                    </a:cubicBezTo>
                    <a:cubicBezTo>
                      <a:pt x="44" y="182"/>
                      <a:pt x="46" y="185"/>
                      <a:pt x="49" y="187"/>
                    </a:cubicBezTo>
                    <a:cubicBezTo>
                      <a:pt x="46" y="190"/>
                      <a:pt x="44" y="194"/>
                      <a:pt x="44" y="198"/>
                    </a:cubicBezTo>
                    <a:cubicBezTo>
                      <a:pt x="44" y="202"/>
                      <a:pt x="46" y="206"/>
                      <a:pt x="48" y="208"/>
                    </a:cubicBezTo>
                    <a:cubicBezTo>
                      <a:pt x="46" y="211"/>
                      <a:pt x="44" y="214"/>
                      <a:pt x="44" y="218"/>
                    </a:cubicBezTo>
                    <a:cubicBezTo>
                      <a:pt x="44" y="224"/>
                      <a:pt x="47" y="229"/>
                      <a:pt x="52" y="231"/>
                    </a:cubicBezTo>
                    <a:cubicBezTo>
                      <a:pt x="53" y="245"/>
                      <a:pt x="65" y="256"/>
                      <a:pt x="80" y="256"/>
                    </a:cubicBezTo>
                    <a:cubicBezTo>
                      <a:pt x="94" y="256"/>
                      <a:pt x="106" y="245"/>
                      <a:pt x="108" y="231"/>
                    </a:cubicBezTo>
                    <a:cubicBezTo>
                      <a:pt x="112" y="229"/>
                      <a:pt x="116" y="224"/>
                      <a:pt x="116" y="218"/>
                    </a:cubicBezTo>
                    <a:cubicBezTo>
                      <a:pt x="116" y="214"/>
                      <a:pt x="114" y="211"/>
                      <a:pt x="112" y="208"/>
                    </a:cubicBezTo>
                    <a:cubicBezTo>
                      <a:pt x="114" y="206"/>
                      <a:pt x="116" y="202"/>
                      <a:pt x="116" y="198"/>
                    </a:cubicBezTo>
                    <a:cubicBezTo>
                      <a:pt x="116" y="194"/>
                      <a:pt x="114" y="190"/>
                      <a:pt x="110" y="187"/>
                    </a:cubicBezTo>
                    <a:cubicBezTo>
                      <a:pt x="113" y="185"/>
                      <a:pt x="116" y="182"/>
                      <a:pt x="118" y="179"/>
                    </a:cubicBezTo>
                    <a:cubicBezTo>
                      <a:pt x="118" y="179"/>
                      <a:pt x="118" y="179"/>
                      <a:pt x="118" y="179"/>
                    </a:cubicBezTo>
                    <a:cubicBezTo>
                      <a:pt x="149" y="120"/>
                      <a:pt x="149" y="120"/>
                      <a:pt x="149" y="120"/>
                    </a:cubicBezTo>
                    <a:cubicBezTo>
                      <a:pt x="149" y="120"/>
                      <a:pt x="149" y="120"/>
                      <a:pt x="149" y="120"/>
                    </a:cubicBezTo>
                    <a:cubicBezTo>
                      <a:pt x="156" y="109"/>
                      <a:pt x="160" y="95"/>
                      <a:pt x="160" y="80"/>
                    </a:cubicBezTo>
                    <a:close/>
                    <a:moveTo>
                      <a:pt x="80" y="248"/>
                    </a:moveTo>
                    <a:cubicBezTo>
                      <a:pt x="70" y="248"/>
                      <a:pt x="62" y="241"/>
                      <a:pt x="60" y="232"/>
                    </a:cubicBezTo>
                    <a:cubicBezTo>
                      <a:pt x="99" y="232"/>
                      <a:pt x="99" y="232"/>
                      <a:pt x="99" y="232"/>
                    </a:cubicBezTo>
                    <a:cubicBezTo>
                      <a:pt x="97" y="241"/>
                      <a:pt x="89" y="248"/>
                      <a:pt x="80" y="248"/>
                    </a:cubicBezTo>
                    <a:close/>
                    <a:moveTo>
                      <a:pt x="108" y="218"/>
                    </a:moveTo>
                    <a:cubicBezTo>
                      <a:pt x="108" y="222"/>
                      <a:pt x="105" y="224"/>
                      <a:pt x="102" y="224"/>
                    </a:cubicBezTo>
                    <a:cubicBezTo>
                      <a:pt x="58" y="224"/>
                      <a:pt x="58" y="224"/>
                      <a:pt x="58" y="224"/>
                    </a:cubicBezTo>
                    <a:cubicBezTo>
                      <a:pt x="55" y="224"/>
                      <a:pt x="52" y="222"/>
                      <a:pt x="52" y="218"/>
                    </a:cubicBezTo>
                    <a:cubicBezTo>
                      <a:pt x="52" y="215"/>
                      <a:pt x="55" y="212"/>
                      <a:pt x="58" y="212"/>
                    </a:cubicBezTo>
                    <a:cubicBezTo>
                      <a:pt x="102" y="212"/>
                      <a:pt x="102" y="212"/>
                      <a:pt x="102" y="212"/>
                    </a:cubicBezTo>
                    <a:cubicBezTo>
                      <a:pt x="105" y="212"/>
                      <a:pt x="108" y="215"/>
                      <a:pt x="108" y="218"/>
                    </a:cubicBezTo>
                    <a:close/>
                    <a:moveTo>
                      <a:pt x="102" y="192"/>
                    </a:moveTo>
                    <a:cubicBezTo>
                      <a:pt x="105" y="192"/>
                      <a:pt x="108" y="195"/>
                      <a:pt x="108" y="198"/>
                    </a:cubicBezTo>
                    <a:cubicBezTo>
                      <a:pt x="108" y="202"/>
                      <a:pt x="105" y="204"/>
                      <a:pt x="102" y="204"/>
                    </a:cubicBezTo>
                    <a:cubicBezTo>
                      <a:pt x="58" y="204"/>
                      <a:pt x="58" y="204"/>
                      <a:pt x="58" y="204"/>
                    </a:cubicBezTo>
                    <a:cubicBezTo>
                      <a:pt x="55" y="204"/>
                      <a:pt x="52" y="202"/>
                      <a:pt x="52" y="198"/>
                    </a:cubicBezTo>
                    <a:cubicBezTo>
                      <a:pt x="52" y="195"/>
                      <a:pt x="55" y="192"/>
                      <a:pt x="58" y="192"/>
                    </a:cubicBezTo>
                    <a:cubicBezTo>
                      <a:pt x="64" y="192"/>
                      <a:pt x="64" y="192"/>
                      <a:pt x="64" y="192"/>
                    </a:cubicBezTo>
                    <a:cubicBezTo>
                      <a:pt x="96" y="192"/>
                      <a:pt x="96" y="192"/>
                      <a:pt x="96" y="192"/>
                    </a:cubicBezTo>
                    <a:lnTo>
                      <a:pt x="102" y="192"/>
                    </a:lnTo>
                    <a:close/>
                    <a:moveTo>
                      <a:pt x="135" y="112"/>
                    </a:moveTo>
                    <a:cubicBezTo>
                      <a:pt x="135" y="113"/>
                      <a:pt x="135" y="114"/>
                      <a:pt x="134" y="114"/>
                    </a:cubicBezTo>
                    <a:cubicBezTo>
                      <a:pt x="104" y="170"/>
                      <a:pt x="104" y="170"/>
                      <a:pt x="104" y="170"/>
                    </a:cubicBezTo>
                    <a:cubicBezTo>
                      <a:pt x="104" y="170"/>
                      <a:pt x="103" y="171"/>
                      <a:pt x="103" y="172"/>
                    </a:cubicBezTo>
                    <a:cubicBezTo>
                      <a:pt x="102" y="174"/>
                      <a:pt x="100" y="176"/>
                      <a:pt x="96" y="176"/>
                    </a:cubicBezTo>
                    <a:cubicBezTo>
                      <a:pt x="100" y="129"/>
                      <a:pt x="100" y="129"/>
                      <a:pt x="100" y="129"/>
                    </a:cubicBezTo>
                    <a:cubicBezTo>
                      <a:pt x="100" y="126"/>
                      <a:pt x="98" y="124"/>
                      <a:pt x="96" y="124"/>
                    </a:cubicBezTo>
                    <a:cubicBezTo>
                      <a:pt x="94" y="124"/>
                      <a:pt x="92" y="126"/>
                      <a:pt x="92" y="128"/>
                    </a:cubicBezTo>
                    <a:cubicBezTo>
                      <a:pt x="88" y="176"/>
                      <a:pt x="88" y="176"/>
                      <a:pt x="88" y="176"/>
                    </a:cubicBezTo>
                    <a:cubicBezTo>
                      <a:pt x="72" y="176"/>
                      <a:pt x="72" y="176"/>
                      <a:pt x="72" y="176"/>
                    </a:cubicBezTo>
                    <a:cubicBezTo>
                      <a:pt x="68" y="128"/>
                      <a:pt x="68" y="128"/>
                      <a:pt x="68" y="128"/>
                    </a:cubicBezTo>
                    <a:cubicBezTo>
                      <a:pt x="68" y="126"/>
                      <a:pt x="66" y="124"/>
                      <a:pt x="64" y="124"/>
                    </a:cubicBezTo>
                    <a:cubicBezTo>
                      <a:pt x="61" y="124"/>
                      <a:pt x="60" y="126"/>
                      <a:pt x="60" y="129"/>
                    </a:cubicBezTo>
                    <a:cubicBezTo>
                      <a:pt x="64" y="176"/>
                      <a:pt x="64" y="176"/>
                      <a:pt x="64" y="176"/>
                    </a:cubicBezTo>
                    <a:cubicBezTo>
                      <a:pt x="60" y="176"/>
                      <a:pt x="58" y="174"/>
                      <a:pt x="57" y="172"/>
                    </a:cubicBezTo>
                    <a:cubicBezTo>
                      <a:pt x="56" y="171"/>
                      <a:pt x="56" y="171"/>
                      <a:pt x="56" y="170"/>
                    </a:cubicBezTo>
                    <a:cubicBezTo>
                      <a:pt x="26" y="114"/>
                      <a:pt x="26" y="114"/>
                      <a:pt x="26" y="114"/>
                    </a:cubicBezTo>
                    <a:cubicBezTo>
                      <a:pt x="25" y="114"/>
                      <a:pt x="25" y="113"/>
                      <a:pt x="25" y="112"/>
                    </a:cubicBezTo>
                    <a:cubicBezTo>
                      <a:pt x="19" y="103"/>
                      <a:pt x="16" y="91"/>
                      <a:pt x="16" y="80"/>
                    </a:cubicBezTo>
                    <a:cubicBezTo>
                      <a:pt x="16" y="45"/>
                      <a:pt x="45" y="16"/>
                      <a:pt x="80" y="16"/>
                    </a:cubicBezTo>
                    <a:cubicBezTo>
                      <a:pt x="115" y="16"/>
                      <a:pt x="144" y="45"/>
                      <a:pt x="144" y="80"/>
                    </a:cubicBezTo>
                    <a:cubicBezTo>
                      <a:pt x="144" y="91"/>
                      <a:pt x="141" y="103"/>
                      <a:pt x="135" y="11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24" name="Google Shape;5524;p164"/>
              <p:cNvSpPr/>
              <p:nvPr/>
            </p:nvSpPr>
            <p:spPr>
              <a:xfrm>
                <a:off x="6608763" y="642938"/>
                <a:ext cx="120650" cy="103188"/>
              </a:xfrm>
              <a:custGeom>
                <a:rect b="b" l="l" r="r" t="t"/>
                <a:pathLst>
                  <a:path extrusionOk="0" h="35" w="41">
                    <a:moveTo>
                      <a:pt x="35" y="1"/>
                    </a:moveTo>
                    <a:cubicBezTo>
                      <a:pt x="20" y="5"/>
                      <a:pt x="7" y="15"/>
                      <a:pt x="1" y="29"/>
                    </a:cubicBezTo>
                    <a:cubicBezTo>
                      <a:pt x="0" y="31"/>
                      <a:pt x="1" y="34"/>
                      <a:pt x="3" y="35"/>
                    </a:cubicBezTo>
                    <a:cubicBezTo>
                      <a:pt x="3" y="35"/>
                      <a:pt x="4" y="35"/>
                      <a:pt x="4" y="35"/>
                    </a:cubicBezTo>
                    <a:cubicBezTo>
                      <a:pt x="6" y="35"/>
                      <a:pt x="7" y="34"/>
                      <a:pt x="8" y="33"/>
                    </a:cubicBezTo>
                    <a:cubicBezTo>
                      <a:pt x="14" y="21"/>
                      <a:pt x="24" y="12"/>
                      <a:pt x="37" y="9"/>
                    </a:cubicBezTo>
                    <a:cubicBezTo>
                      <a:pt x="39" y="8"/>
                      <a:pt x="41" y="6"/>
                      <a:pt x="40" y="4"/>
                    </a:cubicBezTo>
                    <a:cubicBezTo>
                      <a:pt x="40" y="2"/>
                      <a:pt x="37" y="0"/>
                      <a:pt x="3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478" name="Google Shape;5478;p164"/>
          <p:cNvSpPr/>
          <p:nvPr/>
        </p:nvSpPr>
        <p:spPr>
          <a:xfrm rot="5400000">
            <a:off x="2242119" y="3040508"/>
            <a:ext cx="1066555" cy="1066556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25" name="Google Shape;5525;p164"/>
          <p:cNvSpPr txBox="1"/>
          <p:nvPr/>
        </p:nvSpPr>
        <p:spPr>
          <a:xfrm>
            <a:off x="2398293" y="3196694"/>
            <a:ext cx="754169" cy="754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64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526" name="Google Shape;5526;p164"/>
          <p:cNvGrpSpPr/>
          <p:nvPr/>
        </p:nvGrpSpPr>
        <p:grpSpPr>
          <a:xfrm>
            <a:off x="2555167" y="3381079"/>
            <a:ext cx="433084" cy="412235"/>
            <a:chOff x="6719888" y="887413"/>
            <a:chExt cx="492125" cy="468312"/>
          </a:xfrm>
        </p:grpSpPr>
        <p:sp>
          <p:nvSpPr>
            <p:cNvPr id="5527" name="Google Shape;5527;p164"/>
            <p:cNvSpPr/>
            <p:nvPr/>
          </p:nvSpPr>
          <p:spPr>
            <a:xfrm>
              <a:off x="6719888" y="887413"/>
              <a:ext cx="492125" cy="468312"/>
            </a:xfrm>
            <a:custGeom>
              <a:rect b="b" l="l" r="r" t="t"/>
              <a:pathLst>
                <a:path extrusionOk="0" h="122" w="128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8" name="Google Shape;5528;p164"/>
            <p:cNvSpPr/>
            <p:nvPr/>
          </p:nvSpPr>
          <p:spPr>
            <a:xfrm>
              <a:off x="6781801" y="947738"/>
              <a:ext cx="368300" cy="247650"/>
            </a:xfrm>
            <a:custGeom>
              <a:rect b="b" l="l" r="r" t="t"/>
              <a:pathLst>
                <a:path extrusionOk="0" h="64" w="96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9" name="Google Shape;5529;p164"/>
            <p:cNvSpPr/>
            <p:nvPr/>
          </p:nvSpPr>
          <p:spPr>
            <a:xfrm>
              <a:off x="6943726" y="1201738"/>
              <a:ext cx="46038" cy="47625"/>
            </a:xfrm>
            <a:custGeom>
              <a:rect b="b" l="l" r="r" t="t"/>
              <a:pathLst>
                <a:path extrusionOk="0" h="12" w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0" name="Google Shape;5530;p164"/>
            <p:cNvSpPr/>
            <p:nvPr/>
          </p:nvSpPr>
          <p:spPr>
            <a:xfrm>
              <a:off x="6881813" y="1044575"/>
              <a:ext cx="61913" cy="65087"/>
            </a:xfrm>
            <a:custGeom>
              <a:rect b="b" l="l" r="r" t="t"/>
              <a:pathLst>
                <a:path extrusionOk="0" h="41" w="39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1" name="Google Shape;5531;p164"/>
            <p:cNvSpPr/>
            <p:nvPr/>
          </p:nvSpPr>
          <p:spPr>
            <a:xfrm>
              <a:off x="6950076" y="1033463"/>
              <a:ext cx="31750" cy="87312"/>
            </a:xfrm>
            <a:custGeom>
              <a:rect b="b" l="l" r="r" t="t"/>
              <a:pathLst>
                <a:path extrusionOk="0" h="23" w="8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2" name="Google Shape;5532;p164"/>
            <p:cNvSpPr/>
            <p:nvPr/>
          </p:nvSpPr>
          <p:spPr>
            <a:xfrm>
              <a:off x="6989763" y="1044575"/>
              <a:ext cx="60325" cy="65087"/>
            </a:xfrm>
            <a:custGeom>
              <a:rect b="b" l="l" r="r" t="t"/>
              <a:pathLst>
                <a:path extrusionOk="0" h="41" w="38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36" name="Shape 5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7" name="Google Shape;5537;p165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8 Concept</a:t>
            </a:r>
            <a:endParaRPr/>
          </a:p>
        </p:txBody>
      </p:sp>
      <p:sp>
        <p:nvSpPr>
          <p:cNvPr id="5538" name="Google Shape;5538;p165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5539" name="Google Shape;5539;p165"/>
          <p:cNvCxnSpPr>
            <a:stCxn id="5540" idx="4"/>
            <a:endCxn id="5541" idx="0"/>
          </p:cNvCxnSpPr>
          <p:nvPr/>
        </p:nvCxnSpPr>
        <p:spPr>
          <a:xfrm rot="10800000">
            <a:off x="1875455" y="3586481"/>
            <a:ext cx="1812600" cy="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5542" name="Google Shape;5542;p165"/>
          <p:cNvCxnSpPr>
            <a:stCxn id="5543" idx="5"/>
            <a:endCxn id="5544" idx="1"/>
          </p:cNvCxnSpPr>
          <p:nvPr/>
        </p:nvCxnSpPr>
        <p:spPr>
          <a:xfrm flipH="1">
            <a:off x="2141003" y="2945607"/>
            <a:ext cx="1281600" cy="12816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5545" name="Google Shape;5545;p165"/>
          <p:cNvCxnSpPr>
            <a:stCxn id="5546" idx="6"/>
            <a:endCxn id="5547" idx="2"/>
          </p:cNvCxnSpPr>
          <p:nvPr/>
        </p:nvCxnSpPr>
        <p:spPr>
          <a:xfrm>
            <a:off x="2781746" y="2680148"/>
            <a:ext cx="0" cy="18126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5548" name="Google Shape;5548;p165"/>
          <p:cNvCxnSpPr>
            <a:stCxn id="5549" idx="7"/>
            <a:endCxn id="5550" idx="3"/>
          </p:cNvCxnSpPr>
          <p:nvPr/>
        </p:nvCxnSpPr>
        <p:spPr>
          <a:xfrm>
            <a:off x="2140886" y="2945604"/>
            <a:ext cx="1281600" cy="12819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5551" name="Google Shape;5551;p165"/>
          <p:cNvSpPr/>
          <p:nvPr/>
        </p:nvSpPr>
        <p:spPr>
          <a:xfrm>
            <a:off x="1255172" y="2058654"/>
            <a:ext cx="3040457" cy="3030262"/>
          </a:xfrm>
          <a:prstGeom prst="octagon">
            <a:avLst>
              <a:gd fmla="val 29289" name="adj"/>
            </a:avLst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64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2" name="Google Shape;5552;p165"/>
          <p:cNvSpPr/>
          <p:nvPr/>
        </p:nvSpPr>
        <p:spPr>
          <a:xfrm rot="5400000">
            <a:off x="2242119" y="3040508"/>
            <a:ext cx="1066555" cy="1066556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53" name="Google Shape;5553;p165"/>
          <p:cNvSpPr txBox="1"/>
          <p:nvPr/>
        </p:nvSpPr>
        <p:spPr>
          <a:xfrm>
            <a:off x="2398293" y="3196694"/>
            <a:ext cx="754169" cy="754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64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554" name="Google Shape;5554;p165"/>
          <p:cNvGrpSpPr/>
          <p:nvPr/>
        </p:nvGrpSpPr>
        <p:grpSpPr>
          <a:xfrm>
            <a:off x="2555167" y="3381079"/>
            <a:ext cx="433084" cy="412235"/>
            <a:chOff x="6719888" y="887413"/>
            <a:chExt cx="492125" cy="468312"/>
          </a:xfrm>
        </p:grpSpPr>
        <p:sp>
          <p:nvSpPr>
            <p:cNvPr id="5555" name="Google Shape;5555;p165"/>
            <p:cNvSpPr/>
            <p:nvPr/>
          </p:nvSpPr>
          <p:spPr>
            <a:xfrm>
              <a:off x="6719888" y="887413"/>
              <a:ext cx="492125" cy="468312"/>
            </a:xfrm>
            <a:custGeom>
              <a:rect b="b" l="l" r="r" t="t"/>
              <a:pathLst>
                <a:path extrusionOk="0" h="122" w="128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6" name="Google Shape;5556;p165"/>
            <p:cNvSpPr/>
            <p:nvPr/>
          </p:nvSpPr>
          <p:spPr>
            <a:xfrm>
              <a:off x="6781801" y="947738"/>
              <a:ext cx="368300" cy="247650"/>
            </a:xfrm>
            <a:custGeom>
              <a:rect b="b" l="l" r="r" t="t"/>
              <a:pathLst>
                <a:path extrusionOk="0" h="64" w="96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7" name="Google Shape;5557;p165"/>
            <p:cNvSpPr/>
            <p:nvPr/>
          </p:nvSpPr>
          <p:spPr>
            <a:xfrm>
              <a:off x="6943726" y="1201738"/>
              <a:ext cx="46038" cy="47625"/>
            </a:xfrm>
            <a:custGeom>
              <a:rect b="b" l="l" r="r" t="t"/>
              <a:pathLst>
                <a:path extrusionOk="0" h="12" w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8" name="Google Shape;5558;p165"/>
            <p:cNvSpPr/>
            <p:nvPr/>
          </p:nvSpPr>
          <p:spPr>
            <a:xfrm>
              <a:off x="6881813" y="1044575"/>
              <a:ext cx="61913" cy="65087"/>
            </a:xfrm>
            <a:custGeom>
              <a:rect b="b" l="l" r="r" t="t"/>
              <a:pathLst>
                <a:path extrusionOk="0" h="41" w="39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9" name="Google Shape;5559;p165"/>
            <p:cNvSpPr/>
            <p:nvPr/>
          </p:nvSpPr>
          <p:spPr>
            <a:xfrm>
              <a:off x="6950076" y="1033463"/>
              <a:ext cx="31750" cy="87312"/>
            </a:xfrm>
            <a:custGeom>
              <a:rect b="b" l="l" r="r" t="t"/>
              <a:pathLst>
                <a:path extrusionOk="0" h="23" w="8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0" name="Google Shape;5560;p165"/>
            <p:cNvSpPr/>
            <p:nvPr/>
          </p:nvSpPr>
          <p:spPr>
            <a:xfrm>
              <a:off x="6989763" y="1044575"/>
              <a:ext cx="60325" cy="65087"/>
            </a:xfrm>
            <a:custGeom>
              <a:rect b="b" l="l" r="r" t="t"/>
              <a:pathLst>
                <a:path extrusionOk="0" h="41" w="38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61" name="Google Shape;5561;p165"/>
          <p:cNvGrpSpPr/>
          <p:nvPr/>
        </p:nvGrpSpPr>
        <p:grpSpPr>
          <a:xfrm>
            <a:off x="2286531" y="1689764"/>
            <a:ext cx="990430" cy="990384"/>
            <a:chOff x="876630" y="3815779"/>
            <a:chExt cx="1068006" cy="1067956"/>
          </a:xfrm>
        </p:grpSpPr>
        <p:sp>
          <p:nvSpPr>
            <p:cNvPr id="5546" name="Google Shape;5546;p165"/>
            <p:cNvSpPr/>
            <p:nvPr/>
          </p:nvSpPr>
          <p:spPr>
            <a:xfrm rot="5400000">
              <a:off x="876655" y="3815754"/>
              <a:ext cx="1067956" cy="106800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62" name="Google Shape;5562;p165"/>
            <p:cNvSpPr txBox="1"/>
            <p:nvPr/>
          </p:nvSpPr>
          <p:spPr>
            <a:xfrm>
              <a:off x="1033031" y="3972174"/>
              <a:ext cx="755194" cy="7551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764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563" name="Google Shape;5563;p165"/>
            <p:cNvGrpSpPr/>
            <p:nvPr/>
          </p:nvGrpSpPr>
          <p:grpSpPr>
            <a:xfrm>
              <a:off x="1052938" y="3968430"/>
              <a:ext cx="715389" cy="715389"/>
              <a:chOff x="6677748" y="5256451"/>
              <a:chExt cx="660522" cy="660522"/>
            </a:xfrm>
          </p:grpSpPr>
          <p:sp>
            <p:nvSpPr>
              <p:cNvPr id="5564" name="Google Shape;5564;p165"/>
              <p:cNvSpPr/>
              <p:nvPr/>
            </p:nvSpPr>
            <p:spPr>
              <a:xfrm rot="2700000">
                <a:off x="6832931" y="5294730"/>
                <a:ext cx="350155" cy="583964"/>
              </a:xfrm>
              <a:custGeom>
                <a:rect b="b" l="l" r="r" t="t"/>
                <a:pathLst>
                  <a:path extrusionOk="0" h="310" w="184">
                    <a:moveTo>
                      <a:pt x="50" y="310"/>
                    </a:moveTo>
                    <a:cubicBezTo>
                      <a:pt x="32" y="282"/>
                      <a:pt x="32" y="282"/>
                      <a:pt x="32" y="282"/>
                    </a:cubicBezTo>
                    <a:cubicBezTo>
                      <a:pt x="28" y="276"/>
                      <a:pt x="0" y="230"/>
                      <a:pt x="10" y="199"/>
                    </a:cubicBezTo>
                    <a:cubicBezTo>
                      <a:pt x="14" y="187"/>
                      <a:pt x="24" y="178"/>
                      <a:pt x="39" y="171"/>
                    </a:cubicBezTo>
                    <a:cubicBezTo>
                      <a:pt x="33" y="151"/>
                      <a:pt x="30" y="132"/>
                      <a:pt x="30" y="116"/>
                    </a:cubicBezTo>
                    <a:cubicBezTo>
                      <a:pt x="30" y="102"/>
                      <a:pt x="32" y="87"/>
                      <a:pt x="36" y="73"/>
                    </a:cubicBezTo>
                    <a:cubicBezTo>
                      <a:pt x="36" y="72"/>
                      <a:pt x="36" y="72"/>
                      <a:pt x="36" y="72"/>
                    </a:cubicBezTo>
                    <a:cubicBezTo>
                      <a:pt x="50" y="35"/>
                      <a:pt x="77" y="0"/>
                      <a:pt x="92" y="0"/>
                    </a:cubicBezTo>
                    <a:cubicBezTo>
                      <a:pt x="107" y="0"/>
                      <a:pt x="134" y="35"/>
                      <a:pt x="148" y="72"/>
                    </a:cubicBezTo>
                    <a:cubicBezTo>
                      <a:pt x="148" y="73"/>
                      <a:pt x="148" y="73"/>
                      <a:pt x="148" y="73"/>
                    </a:cubicBezTo>
                    <a:cubicBezTo>
                      <a:pt x="152" y="87"/>
                      <a:pt x="155" y="102"/>
                      <a:pt x="155" y="116"/>
                    </a:cubicBezTo>
                    <a:cubicBezTo>
                      <a:pt x="155" y="132"/>
                      <a:pt x="152" y="151"/>
                      <a:pt x="145" y="171"/>
                    </a:cubicBezTo>
                    <a:cubicBezTo>
                      <a:pt x="160" y="178"/>
                      <a:pt x="170" y="187"/>
                      <a:pt x="174" y="199"/>
                    </a:cubicBezTo>
                    <a:cubicBezTo>
                      <a:pt x="184" y="230"/>
                      <a:pt x="156" y="276"/>
                      <a:pt x="153" y="282"/>
                    </a:cubicBezTo>
                    <a:cubicBezTo>
                      <a:pt x="134" y="310"/>
                      <a:pt x="134" y="310"/>
                      <a:pt x="134" y="310"/>
                    </a:cubicBezTo>
                    <a:cubicBezTo>
                      <a:pt x="134" y="276"/>
                      <a:pt x="134" y="276"/>
                      <a:pt x="134" y="276"/>
                    </a:cubicBezTo>
                    <a:cubicBezTo>
                      <a:pt x="134" y="262"/>
                      <a:pt x="128" y="248"/>
                      <a:pt x="118" y="239"/>
                    </a:cubicBezTo>
                    <a:cubicBezTo>
                      <a:pt x="118" y="239"/>
                      <a:pt x="118" y="239"/>
                      <a:pt x="118" y="240"/>
                    </a:cubicBezTo>
                    <a:cubicBezTo>
                      <a:pt x="115" y="246"/>
                      <a:pt x="115" y="246"/>
                      <a:pt x="115" y="246"/>
                    </a:cubicBezTo>
                    <a:cubicBezTo>
                      <a:pt x="108" y="245"/>
                      <a:pt x="108" y="245"/>
                      <a:pt x="108" y="245"/>
                    </a:cubicBezTo>
                    <a:cubicBezTo>
                      <a:pt x="98" y="245"/>
                      <a:pt x="87" y="245"/>
                      <a:pt x="76" y="245"/>
                    </a:cubicBezTo>
                    <a:cubicBezTo>
                      <a:pt x="69" y="246"/>
                      <a:pt x="69" y="246"/>
                      <a:pt x="69" y="246"/>
                    </a:cubicBezTo>
                    <a:cubicBezTo>
                      <a:pt x="66" y="240"/>
                      <a:pt x="66" y="240"/>
                      <a:pt x="66" y="240"/>
                    </a:cubicBezTo>
                    <a:cubicBezTo>
                      <a:pt x="66" y="239"/>
                      <a:pt x="66" y="239"/>
                      <a:pt x="66" y="239"/>
                    </a:cubicBezTo>
                    <a:cubicBezTo>
                      <a:pt x="56" y="249"/>
                      <a:pt x="50" y="262"/>
                      <a:pt x="50" y="276"/>
                    </a:cubicBezTo>
                    <a:lnTo>
                      <a:pt x="50" y="310"/>
                    </a:lnTo>
                    <a:close/>
                    <a:moveTo>
                      <a:pt x="55" y="79"/>
                    </a:moveTo>
                    <a:cubicBezTo>
                      <a:pt x="52" y="91"/>
                      <a:pt x="50" y="104"/>
                      <a:pt x="50" y="116"/>
                    </a:cubicBezTo>
                    <a:cubicBezTo>
                      <a:pt x="50" y="132"/>
                      <a:pt x="53" y="152"/>
                      <a:pt x="61" y="174"/>
                    </a:cubicBezTo>
                    <a:cubicBezTo>
                      <a:pt x="64" y="184"/>
                      <a:pt x="64" y="184"/>
                      <a:pt x="64" y="184"/>
                    </a:cubicBezTo>
                    <a:cubicBezTo>
                      <a:pt x="54" y="187"/>
                      <a:pt x="54" y="187"/>
                      <a:pt x="54" y="187"/>
                    </a:cubicBezTo>
                    <a:cubicBezTo>
                      <a:pt x="45" y="190"/>
                      <a:pt x="33" y="196"/>
                      <a:pt x="29" y="205"/>
                    </a:cubicBezTo>
                    <a:cubicBezTo>
                      <a:pt x="26" y="216"/>
                      <a:pt x="30" y="233"/>
                      <a:pt x="36" y="247"/>
                    </a:cubicBezTo>
                    <a:cubicBezTo>
                      <a:pt x="42" y="234"/>
                      <a:pt x="52" y="223"/>
                      <a:pt x="65" y="215"/>
                    </a:cubicBezTo>
                    <a:cubicBezTo>
                      <a:pt x="74" y="209"/>
                      <a:pt x="74" y="209"/>
                      <a:pt x="74" y="209"/>
                    </a:cubicBezTo>
                    <a:cubicBezTo>
                      <a:pt x="79" y="219"/>
                      <a:pt x="79" y="219"/>
                      <a:pt x="79" y="219"/>
                    </a:cubicBezTo>
                    <a:cubicBezTo>
                      <a:pt x="80" y="221"/>
                      <a:pt x="81" y="223"/>
                      <a:pt x="82" y="225"/>
                    </a:cubicBezTo>
                    <a:cubicBezTo>
                      <a:pt x="89" y="225"/>
                      <a:pt x="96" y="225"/>
                      <a:pt x="103" y="225"/>
                    </a:cubicBezTo>
                    <a:cubicBezTo>
                      <a:pt x="104" y="223"/>
                      <a:pt x="105" y="221"/>
                      <a:pt x="105" y="219"/>
                    </a:cubicBezTo>
                    <a:cubicBezTo>
                      <a:pt x="110" y="209"/>
                      <a:pt x="110" y="209"/>
                      <a:pt x="110" y="209"/>
                    </a:cubicBezTo>
                    <a:cubicBezTo>
                      <a:pt x="120" y="215"/>
                      <a:pt x="120" y="215"/>
                      <a:pt x="120" y="215"/>
                    </a:cubicBezTo>
                    <a:cubicBezTo>
                      <a:pt x="133" y="223"/>
                      <a:pt x="142" y="234"/>
                      <a:pt x="148" y="247"/>
                    </a:cubicBezTo>
                    <a:cubicBezTo>
                      <a:pt x="154" y="233"/>
                      <a:pt x="159" y="216"/>
                      <a:pt x="155" y="205"/>
                    </a:cubicBezTo>
                    <a:cubicBezTo>
                      <a:pt x="152" y="196"/>
                      <a:pt x="140" y="190"/>
                      <a:pt x="130" y="187"/>
                    </a:cubicBezTo>
                    <a:cubicBezTo>
                      <a:pt x="120" y="184"/>
                      <a:pt x="120" y="184"/>
                      <a:pt x="120" y="184"/>
                    </a:cubicBezTo>
                    <a:cubicBezTo>
                      <a:pt x="123" y="174"/>
                      <a:pt x="123" y="174"/>
                      <a:pt x="123" y="174"/>
                    </a:cubicBezTo>
                    <a:cubicBezTo>
                      <a:pt x="131" y="152"/>
                      <a:pt x="135" y="132"/>
                      <a:pt x="135" y="116"/>
                    </a:cubicBezTo>
                    <a:cubicBezTo>
                      <a:pt x="135" y="104"/>
                      <a:pt x="133" y="91"/>
                      <a:pt x="129" y="79"/>
                    </a:cubicBezTo>
                    <a:cubicBezTo>
                      <a:pt x="117" y="47"/>
                      <a:pt x="99" y="26"/>
                      <a:pt x="92" y="21"/>
                    </a:cubicBezTo>
                    <a:cubicBezTo>
                      <a:pt x="85" y="26"/>
                      <a:pt x="67" y="47"/>
                      <a:pt x="55" y="7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65" name="Google Shape;5565;p165"/>
              <p:cNvSpPr/>
              <p:nvPr/>
            </p:nvSpPr>
            <p:spPr>
              <a:xfrm rot="2700000">
                <a:off x="6989613" y="5483631"/>
                <a:ext cx="121724" cy="120112"/>
              </a:xfrm>
              <a:custGeom>
                <a:rect b="b" l="l" r="r" t="t"/>
                <a:pathLst>
                  <a:path extrusionOk="0" h="64" w="64">
                    <a:moveTo>
                      <a:pt x="32" y="64"/>
                    </a:moveTo>
                    <a:cubicBezTo>
                      <a:pt x="14" y="64"/>
                      <a:pt x="0" y="50"/>
                      <a:pt x="0" y="32"/>
                    </a:cubicBezTo>
                    <a:cubicBezTo>
                      <a:pt x="0" y="14"/>
                      <a:pt x="14" y="0"/>
                      <a:pt x="32" y="0"/>
                    </a:cubicBezTo>
                    <a:cubicBezTo>
                      <a:pt x="50" y="0"/>
                      <a:pt x="64" y="14"/>
                      <a:pt x="64" y="32"/>
                    </a:cubicBezTo>
                    <a:cubicBezTo>
                      <a:pt x="64" y="50"/>
                      <a:pt x="50" y="64"/>
                      <a:pt x="32" y="64"/>
                    </a:cubicBezTo>
                    <a:close/>
                    <a:moveTo>
                      <a:pt x="32" y="12"/>
                    </a:moveTo>
                    <a:cubicBezTo>
                      <a:pt x="21" y="12"/>
                      <a:pt x="12" y="21"/>
                      <a:pt x="12" y="32"/>
                    </a:cubicBezTo>
                    <a:cubicBezTo>
                      <a:pt x="12" y="43"/>
                      <a:pt x="21" y="52"/>
                      <a:pt x="32" y="52"/>
                    </a:cubicBezTo>
                    <a:cubicBezTo>
                      <a:pt x="43" y="52"/>
                      <a:pt x="52" y="43"/>
                      <a:pt x="52" y="32"/>
                    </a:cubicBezTo>
                    <a:cubicBezTo>
                      <a:pt x="52" y="21"/>
                      <a:pt x="43" y="12"/>
                      <a:pt x="32" y="1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66" name="Google Shape;5566;p165"/>
              <p:cNvSpPr/>
              <p:nvPr/>
            </p:nvSpPr>
            <p:spPr>
              <a:xfrm rot="2700000">
                <a:off x="6790966" y="5660018"/>
                <a:ext cx="112239" cy="178587"/>
              </a:xfrm>
              <a:custGeom>
                <a:rect b="b" l="l" r="r" t="t"/>
                <a:pathLst>
                  <a:path extrusionOk="0" h="95" w="59">
                    <a:moveTo>
                      <a:pt x="29" y="95"/>
                    </a:moveTo>
                    <a:cubicBezTo>
                      <a:pt x="24" y="85"/>
                      <a:pt x="24" y="85"/>
                      <a:pt x="24" y="85"/>
                    </a:cubicBezTo>
                    <a:cubicBezTo>
                      <a:pt x="20" y="77"/>
                      <a:pt x="0" y="38"/>
                      <a:pt x="0" y="26"/>
                    </a:cubicBezTo>
                    <a:cubicBezTo>
                      <a:pt x="0" y="12"/>
                      <a:pt x="13" y="0"/>
                      <a:pt x="29" y="0"/>
                    </a:cubicBezTo>
                    <a:cubicBezTo>
                      <a:pt x="45" y="0"/>
                      <a:pt x="59" y="12"/>
                      <a:pt x="59" y="26"/>
                    </a:cubicBezTo>
                    <a:cubicBezTo>
                      <a:pt x="59" y="38"/>
                      <a:pt x="39" y="77"/>
                      <a:pt x="34" y="85"/>
                    </a:cubicBezTo>
                    <a:lnTo>
                      <a:pt x="29" y="95"/>
                    </a:lnTo>
                    <a:close/>
                    <a:moveTo>
                      <a:pt x="29" y="12"/>
                    </a:moveTo>
                    <a:cubicBezTo>
                      <a:pt x="19" y="12"/>
                      <a:pt x="12" y="18"/>
                      <a:pt x="12" y="26"/>
                    </a:cubicBezTo>
                    <a:cubicBezTo>
                      <a:pt x="12" y="31"/>
                      <a:pt x="20" y="50"/>
                      <a:pt x="29" y="69"/>
                    </a:cubicBezTo>
                    <a:cubicBezTo>
                      <a:pt x="38" y="50"/>
                      <a:pt x="47" y="31"/>
                      <a:pt x="47" y="26"/>
                    </a:cubicBezTo>
                    <a:cubicBezTo>
                      <a:pt x="47" y="18"/>
                      <a:pt x="39" y="12"/>
                      <a:pt x="29" y="1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541" name="Google Shape;5541;p165"/>
          <p:cNvSpPr/>
          <p:nvPr/>
        </p:nvSpPr>
        <p:spPr>
          <a:xfrm rot="5400000">
            <a:off x="885030" y="3091265"/>
            <a:ext cx="990379" cy="99042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67" name="Google Shape;5567;p165"/>
          <p:cNvSpPr txBox="1"/>
          <p:nvPr/>
        </p:nvSpPr>
        <p:spPr>
          <a:xfrm>
            <a:off x="1030045" y="3236312"/>
            <a:ext cx="700338" cy="7003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64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568" name="Google Shape;5568;p165"/>
          <p:cNvGrpSpPr/>
          <p:nvPr/>
        </p:nvGrpSpPr>
        <p:grpSpPr>
          <a:xfrm>
            <a:off x="2286531" y="4492813"/>
            <a:ext cx="990429" cy="990384"/>
            <a:chOff x="3618857" y="3815779"/>
            <a:chExt cx="1068005" cy="1067956"/>
          </a:xfrm>
        </p:grpSpPr>
        <p:sp>
          <p:nvSpPr>
            <p:cNvPr id="5547" name="Google Shape;5547;p165"/>
            <p:cNvSpPr/>
            <p:nvPr/>
          </p:nvSpPr>
          <p:spPr>
            <a:xfrm rot="5400000">
              <a:off x="3618881" y="3815754"/>
              <a:ext cx="1067956" cy="1068005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69" name="Google Shape;5569;p165"/>
            <p:cNvSpPr txBox="1"/>
            <p:nvPr/>
          </p:nvSpPr>
          <p:spPr>
            <a:xfrm>
              <a:off x="3775256" y="3972173"/>
              <a:ext cx="755194" cy="7551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764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0" name="Google Shape;5570;p165"/>
            <p:cNvSpPr/>
            <p:nvPr/>
          </p:nvSpPr>
          <p:spPr>
            <a:xfrm>
              <a:off x="3872703" y="4101652"/>
              <a:ext cx="560312" cy="496208"/>
            </a:xfrm>
            <a:custGeom>
              <a:rect b="b" l="l" r="r" t="t"/>
              <a:pathLst>
                <a:path extrusionOk="0" h="227" w="256">
                  <a:moveTo>
                    <a:pt x="256" y="108"/>
                  </a:moveTo>
                  <a:cubicBezTo>
                    <a:pt x="256" y="94"/>
                    <a:pt x="245" y="84"/>
                    <a:pt x="232" y="84"/>
                  </a:cubicBezTo>
                  <a:cubicBezTo>
                    <a:pt x="169" y="84"/>
                    <a:pt x="169" y="84"/>
                    <a:pt x="169" y="84"/>
                  </a:cubicBezTo>
                  <a:cubicBezTo>
                    <a:pt x="171" y="74"/>
                    <a:pt x="172" y="59"/>
                    <a:pt x="172" y="44"/>
                  </a:cubicBezTo>
                  <a:cubicBezTo>
                    <a:pt x="172" y="13"/>
                    <a:pt x="156" y="0"/>
                    <a:pt x="140" y="0"/>
                  </a:cubicBezTo>
                  <a:cubicBezTo>
                    <a:pt x="120" y="0"/>
                    <a:pt x="120" y="21"/>
                    <a:pt x="120" y="48"/>
                  </a:cubicBezTo>
                  <a:cubicBezTo>
                    <a:pt x="120" y="67"/>
                    <a:pt x="90" y="97"/>
                    <a:pt x="75" y="110"/>
                  </a:cubicBezTo>
                  <a:cubicBezTo>
                    <a:pt x="71" y="108"/>
                    <a:pt x="68" y="107"/>
                    <a:pt x="64" y="107"/>
                  </a:cubicBezTo>
                  <a:cubicBezTo>
                    <a:pt x="24" y="107"/>
                    <a:pt x="24" y="107"/>
                    <a:pt x="24" y="107"/>
                  </a:cubicBezTo>
                  <a:cubicBezTo>
                    <a:pt x="11" y="107"/>
                    <a:pt x="0" y="118"/>
                    <a:pt x="0" y="131"/>
                  </a:cubicBezTo>
                  <a:cubicBezTo>
                    <a:pt x="8" y="203"/>
                    <a:pt x="8" y="203"/>
                    <a:pt x="8" y="203"/>
                  </a:cubicBezTo>
                  <a:cubicBezTo>
                    <a:pt x="10" y="216"/>
                    <a:pt x="19" y="227"/>
                    <a:pt x="32" y="227"/>
                  </a:cubicBezTo>
                  <a:cubicBezTo>
                    <a:pt x="64" y="227"/>
                    <a:pt x="64" y="227"/>
                    <a:pt x="64" y="227"/>
                  </a:cubicBezTo>
                  <a:cubicBezTo>
                    <a:pt x="74" y="227"/>
                    <a:pt x="83" y="221"/>
                    <a:pt x="87" y="212"/>
                  </a:cubicBezTo>
                  <a:cubicBezTo>
                    <a:pt x="100" y="219"/>
                    <a:pt x="100" y="219"/>
                    <a:pt x="100" y="219"/>
                  </a:cubicBezTo>
                  <a:cubicBezTo>
                    <a:pt x="101" y="219"/>
                    <a:pt x="102" y="219"/>
                    <a:pt x="103" y="219"/>
                  </a:cubicBezTo>
                  <a:cubicBezTo>
                    <a:pt x="210" y="219"/>
                    <a:pt x="210" y="219"/>
                    <a:pt x="210" y="219"/>
                  </a:cubicBezTo>
                  <a:cubicBezTo>
                    <a:pt x="222" y="219"/>
                    <a:pt x="232" y="210"/>
                    <a:pt x="232" y="197"/>
                  </a:cubicBezTo>
                  <a:cubicBezTo>
                    <a:pt x="232" y="194"/>
                    <a:pt x="231" y="191"/>
                    <a:pt x="230" y="188"/>
                  </a:cubicBezTo>
                  <a:cubicBezTo>
                    <a:pt x="236" y="184"/>
                    <a:pt x="240" y="177"/>
                    <a:pt x="240" y="169"/>
                  </a:cubicBezTo>
                  <a:cubicBezTo>
                    <a:pt x="240" y="166"/>
                    <a:pt x="239" y="162"/>
                    <a:pt x="238" y="159"/>
                  </a:cubicBezTo>
                  <a:cubicBezTo>
                    <a:pt x="244" y="155"/>
                    <a:pt x="248" y="148"/>
                    <a:pt x="248" y="140"/>
                  </a:cubicBezTo>
                  <a:cubicBezTo>
                    <a:pt x="248" y="135"/>
                    <a:pt x="247" y="131"/>
                    <a:pt x="245" y="128"/>
                  </a:cubicBezTo>
                  <a:cubicBezTo>
                    <a:pt x="252" y="123"/>
                    <a:pt x="256" y="116"/>
                    <a:pt x="256" y="108"/>
                  </a:cubicBezTo>
                  <a:close/>
                  <a:moveTo>
                    <a:pt x="64" y="211"/>
                  </a:moveTo>
                  <a:cubicBezTo>
                    <a:pt x="32" y="211"/>
                    <a:pt x="32" y="211"/>
                    <a:pt x="32" y="211"/>
                  </a:cubicBezTo>
                  <a:cubicBezTo>
                    <a:pt x="28" y="211"/>
                    <a:pt x="25" y="206"/>
                    <a:pt x="24" y="202"/>
                  </a:cubicBezTo>
                  <a:cubicBezTo>
                    <a:pt x="16" y="131"/>
                    <a:pt x="16" y="131"/>
                    <a:pt x="16" y="131"/>
                  </a:cubicBezTo>
                  <a:cubicBezTo>
                    <a:pt x="17" y="127"/>
                    <a:pt x="20" y="123"/>
                    <a:pt x="24" y="123"/>
                  </a:cubicBezTo>
                  <a:cubicBezTo>
                    <a:pt x="64" y="123"/>
                    <a:pt x="64" y="123"/>
                    <a:pt x="64" y="123"/>
                  </a:cubicBezTo>
                  <a:cubicBezTo>
                    <a:pt x="69" y="123"/>
                    <a:pt x="72" y="127"/>
                    <a:pt x="72" y="131"/>
                  </a:cubicBezTo>
                  <a:cubicBezTo>
                    <a:pt x="72" y="198"/>
                    <a:pt x="72" y="198"/>
                    <a:pt x="72" y="198"/>
                  </a:cubicBezTo>
                  <a:cubicBezTo>
                    <a:pt x="72" y="199"/>
                    <a:pt x="72" y="200"/>
                    <a:pt x="72" y="201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72" y="208"/>
                    <a:pt x="69" y="211"/>
                    <a:pt x="64" y="211"/>
                  </a:cubicBezTo>
                  <a:close/>
                  <a:moveTo>
                    <a:pt x="210" y="203"/>
                  </a:moveTo>
                  <a:cubicBezTo>
                    <a:pt x="105" y="203"/>
                    <a:pt x="105" y="203"/>
                    <a:pt x="105" y="203"/>
                  </a:cubicBezTo>
                  <a:cubicBezTo>
                    <a:pt x="88" y="194"/>
                    <a:pt x="88" y="194"/>
                    <a:pt x="88" y="194"/>
                  </a:cubicBezTo>
                  <a:cubicBezTo>
                    <a:pt x="88" y="131"/>
                    <a:pt x="88" y="131"/>
                    <a:pt x="88" y="131"/>
                  </a:cubicBezTo>
                  <a:cubicBezTo>
                    <a:pt x="88" y="128"/>
                    <a:pt x="87" y="124"/>
                    <a:pt x="86" y="121"/>
                  </a:cubicBezTo>
                  <a:cubicBezTo>
                    <a:pt x="100" y="109"/>
                    <a:pt x="136" y="75"/>
                    <a:pt x="136" y="48"/>
                  </a:cubicBezTo>
                  <a:cubicBezTo>
                    <a:pt x="136" y="31"/>
                    <a:pt x="136" y="16"/>
                    <a:pt x="140" y="16"/>
                  </a:cubicBezTo>
                  <a:cubicBezTo>
                    <a:pt x="148" y="16"/>
                    <a:pt x="156" y="25"/>
                    <a:pt x="156" y="44"/>
                  </a:cubicBezTo>
                  <a:cubicBezTo>
                    <a:pt x="156" y="67"/>
                    <a:pt x="152" y="90"/>
                    <a:pt x="152" y="90"/>
                  </a:cubicBezTo>
                  <a:cubicBezTo>
                    <a:pt x="152" y="93"/>
                    <a:pt x="153" y="95"/>
                    <a:pt x="154" y="97"/>
                  </a:cubicBezTo>
                  <a:cubicBezTo>
                    <a:pt x="156" y="98"/>
                    <a:pt x="158" y="100"/>
                    <a:pt x="160" y="100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237" y="100"/>
                    <a:pt x="240" y="103"/>
                    <a:pt x="240" y="108"/>
                  </a:cubicBezTo>
                  <a:cubicBezTo>
                    <a:pt x="240" y="112"/>
                    <a:pt x="237" y="116"/>
                    <a:pt x="232" y="116"/>
                  </a:cubicBezTo>
                  <a:cubicBezTo>
                    <a:pt x="223" y="116"/>
                    <a:pt x="223" y="116"/>
                    <a:pt x="223" y="116"/>
                  </a:cubicBezTo>
                  <a:cubicBezTo>
                    <a:pt x="219" y="116"/>
                    <a:pt x="215" y="119"/>
                    <a:pt x="215" y="124"/>
                  </a:cubicBezTo>
                  <a:cubicBezTo>
                    <a:pt x="215" y="128"/>
                    <a:pt x="219" y="132"/>
                    <a:pt x="223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9" y="132"/>
                    <a:pt x="232" y="135"/>
                    <a:pt x="232" y="140"/>
                  </a:cubicBezTo>
                  <a:cubicBezTo>
                    <a:pt x="232" y="144"/>
                    <a:pt x="229" y="148"/>
                    <a:pt x="224" y="148"/>
                  </a:cubicBezTo>
                  <a:cubicBezTo>
                    <a:pt x="219" y="148"/>
                    <a:pt x="219" y="148"/>
                    <a:pt x="219" y="148"/>
                  </a:cubicBezTo>
                  <a:cubicBezTo>
                    <a:pt x="219" y="148"/>
                    <a:pt x="218" y="147"/>
                    <a:pt x="218" y="147"/>
                  </a:cubicBezTo>
                  <a:cubicBezTo>
                    <a:pt x="218" y="147"/>
                    <a:pt x="218" y="148"/>
                    <a:pt x="218" y="148"/>
                  </a:cubicBezTo>
                  <a:cubicBezTo>
                    <a:pt x="215" y="148"/>
                    <a:pt x="215" y="148"/>
                    <a:pt x="215" y="148"/>
                  </a:cubicBezTo>
                  <a:cubicBezTo>
                    <a:pt x="211" y="148"/>
                    <a:pt x="207" y="151"/>
                    <a:pt x="207" y="156"/>
                  </a:cubicBezTo>
                  <a:cubicBezTo>
                    <a:pt x="207" y="160"/>
                    <a:pt x="211" y="164"/>
                    <a:pt x="215" y="164"/>
                  </a:cubicBezTo>
                  <a:cubicBezTo>
                    <a:pt x="218" y="164"/>
                    <a:pt x="218" y="164"/>
                    <a:pt x="218" y="164"/>
                  </a:cubicBezTo>
                  <a:cubicBezTo>
                    <a:pt x="222" y="164"/>
                    <a:pt x="224" y="166"/>
                    <a:pt x="224" y="169"/>
                  </a:cubicBezTo>
                  <a:cubicBezTo>
                    <a:pt x="224" y="173"/>
                    <a:pt x="221" y="175"/>
                    <a:pt x="218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06" y="175"/>
                    <a:pt x="202" y="179"/>
                    <a:pt x="202" y="183"/>
                  </a:cubicBezTo>
                  <a:cubicBezTo>
                    <a:pt x="202" y="188"/>
                    <a:pt x="206" y="191"/>
                    <a:pt x="210" y="191"/>
                  </a:cubicBezTo>
                  <a:cubicBezTo>
                    <a:pt x="213" y="191"/>
                    <a:pt x="216" y="194"/>
                    <a:pt x="216" y="197"/>
                  </a:cubicBezTo>
                  <a:cubicBezTo>
                    <a:pt x="216" y="201"/>
                    <a:pt x="213" y="203"/>
                    <a:pt x="210" y="20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71" name="Google Shape;5571;p165"/>
          <p:cNvGrpSpPr/>
          <p:nvPr/>
        </p:nvGrpSpPr>
        <p:grpSpPr>
          <a:xfrm>
            <a:off x="3277558" y="4082316"/>
            <a:ext cx="990429" cy="990384"/>
            <a:chOff x="3618857" y="2203534"/>
            <a:chExt cx="1068005" cy="1067956"/>
          </a:xfrm>
        </p:grpSpPr>
        <p:sp>
          <p:nvSpPr>
            <p:cNvPr id="5550" name="Google Shape;5550;p165"/>
            <p:cNvSpPr/>
            <p:nvPr/>
          </p:nvSpPr>
          <p:spPr>
            <a:xfrm rot="5400000">
              <a:off x="3618881" y="2203509"/>
              <a:ext cx="1067956" cy="106800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72" name="Google Shape;5572;p165"/>
            <p:cNvSpPr txBox="1"/>
            <p:nvPr/>
          </p:nvSpPr>
          <p:spPr>
            <a:xfrm>
              <a:off x="3775256" y="2359923"/>
              <a:ext cx="755194" cy="7551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764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573" name="Google Shape;5573;p165"/>
            <p:cNvGrpSpPr/>
            <p:nvPr/>
          </p:nvGrpSpPr>
          <p:grpSpPr>
            <a:xfrm>
              <a:off x="3936317" y="2531394"/>
              <a:ext cx="433084" cy="412235"/>
              <a:chOff x="6719888" y="887413"/>
              <a:chExt cx="492125" cy="468312"/>
            </a:xfrm>
          </p:grpSpPr>
          <p:sp>
            <p:nvSpPr>
              <p:cNvPr id="5574" name="Google Shape;5574;p165"/>
              <p:cNvSpPr/>
              <p:nvPr/>
            </p:nvSpPr>
            <p:spPr>
              <a:xfrm>
                <a:off x="6719888" y="887413"/>
                <a:ext cx="492125" cy="468312"/>
              </a:xfrm>
              <a:custGeom>
                <a:rect b="b" l="l" r="r" t="t"/>
                <a:pathLst>
                  <a:path extrusionOk="0" h="122" w="128">
                    <a:moveTo>
                      <a:pt x="117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9"/>
                      <a:pt x="5" y="104"/>
                      <a:pt x="11" y="104"/>
                    </a:cubicBezTo>
                    <a:cubicBezTo>
                      <a:pt x="43" y="104"/>
                      <a:pt x="43" y="104"/>
                      <a:pt x="43" y="104"/>
                    </a:cubicBezTo>
                    <a:cubicBezTo>
                      <a:pt x="42" y="106"/>
                      <a:pt x="39" y="109"/>
                      <a:pt x="38" y="110"/>
                    </a:cubicBezTo>
                    <a:cubicBezTo>
                      <a:pt x="36" y="111"/>
                      <a:pt x="35" y="112"/>
                      <a:pt x="35" y="113"/>
                    </a:cubicBezTo>
                    <a:cubicBezTo>
                      <a:pt x="34" y="114"/>
                      <a:pt x="33" y="116"/>
                      <a:pt x="34" y="118"/>
                    </a:cubicBezTo>
                    <a:cubicBezTo>
                      <a:pt x="35" y="120"/>
                      <a:pt x="37" y="122"/>
                      <a:pt x="42" y="122"/>
                    </a:cubicBezTo>
                    <a:cubicBezTo>
                      <a:pt x="86" y="122"/>
                      <a:pt x="86" y="122"/>
                      <a:pt x="86" y="122"/>
                    </a:cubicBezTo>
                    <a:cubicBezTo>
                      <a:pt x="91" y="122"/>
                      <a:pt x="93" y="120"/>
                      <a:pt x="94" y="118"/>
                    </a:cubicBezTo>
                    <a:cubicBezTo>
                      <a:pt x="95" y="116"/>
                      <a:pt x="95" y="114"/>
                      <a:pt x="94" y="113"/>
                    </a:cubicBezTo>
                    <a:cubicBezTo>
                      <a:pt x="93" y="112"/>
                      <a:pt x="92" y="111"/>
                      <a:pt x="91" y="110"/>
                    </a:cubicBezTo>
                    <a:cubicBezTo>
                      <a:pt x="89" y="109"/>
                      <a:pt x="87" y="106"/>
                      <a:pt x="85" y="104"/>
                    </a:cubicBezTo>
                    <a:cubicBezTo>
                      <a:pt x="117" y="104"/>
                      <a:pt x="117" y="104"/>
                      <a:pt x="117" y="104"/>
                    </a:cubicBezTo>
                    <a:cubicBezTo>
                      <a:pt x="123" y="104"/>
                      <a:pt x="128" y="99"/>
                      <a:pt x="128" y="93"/>
                    </a:cubicBezTo>
                    <a:cubicBezTo>
                      <a:pt x="128" y="11"/>
                      <a:pt x="128" y="11"/>
                      <a:pt x="128" y="11"/>
                    </a:cubicBezTo>
                    <a:cubicBezTo>
                      <a:pt x="128" y="5"/>
                      <a:pt x="123" y="0"/>
                      <a:pt x="117" y="0"/>
                    </a:cubicBezTo>
                    <a:close/>
                    <a:moveTo>
                      <a:pt x="88" y="113"/>
                    </a:moveTo>
                    <a:cubicBezTo>
                      <a:pt x="89" y="114"/>
                      <a:pt x="90" y="115"/>
                      <a:pt x="90" y="116"/>
                    </a:cubicBezTo>
                    <a:cubicBezTo>
                      <a:pt x="90" y="116"/>
                      <a:pt x="91" y="116"/>
                      <a:pt x="90" y="116"/>
                    </a:cubicBezTo>
                    <a:cubicBezTo>
                      <a:pt x="90" y="117"/>
                      <a:pt x="88" y="118"/>
                      <a:pt x="86" y="118"/>
                    </a:cubicBezTo>
                    <a:cubicBezTo>
                      <a:pt x="42" y="118"/>
                      <a:pt x="42" y="118"/>
                      <a:pt x="42" y="118"/>
                    </a:cubicBezTo>
                    <a:cubicBezTo>
                      <a:pt x="40" y="118"/>
                      <a:pt x="38" y="117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5"/>
                      <a:pt x="39" y="114"/>
                      <a:pt x="40" y="113"/>
                    </a:cubicBezTo>
                    <a:cubicBezTo>
                      <a:pt x="44" y="109"/>
                      <a:pt x="47" y="106"/>
                      <a:pt x="48" y="104"/>
                    </a:cubicBezTo>
                    <a:cubicBezTo>
                      <a:pt x="80" y="104"/>
                      <a:pt x="80" y="104"/>
                      <a:pt x="80" y="104"/>
                    </a:cubicBezTo>
                    <a:cubicBezTo>
                      <a:pt x="82" y="106"/>
                      <a:pt x="84" y="109"/>
                      <a:pt x="88" y="113"/>
                    </a:cubicBezTo>
                    <a:close/>
                    <a:moveTo>
                      <a:pt x="120" y="93"/>
                    </a:moveTo>
                    <a:cubicBezTo>
                      <a:pt x="120" y="95"/>
                      <a:pt x="119" y="96"/>
                      <a:pt x="117" y="96"/>
                    </a:cubicBezTo>
                    <a:cubicBezTo>
                      <a:pt x="11" y="96"/>
                      <a:pt x="11" y="96"/>
                      <a:pt x="11" y="96"/>
                    </a:cubicBezTo>
                    <a:cubicBezTo>
                      <a:pt x="9" y="96"/>
                      <a:pt x="8" y="95"/>
                      <a:pt x="8" y="93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9"/>
                      <a:pt x="9" y="8"/>
                      <a:pt x="11" y="8"/>
                    </a:cubicBezTo>
                    <a:cubicBezTo>
                      <a:pt x="117" y="8"/>
                      <a:pt x="117" y="8"/>
                      <a:pt x="117" y="8"/>
                    </a:cubicBezTo>
                    <a:cubicBezTo>
                      <a:pt x="119" y="8"/>
                      <a:pt x="120" y="9"/>
                      <a:pt x="120" y="11"/>
                    </a:cubicBezTo>
                    <a:lnTo>
                      <a:pt x="120" y="93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75" name="Google Shape;5575;p165"/>
              <p:cNvSpPr/>
              <p:nvPr/>
            </p:nvSpPr>
            <p:spPr>
              <a:xfrm>
                <a:off x="6781801" y="947738"/>
                <a:ext cx="368300" cy="247650"/>
              </a:xfrm>
              <a:custGeom>
                <a:rect b="b" l="l" r="r" t="t"/>
                <a:pathLst>
                  <a:path extrusionOk="0" h="64" w="96">
                    <a:moveTo>
                      <a:pt x="89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0" y="61"/>
                      <a:pt x="3" y="64"/>
                      <a:pt x="7" y="64"/>
                    </a:cubicBezTo>
                    <a:cubicBezTo>
                      <a:pt x="89" y="64"/>
                      <a:pt x="89" y="64"/>
                      <a:pt x="89" y="64"/>
                    </a:cubicBezTo>
                    <a:cubicBezTo>
                      <a:pt x="93" y="64"/>
                      <a:pt x="96" y="61"/>
                      <a:pt x="96" y="57"/>
                    </a:cubicBezTo>
                    <a:cubicBezTo>
                      <a:pt x="96" y="7"/>
                      <a:pt x="96" y="7"/>
                      <a:pt x="96" y="7"/>
                    </a:cubicBezTo>
                    <a:cubicBezTo>
                      <a:pt x="96" y="3"/>
                      <a:pt x="93" y="0"/>
                      <a:pt x="89" y="0"/>
                    </a:cubicBezTo>
                    <a:close/>
                    <a:moveTo>
                      <a:pt x="92" y="57"/>
                    </a:moveTo>
                    <a:cubicBezTo>
                      <a:pt x="92" y="59"/>
                      <a:pt x="91" y="60"/>
                      <a:pt x="89" y="60"/>
                    </a:cubicBezTo>
                    <a:cubicBezTo>
                      <a:pt x="7" y="60"/>
                      <a:pt x="7" y="60"/>
                      <a:pt x="7" y="60"/>
                    </a:cubicBezTo>
                    <a:cubicBezTo>
                      <a:pt x="5" y="60"/>
                      <a:pt x="4" y="59"/>
                      <a:pt x="4" y="5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5"/>
                      <a:pt x="5" y="4"/>
                      <a:pt x="7" y="4"/>
                    </a:cubicBezTo>
                    <a:cubicBezTo>
                      <a:pt x="89" y="4"/>
                      <a:pt x="89" y="4"/>
                      <a:pt x="89" y="4"/>
                    </a:cubicBezTo>
                    <a:cubicBezTo>
                      <a:pt x="91" y="4"/>
                      <a:pt x="92" y="5"/>
                      <a:pt x="92" y="7"/>
                    </a:cubicBezTo>
                    <a:lnTo>
                      <a:pt x="92" y="5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76" name="Google Shape;5576;p165"/>
              <p:cNvSpPr/>
              <p:nvPr/>
            </p:nvSpPr>
            <p:spPr>
              <a:xfrm>
                <a:off x="6943726" y="1201738"/>
                <a:ext cx="46038" cy="47625"/>
              </a:xfrm>
              <a:custGeom>
                <a:rect b="b" l="l" r="r" t="t"/>
                <a:pathLst>
                  <a:path extrusionOk="0" h="12" w="12">
                    <a:moveTo>
                      <a:pt x="6" y="0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  <a:cubicBezTo>
                      <a:pt x="9" y="12"/>
                      <a:pt x="12" y="9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5" y="8"/>
                      <a:pt x="4" y="7"/>
                      <a:pt x="4" y="6"/>
                    </a:cubicBezTo>
                    <a:cubicBezTo>
                      <a:pt x="4" y="5"/>
                      <a:pt x="5" y="4"/>
                      <a:pt x="6" y="4"/>
                    </a:cubicBezTo>
                    <a:cubicBezTo>
                      <a:pt x="7" y="4"/>
                      <a:pt x="8" y="5"/>
                      <a:pt x="8" y="6"/>
                    </a:cubicBezTo>
                    <a:cubicBezTo>
                      <a:pt x="8" y="7"/>
                      <a:pt x="7" y="8"/>
                      <a:pt x="6" y="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77" name="Google Shape;5577;p165"/>
              <p:cNvSpPr/>
              <p:nvPr/>
            </p:nvSpPr>
            <p:spPr>
              <a:xfrm>
                <a:off x="6881813" y="1044575"/>
                <a:ext cx="61913" cy="65087"/>
              </a:xfrm>
              <a:custGeom>
                <a:rect b="b" l="l" r="r" t="t"/>
                <a:pathLst>
                  <a:path extrusionOk="0" h="41" w="39">
                    <a:moveTo>
                      <a:pt x="0" y="24"/>
                    </a:moveTo>
                    <a:lnTo>
                      <a:pt x="39" y="41"/>
                    </a:lnTo>
                    <a:lnTo>
                      <a:pt x="39" y="32"/>
                    </a:lnTo>
                    <a:lnTo>
                      <a:pt x="12" y="19"/>
                    </a:lnTo>
                    <a:lnTo>
                      <a:pt x="39" y="10"/>
                    </a:lnTo>
                    <a:lnTo>
                      <a:pt x="39" y="0"/>
                    </a:lnTo>
                    <a:lnTo>
                      <a:pt x="0" y="17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78" name="Google Shape;5578;p165"/>
              <p:cNvSpPr/>
              <p:nvPr/>
            </p:nvSpPr>
            <p:spPr>
              <a:xfrm>
                <a:off x="6950076" y="1033463"/>
                <a:ext cx="31750" cy="87312"/>
              </a:xfrm>
              <a:custGeom>
                <a:rect b="b" l="l" r="r" t="t"/>
                <a:pathLst>
                  <a:path extrusionOk="0" h="23" w="8">
                    <a:moveTo>
                      <a:pt x="7" y="0"/>
                    </a:moveTo>
                    <a:cubicBezTo>
                      <a:pt x="6" y="0"/>
                      <a:pt x="6" y="0"/>
                      <a:pt x="5" y="0"/>
                    </a:cubicBezTo>
                    <a:cubicBezTo>
                      <a:pt x="5" y="0"/>
                      <a:pt x="5" y="1"/>
                      <a:pt x="5" y="2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1"/>
                      <a:pt x="0" y="22"/>
                      <a:pt x="0" y="22"/>
                    </a:cubicBezTo>
                    <a:cubicBezTo>
                      <a:pt x="0" y="23"/>
                      <a:pt x="1" y="23"/>
                      <a:pt x="2" y="23"/>
                    </a:cubicBezTo>
                    <a:cubicBezTo>
                      <a:pt x="2" y="23"/>
                      <a:pt x="2" y="23"/>
                      <a:pt x="3" y="23"/>
                    </a:cubicBezTo>
                    <a:cubicBezTo>
                      <a:pt x="3" y="23"/>
                      <a:pt x="3" y="22"/>
                      <a:pt x="3" y="22"/>
                    </a:cubicBezTo>
                    <a:cubicBezTo>
                      <a:pt x="3" y="22"/>
                      <a:pt x="3" y="21"/>
                      <a:pt x="4" y="21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2"/>
                      <a:pt x="8" y="1"/>
                      <a:pt x="8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7" y="0"/>
                      <a:pt x="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79" name="Google Shape;5579;p165"/>
              <p:cNvSpPr/>
              <p:nvPr/>
            </p:nvSpPr>
            <p:spPr>
              <a:xfrm>
                <a:off x="6989763" y="1044575"/>
                <a:ext cx="60325" cy="65087"/>
              </a:xfrm>
              <a:custGeom>
                <a:rect b="b" l="l" r="r" t="t"/>
                <a:pathLst>
                  <a:path extrusionOk="0" h="41" w="38">
                    <a:moveTo>
                      <a:pt x="0" y="10"/>
                    </a:moveTo>
                    <a:lnTo>
                      <a:pt x="26" y="19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38" y="24"/>
                    </a:lnTo>
                    <a:lnTo>
                      <a:pt x="38" y="17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580" name="Google Shape;5580;p165"/>
          <p:cNvGrpSpPr/>
          <p:nvPr/>
        </p:nvGrpSpPr>
        <p:grpSpPr>
          <a:xfrm>
            <a:off x="3688055" y="3091289"/>
            <a:ext cx="990429" cy="990384"/>
            <a:chOff x="2254022" y="1541715"/>
            <a:chExt cx="1068005" cy="1067956"/>
          </a:xfrm>
        </p:grpSpPr>
        <p:sp>
          <p:nvSpPr>
            <p:cNvPr id="5540" name="Google Shape;5540;p165"/>
            <p:cNvSpPr/>
            <p:nvPr/>
          </p:nvSpPr>
          <p:spPr>
            <a:xfrm rot="5400000">
              <a:off x="2254046" y="1541690"/>
              <a:ext cx="1067956" cy="106800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81" name="Google Shape;5581;p165"/>
            <p:cNvSpPr txBox="1"/>
            <p:nvPr/>
          </p:nvSpPr>
          <p:spPr>
            <a:xfrm>
              <a:off x="2410406" y="1698098"/>
              <a:ext cx="755194" cy="7551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764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582" name="Google Shape;5582;p165"/>
            <p:cNvGrpSpPr/>
            <p:nvPr/>
          </p:nvGrpSpPr>
          <p:grpSpPr>
            <a:xfrm>
              <a:off x="2430329" y="1694365"/>
              <a:ext cx="715389" cy="715389"/>
              <a:chOff x="6677748" y="5256451"/>
              <a:chExt cx="660522" cy="660522"/>
            </a:xfrm>
          </p:grpSpPr>
          <p:sp>
            <p:nvSpPr>
              <p:cNvPr id="5583" name="Google Shape;5583;p165"/>
              <p:cNvSpPr/>
              <p:nvPr/>
            </p:nvSpPr>
            <p:spPr>
              <a:xfrm rot="2700000">
                <a:off x="6832931" y="5294730"/>
                <a:ext cx="350155" cy="583964"/>
              </a:xfrm>
              <a:custGeom>
                <a:rect b="b" l="l" r="r" t="t"/>
                <a:pathLst>
                  <a:path extrusionOk="0" h="310" w="184">
                    <a:moveTo>
                      <a:pt x="50" y="310"/>
                    </a:moveTo>
                    <a:cubicBezTo>
                      <a:pt x="32" y="282"/>
                      <a:pt x="32" y="282"/>
                      <a:pt x="32" y="282"/>
                    </a:cubicBezTo>
                    <a:cubicBezTo>
                      <a:pt x="28" y="276"/>
                      <a:pt x="0" y="230"/>
                      <a:pt x="10" y="199"/>
                    </a:cubicBezTo>
                    <a:cubicBezTo>
                      <a:pt x="14" y="187"/>
                      <a:pt x="24" y="178"/>
                      <a:pt x="39" y="171"/>
                    </a:cubicBezTo>
                    <a:cubicBezTo>
                      <a:pt x="33" y="151"/>
                      <a:pt x="30" y="132"/>
                      <a:pt x="30" y="116"/>
                    </a:cubicBezTo>
                    <a:cubicBezTo>
                      <a:pt x="30" y="102"/>
                      <a:pt x="32" y="87"/>
                      <a:pt x="36" y="73"/>
                    </a:cubicBezTo>
                    <a:cubicBezTo>
                      <a:pt x="36" y="72"/>
                      <a:pt x="36" y="72"/>
                      <a:pt x="36" y="72"/>
                    </a:cubicBezTo>
                    <a:cubicBezTo>
                      <a:pt x="50" y="35"/>
                      <a:pt x="77" y="0"/>
                      <a:pt x="92" y="0"/>
                    </a:cubicBezTo>
                    <a:cubicBezTo>
                      <a:pt x="107" y="0"/>
                      <a:pt x="134" y="35"/>
                      <a:pt x="148" y="72"/>
                    </a:cubicBezTo>
                    <a:cubicBezTo>
                      <a:pt x="148" y="73"/>
                      <a:pt x="148" y="73"/>
                      <a:pt x="148" y="73"/>
                    </a:cubicBezTo>
                    <a:cubicBezTo>
                      <a:pt x="152" y="87"/>
                      <a:pt x="155" y="102"/>
                      <a:pt x="155" y="116"/>
                    </a:cubicBezTo>
                    <a:cubicBezTo>
                      <a:pt x="155" y="132"/>
                      <a:pt x="152" y="151"/>
                      <a:pt x="145" y="171"/>
                    </a:cubicBezTo>
                    <a:cubicBezTo>
                      <a:pt x="160" y="178"/>
                      <a:pt x="170" y="187"/>
                      <a:pt x="174" y="199"/>
                    </a:cubicBezTo>
                    <a:cubicBezTo>
                      <a:pt x="184" y="230"/>
                      <a:pt x="156" y="276"/>
                      <a:pt x="153" y="282"/>
                    </a:cubicBezTo>
                    <a:cubicBezTo>
                      <a:pt x="134" y="310"/>
                      <a:pt x="134" y="310"/>
                      <a:pt x="134" y="310"/>
                    </a:cubicBezTo>
                    <a:cubicBezTo>
                      <a:pt x="134" y="276"/>
                      <a:pt x="134" y="276"/>
                      <a:pt x="134" y="276"/>
                    </a:cubicBezTo>
                    <a:cubicBezTo>
                      <a:pt x="134" y="262"/>
                      <a:pt x="128" y="248"/>
                      <a:pt x="118" y="239"/>
                    </a:cubicBezTo>
                    <a:cubicBezTo>
                      <a:pt x="118" y="239"/>
                      <a:pt x="118" y="239"/>
                      <a:pt x="118" y="240"/>
                    </a:cubicBezTo>
                    <a:cubicBezTo>
                      <a:pt x="115" y="246"/>
                      <a:pt x="115" y="246"/>
                      <a:pt x="115" y="246"/>
                    </a:cubicBezTo>
                    <a:cubicBezTo>
                      <a:pt x="108" y="245"/>
                      <a:pt x="108" y="245"/>
                      <a:pt x="108" y="245"/>
                    </a:cubicBezTo>
                    <a:cubicBezTo>
                      <a:pt x="98" y="245"/>
                      <a:pt x="87" y="245"/>
                      <a:pt x="76" y="245"/>
                    </a:cubicBezTo>
                    <a:cubicBezTo>
                      <a:pt x="69" y="246"/>
                      <a:pt x="69" y="246"/>
                      <a:pt x="69" y="246"/>
                    </a:cubicBezTo>
                    <a:cubicBezTo>
                      <a:pt x="66" y="240"/>
                      <a:pt x="66" y="240"/>
                      <a:pt x="66" y="240"/>
                    </a:cubicBezTo>
                    <a:cubicBezTo>
                      <a:pt x="66" y="239"/>
                      <a:pt x="66" y="239"/>
                      <a:pt x="66" y="239"/>
                    </a:cubicBezTo>
                    <a:cubicBezTo>
                      <a:pt x="56" y="249"/>
                      <a:pt x="50" y="262"/>
                      <a:pt x="50" y="276"/>
                    </a:cubicBezTo>
                    <a:lnTo>
                      <a:pt x="50" y="310"/>
                    </a:lnTo>
                    <a:close/>
                    <a:moveTo>
                      <a:pt x="55" y="79"/>
                    </a:moveTo>
                    <a:cubicBezTo>
                      <a:pt x="52" y="91"/>
                      <a:pt x="50" y="104"/>
                      <a:pt x="50" y="116"/>
                    </a:cubicBezTo>
                    <a:cubicBezTo>
                      <a:pt x="50" y="132"/>
                      <a:pt x="53" y="152"/>
                      <a:pt x="61" y="174"/>
                    </a:cubicBezTo>
                    <a:cubicBezTo>
                      <a:pt x="64" y="184"/>
                      <a:pt x="64" y="184"/>
                      <a:pt x="64" y="184"/>
                    </a:cubicBezTo>
                    <a:cubicBezTo>
                      <a:pt x="54" y="187"/>
                      <a:pt x="54" y="187"/>
                      <a:pt x="54" y="187"/>
                    </a:cubicBezTo>
                    <a:cubicBezTo>
                      <a:pt x="45" y="190"/>
                      <a:pt x="33" y="196"/>
                      <a:pt x="29" y="205"/>
                    </a:cubicBezTo>
                    <a:cubicBezTo>
                      <a:pt x="26" y="216"/>
                      <a:pt x="30" y="233"/>
                      <a:pt x="36" y="247"/>
                    </a:cubicBezTo>
                    <a:cubicBezTo>
                      <a:pt x="42" y="234"/>
                      <a:pt x="52" y="223"/>
                      <a:pt x="65" y="215"/>
                    </a:cubicBezTo>
                    <a:cubicBezTo>
                      <a:pt x="74" y="209"/>
                      <a:pt x="74" y="209"/>
                      <a:pt x="74" y="209"/>
                    </a:cubicBezTo>
                    <a:cubicBezTo>
                      <a:pt x="79" y="219"/>
                      <a:pt x="79" y="219"/>
                      <a:pt x="79" y="219"/>
                    </a:cubicBezTo>
                    <a:cubicBezTo>
                      <a:pt x="80" y="221"/>
                      <a:pt x="81" y="223"/>
                      <a:pt x="82" y="225"/>
                    </a:cubicBezTo>
                    <a:cubicBezTo>
                      <a:pt x="89" y="225"/>
                      <a:pt x="96" y="225"/>
                      <a:pt x="103" y="225"/>
                    </a:cubicBezTo>
                    <a:cubicBezTo>
                      <a:pt x="104" y="223"/>
                      <a:pt x="105" y="221"/>
                      <a:pt x="105" y="219"/>
                    </a:cubicBezTo>
                    <a:cubicBezTo>
                      <a:pt x="110" y="209"/>
                      <a:pt x="110" y="209"/>
                      <a:pt x="110" y="209"/>
                    </a:cubicBezTo>
                    <a:cubicBezTo>
                      <a:pt x="120" y="215"/>
                      <a:pt x="120" y="215"/>
                      <a:pt x="120" y="215"/>
                    </a:cubicBezTo>
                    <a:cubicBezTo>
                      <a:pt x="133" y="223"/>
                      <a:pt x="142" y="234"/>
                      <a:pt x="148" y="247"/>
                    </a:cubicBezTo>
                    <a:cubicBezTo>
                      <a:pt x="154" y="233"/>
                      <a:pt x="159" y="216"/>
                      <a:pt x="155" y="205"/>
                    </a:cubicBezTo>
                    <a:cubicBezTo>
                      <a:pt x="152" y="196"/>
                      <a:pt x="140" y="190"/>
                      <a:pt x="130" y="187"/>
                    </a:cubicBezTo>
                    <a:cubicBezTo>
                      <a:pt x="120" y="184"/>
                      <a:pt x="120" y="184"/>
                      <a:pt x="120" y="184"/>
                    </a:cubicBezTo>
                    <a:cubicBezTo>
                      <a:pt x="123" y="174"/>
                      <a:pt x="123" y="174"/>
                      <a:pt x="123" y="174"/>
                    </a:cubicBezTo>
                    <a:cubicBezTo>
                      <a:pt x="131" y="152"/>
                      <a:pt x="135" y="132"/>
                      <a:pt x="135" y="116"/>
                    </a:cubicBezTo>
                    <a:cubicBezTo>
                      <a:pt x="135" y="104"/>
                      <a:pt x="133" y="91"/>
                      <a:pt x="129" y="79"/>
                    </a:cubicBezTo>
                    <a:cubicBezTo>
                      <a:pt x="117" y="47"/>
                      <a:pt x="99" y="26"/>
                      <a:pt x="92" y="21"/>
                    </a:cubicBezTo>
                    <a:cubicBezTo>
                      <a:pt x="85" y="26"/>
                      <a:pt x="67" y="47"/>
                      <a:pt x="55" y="7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84" name="Google Shape;5584;p165"/>
              <p:cNvSpPr/>
              <p:nvPr/>
            </p:nvSpPr>
            <p:spPr>
              <a:xfrm rot="2700000">
                <a:off x="6989613" y="5483631"/>
                <a:ext cx="121724" cy="120112"/>
              </a:xfrm>
              <a:custGeom>
                <a:rect b="b" l="l" r="r" t="t"/>
                <a:pathLst>
                  <a:path extrusionOk="0" h="64" w="64">
                    <a:moveTo>
                      <a:pt x="32" y="64"/>
                    </a:moveTo>
                    <a:cubicBezTo>
                      <a:pt x="14" y="64"/>
                      <a:pt x="0" y="50"/>
                      <a:pt x="0" y="32"/>
                    </a:cubicBezTo>
                    <a:cubicBezTo>
                      <a:pt x="0" y="14"/>
                      <a:pt x="14" y="0"/>
                      <a:pt x="32" y="0"/>
                    </a:cubicBezTo>
                    <a:cubicBezTo>
                      <a:pt x="50" y="0"/>
                      <a:pt x="64" y="14"/>
                      <a:pt x="64" y="32"/>
                    </a:cubicBezTo>
                    <a:cubicBezTo>
                      <a:pt x="64" y="50"/>
                      <a:pt x="50" y="64"/>
                      <a:pt x="32" y="64"/>
                    </a:cubicBezTo>
                    <a:close/>
                    <a:moveTo>
                      <a:pt x="32" y="12"/>
                    </a:moveTo>
                    <a:cubicBezTo>
                      <a:pt x="21" y="12"/>
                      <a:pt x="12" y="21"/>
                      <a:pt x="12" y="32"/>
                    </a:cubicBezTo>
                    <a:cubicBezTo>
                      <a:pt x="12" y="43"/>
                      <a:pt x="21" y="52"/>
                      <a:pt x="32" y="52"/>
                    </a:cubicBezTo>
                    <a:cubicBezTo>
                      <a:pt x="43" y="52"/>
                      <a:pt x="52" y="43"/>
                      <a:pt x="52" y="32"/>
                    </a:cubicBezTo>
                    <a:cubicBezTo>
                      <a:pt x="52" y="21"/>
                      <a:pt x="43" y="12"/>
                      <a:pt x="32" y="1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85" name="Google Shape;5585;p165"/>
              <p:cNvSpPr/>
              <p:nvPr/>
            </p:nvSpPr>
            <p:spPr>
              <a:xfrm rot="2700000">
                <a:off x="6790966" y="5660018"/>
                <a:ext cx="112239" cy="178587"/>
              </a:xfrm>
              <a:custGeom>
                <a:rect b="b" l="l" r="r" t="t"/>
                <a:pathLst>
                  <a:path extrusionOk="0" h="95" w="59">
                    <a:moveTo>
                      <a:pt x="29" y="95"/>
                    </a:moveTo>
                    <a:cubicBezTo>
                      <a:pt x="24" y="85"/>
                      <a:pt x="24" y="85"/>
                      <a:pt x="24" y="85"/>
                    </a:cubicBezTo>
                    <a:cubicBezTo>
                      <a:pt x="20" y="77"/>
                      <a:pt x="0" y="38"/>
                      <a:pt x="0" y="26"/>
                    </a:cubicBezTo>
                    <a:cubicBezTo>
                      <a:pt x="0" y="12"/>
                      <a:pt x="13" y="0"/>
                      <a:pt x="29" y="0"/>
                    </a:cubicBezTo>
                    <a:cubicBezTo>
                      <a:pt x="45" y="0"/>
                      <a:pt x="59" y="12"/>
                      <a:pt x="59" y="26"/>
                    </a:cubicBezTo>
                    <a:cubicBezTo>
                      <a:pt x="59" y="38"/>
                      <a:pt x="39" y="77"/>
                      <a:pt x="34" y="85"/>
                    </a:cubicBezTo>
                    <a:lnTo>
                      <a:pt x="29" y="95"/>
                    </a:lnTo>
                    <a:close/>
                    <a:moveTo>
                      <a:pt x="29" y="12"/>
                    </a:moveTo>
                    <a:cubicBezTo>
                      <a:pt x="19" y="12"/>
                      <a:pt x="12" y="18"/>
                      <a:pt x="12" y="26"/>
                    </a:cubicBezTo>
                    <a:cubicBezTo>
                      <a:pt x="12" y="31"/>
                      <a:pt x="20" y="50"/>
                      <a:pt x="29" y="69"/>
                    </a:cubicBezTo>
                    <a:cubicBezTo>
                      <a:pt x="38" y="50"/>
                      <a:pt x="47" y="31"/>
                      <a:pt x="47" y="26"/>
                    </a:cubicBezTo>
                    <a:cubicBezTo>
                      <a:pt x="47" y="18"/>
                      <a:pt x="39" y="12"/>
                      <a:pt x="29" y="1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39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586" name="Google Shape;5586;p165"/>
          <p:cNvGrpSpPr/>
          <p:nvPr/>
        </p:nvGrpSpPr>
        <p:grpSpPr>
          <a:xfrm>
            <a:off x="3277558" y="2100262"/>
            <a:ext cx="990429" cy="990384"/>
            <a:chOff x="876631" y="2203534"/>
            <a:chExt cx="1068005" cy="1067956"/>
          </a:xfrm>
        </p:grpSpPr>
        <p:sp>
          <p:nvSpPr>
            <p:cNvPr id="5543" name="Google Shape;5543;p165"/>
            <p:cNvSpPr/>
            <p:nvPr/>
          </p:nvSpPr>
          <p:spPr>
            <a:xfrm rot="5400000">
              <a:off x="876655" y="2203510"/>
              <a:ext cx="1067956" cy="106800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87" name="Google Shape;5587;p165"/>
            <p:cNvSpPr txBox="1"/>
            <p:nvPr/>
          </p:nvSpPr>
          <p:spPr>
            <a:xfrm>
              <a:off x="1033031" y="2359923"/>
              <a:ext cx="755194" cy="7551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764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8" name="Google Shape;5588;p165"/>
            <p:cNvSpPr/>
            <p:nvPr/>
          </p:nvSpPr>
          <p:spPr>
            <a:xfrm>
              <a:off x="1130477" y="2489408"/>
              <a:ext cx="560312" cy="496208"/>
            </a:xfrm>
            <a:custGeom>
              <a:rect b="b" l="l" r="r" t="t"/>
              <a:pathLst>
                <a:path extrusionOk="0" h="227" w="256">
                  <a:moveTo>
                    <a:pt x="256" y="108"/>
                  </a:moveTo>
                  <a:cubicBezTo>
                    <a:pt x="256" y="94"/>
                    <a:pt x="245" y="84"/>
                    <a:pt x="232" y="84"/>
                  </a:cubicBezTo>
                  <a:cubicBezTo>
                    <a:pt x="169" y="84"/>
                    <a:pt x="169" y="84"/>
                    <a:pt x="169" y="84"/>
                  </a:cubicBezTo>
                  <a:cubicBezTo>
                    <a:pt x="171" y="74"/>
                    <a:pt x="172" y="59"/>
                    <a:pt x="172" y="44"/>
                  </a:cubicBezTo>
                  <a:cubicBezTo>
                    <a:pt x="172" y="13"/>
                    <a:pt x="156" y="0"/>
                    <a:pt x="140" y="0"/>
                  </a:cubicBezTo>
                  <a:cubicBezTo>
                    <a:pt x="120" y="0"/>
                    <a:pt x="120" y="21"/>
                    <a:pt x="120" y="48"/>
                  </a:cubicBezTo>
                  <a:cubicBezTo>
                    <a:pt x="120" y="67"/>
                    <a:pt x="90" y="97"/>
                    <a:pt x="75" y="110"/>
                  </a:cubicBezTo>
                  <a:cubicBezTo>
                    <a:pt x="71" y="108"/>
                    <a:pt x="68" y="107"/>
                    <a:pt x="64" y="107"/>
                  </a:cubicBezTo>
                  <a:cubicBezTo>
                    <a:pt x="24" y="107"/>
                    <a:pt x="24" y="107"/>
                    <a:pt x="24" y="107"/>
                  </a:cubicBezTo>
                  <a:cubicBezTo>
                    <a:pt x="11" y="107"/>
                    <a:pt x="0" y="118"/>
                    <a:pt x="0" y="131"/>
                  </a:cubicBezTo>
                  <a:cubicBezTo>
                    <a:pt x="8" y="203"/>
                    <a:pt x="8" y="203"/>
                    <a:pt x="8" y="203"/>
                  </a:cubicBezTo>
                  <a:cubicBezTo>
                    <a:pt x="10" y="216"/>
                    <a:pt x="19" y="227"/>
                    <a:pt x="32" y="227"/>
                  </a:cubicBezTo>
                  <a:cubicBezTo>
                    <a:pt x="64" y="227"/>
                    <a:pt x="64" y="227"/>
                    <a:pt x="64" y="227"/>
                  </a:cubicBezTo>
                  <a:cubicBezTo>
                    <a:pt x="74" y="227"/>
                    <a:pt x="83" y="221"/>
                    <a:pt x="87" y="212"/>
                  </a:cubicBezTo>
                  <a:cubicBezTo>
                    <a:pt x="100" y="219"/>
                    <a:pt x="100" y="219"/>
                    <a:pt x="100" y="219"/>
                  </a:cubicBezTo>
                  <a:cubicBezTo>
                    <a:pt x="101" y="219"/>
                    <a:pt x="102" y="219"/>
                    <a:pt x="103" y="219"/>
                  </a:cubicBezTo>
                  <a:cubicBezTo>
                    <a:pt x="210" y="219"/>
                    <a:pt x="210" y="219"/>
                    <a:pt x="210" y="219"/>
                  </a:cubicBezTo>
                  <a:cubicBezTo>
                    <a:pt x="222" y="219"/>
                    <a:pt x="232" y="210"/>
                    <a:pt x="232" y="197"/>
                  </a:cubicBezTo>
                  <a:cubicBezTo>
                    <a:pt x="232" y="194"/>
                    <a:pt x="231" y="191"/>
                    <a:pt x="230" y="188"/>
                  </a:cubicBezTo>
                  <a:cubicBezTo>
                    <a:pt x="236" y="184"/>
                    <a:pt x="240" y="177"/>
                    <a:pt x="240" y="169"/>
                  </a:cubicBezTo>
                  <a:cubicBezTo>
                    <a:pt x="240" y="166"/>
                    <a:pt x="239" y="162"/>
                    <a:pt x="238" y="159"/>
                  </a:cubicBezTo>
                  <a:cubicBezTo>
                    <a:pt x="244" y="155"/>
                    <a:pt x="248" y="148"/>
                    <a:pt x="248" y="140"/>
                  </a:cubicBezTo>
                  <a:cubicBezTo>
                    <a:pt x="248" y="135"/>
                    <a:pt x="247" y="131"/>
                    <a:pt x="245" y="128"/>
                  </a:cubicBezTo>
                  <a:cubicBezTo>
                    <a:pt x="252" y="123"/>
                    <a:pt x="256" y="116"/>
                    <a:pt x="256" y="108"/>
                  </a:cubicBezTo>
                  <a:close/>
                  <a:moveTo>
                    <a:pt x="64" y="211"/>
                  </a:moveTo>
                  <a:cubicBezTo>
                    <a:pt x="32" y="211"/>
                    <a:pt x="32" y="211"/>
                    <a:pt x="32" y="211"/>
                  </a:cubicBezTo>
                  <a:cubicBezTo>
                    <a:pt x="28" y="211"/>
                    <a:pt x="25" y="206"/>
                    <a:pt x="24" y="202"/>
                  </a:cubicBezTo>
                  <a:cubicBezTo>
                    <a:pt x="16" y="131"/>
                    <a:pt x="16" y="131"/>
                    <a:pt x="16" y="131"/>
                  </a:cubicBezTo>
                  <a:cubicBezTo>
                    <a:pt x="17" y="127"/>
                    <a:pt x="20" y="123"/>
                    <a:pt x="24" y="123"/>
                  </a:cubicBezTo>
                  <a:cubicBezTo>
                    <a:pt x="64" y="123"/>
                    <a:pt x="64" y="123"/>
                    <a:pt x="64" y="123"/>
                  </a:cubicBezTo>
                  <a:cubicBezTo>
                    <a:pt x="69" y="123"/>
                    <a:pt x="72" y="127"/>
                    <a:pt x="72" y="131"/>
                  </a:cubicBezTo>
                  <a:cubicBezTo>
                    <a:pt x="72" y="198"/>
                    <a:pt x="72" y="198"/>
                    <a:pt x="72" y="198"/>
                  </a:cubicBezTo>
                  <a:cubicBezTo>
                    <a:pt x="72" y="199"/>
                    <a:pt x="72" y="200"/>
                    <a:pt x="72" y="201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72" y="208"/>
                    <a:pt x="69" y="211"/>
                    <a:pt x="64" y="211"/>
                  </a:cubicBezTo>
                  <a:close/>
                  <a:moveTo>
                    <a:pt x="210" y="203"/>
                  </a:moveTo>
                  <a:cubicBezTo>
                    <a:pt x="105" y="203"/>
                    <a:pt x="105" y="203"/>
                    <a:pt x="105" y="203"/>
                  </a:cubicBezTo>
                  <a:cubicBezTo>
                    <a:pt x="88" y="194"/>
                    <a:pt x="88" y="194"/>
                    <a:pt x="88" y="194"/>
                  </a:cubicBezTo>
                  <a:cubicBezTo>
                    <a:pt x="88" y="131"/>
                    <a:pt x="88" y="131"/>
                    <a:pt x="88" y="131"/>
                  </a:cubicBezTo>
                  <a:cubicBezTo>
                    <a:pt x="88" y="128"/>
                    <a:pt x="87" y="124"/>
                    <a:pt x="86" y="121"/>
                  </a:cubicBezTo>
                  <a:cubicBezTo>
                    <a:pt x="100" y="109"/>
                    <a:pt x="136" y="75"/>
                    <a:pt x="136" y="48"/>
                  </a:cubicBezTo>
                  <a:cubicBezTo>
                    <a:pt x="136" y="31"/>
                    <a:pt x="136" y="16"/>
                    <a:pt x="140" y="16"/>
                  </a:cubicBezTo>
                  <a:cubicBezTo>
                    <a:pt x="148" y="16"/>
                    <a:pt x="156" y="25"/>
                    <a:pt x="156" y="44"/>
                  </a:cubicBezTo>
                  <a:cubicBezTo>
                    <a:pt x="156" y="67"/>
                    <a:pt x="152" y="90"/>
                    <a:pt x="152" y="90"/>
                  </a:cubicBezTo>
                  <a:cubicBezTo>
                    <a:pt x="152" y="93"/>
                    <a:pt x="153" y="95"/>
                    <a:pt x="154" y="97"/>
                  </a:cubicBezTo>
                  <a:cubicBezTo>
                    <a:pt x="156" y="98"/>
                    <a:pt x="158" y="100"/>
                    <a:pt x="160" y="100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237" y="100"/>
                    <a:pt x="240" y="103"/>
                    <a:pt x="240" y="108"/>
                  </a:cubicBezTo>
                  <a:cubicBezTo>
                    <a:pt x="240" y="112"/>
                    <a:pt x="237" y="116"/>
                    <a:pt x="232" y="116"/>
                  </a:cubicBezTo>
                  <a:cubicBezTo>
                    <a:pt x="223" y="116"/>
                    <a:pt x="223" y="116"/>
                    <a:pt x="223" y="116"/>
                  </a:cubicBezTo>
                  <a:cubicBezTo>
                    <a:pt x="219" y="116"/>
                    <a:pt x="215" y="119"/>
                    <a:pt x="215" y="124"/>
                  </a:cubicBezTo>
                  <a:cubicBezTo>
                    <a:pt x="215" y="128"/>
                    <a:pt x="219" y="132"/>
                    <a:pt x="223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9" y="132"/>
                    <a:pt x="232" y="135"/>
                    <a:pt x="232" y="140"/>
                  </a:cubicBezTo>
                  <a:cubicBezTo>
                    <a:pt x="232" y="144"/>
                    <a:pt x="229" y="148"/>
                    <a:pt x="224" y="148"/>
                  </a:cubicBezTo>
                  <a:cubicBezTo>
                    <a:pt x="219" y="148"/>
                    <a:pt x="219" y="148"/>
                    <a:pt x="219" y="148"/>
                  </a:cubicBezTo>
                  <a:cubicBezTo>
                    <a:pt x="219" y="148"/>
                    <a:pt x="218" y="147"/>
                    <a:pt x="218" y="147"/>
                  </a:cubicBezTo>
                  <a:cubicBezTo>
                    <a:pt x="218" y="147"/>
                    <a:pt x="218" y="148"/>
                    <a:pt x="218" y="148"/>
                  </a:cubicBezTo>
                  <a:cubicBezTo>
                    <a:pt x="215" y="148"/>
                    <a:pt x="215" y="148"/>
                    <a:pt x="215" y="148"/>
                  </a:cubicBezTo>
                  <a:cubicBezTo>
                    <a:pt x="211" y="148"/>
                    <a:pt x="207" y="151"/>
                    <a:pt x="207" y="156"/>
                  </a:cubicBezTo>
                  <a:cubicBezTo>
                    <a:pt x="207" y="160"/>
                    <a:pt x="211" y="164"/>
                    <a:pt x="215" y="164"/>
                  </a:cubicBezTo>
                  <a:cubicBezTo>
                    <a:pt x="218" y="164"/>
                    <a:pt x="218" y="164"/>
                    <a:pt x="218" y="164"/>
                  </a:cubicBezTo>
                  <a:cubicBezTo>
                    <a:pt x="222" y="164"/>
                    <a:pt x="224" y="166"/>
                    <a:pt x="224" y="169"/>
                  </a:cubicBezTo>
                  <a:cubicBezTo>
                    <a:pt x="224" y="173"/>
                    <a:pt x="221" y="175"/>
                    <a:pt x="218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06" y="175"/>
                    <a:pt x="202" y="179"/>
                    <a:pt x="202" y="183"/>
                  </a:cubicBezTo>
                  <a:cubicBezTo>
                    <a:pt x="202" y="188"/>
                    <a:pt x="206" y="191"/>
                    <a:pt x="210" y="191"/>
                  </a:cubicBezTo>
                  <a:cubicBezTo>
                    <a:pt x="213" y="191"/>
                    <a:pt x="216" y="194"/>
                    <a:pt x="216" y="197"/>
                  </a:cubicBezTo>
                  <a:cubicBezTo>
                    <a:pt x="216" y="201"/>
                    <a:pt x="213" y="203"/>
                    <a:pt x="210" y="20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3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549" name="Google Shape;5549;p165"/>
          <p:cNvSpPr/>
          <p:nvPr/>
        </p:nvSpPr>
        <p:spPr>
          <a:xfrm rot="5400000">
            <a:off x="1295527" y="2100238"/>
            <a:ext cx="990379" cy="99042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89" name="Google Shape;5589;p165"/>
          <p:cNvSpPr txBox="1"/>
          <p:nvPr/>
        </p:nvSpPr>
        <p:spPr>
          <a:xfrm>
            <a:off x="1440545" y="2245287"/>
            <a:ext cx="700338" cy="7003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64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4" name="Google Shape;5544;p165"/>
          <p:cNvSpPr/>
          <p:nvPr/>
        </p:nvSpPr>
        <p:spPr>
          <a:xfrm rot="5400000">
            <a:off x="1295527" y="4082292"/>
            <a:ext cx="990379" cy="99042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90" name="Google Shape;5590;p165"/>
          <p:cNvSpPr txBox="1"/>
          <p:nvPr/>
        </p:nvSpPr>
        <p:spPr>
          <a:xfrm>
            <a:off x="1440545" y="4227337"/>
            <a:ext cx="700338" cy="7003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64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591" name="Google Shape;5591;p165"/>
          <p:cNvGrpSpPr/>
          <p:nvPr/>
        </p:nvGrpSpPr>
        <p:grpSpPr>
          <a:xfrm>
            <a:off x="1605157" y="2409893"/>
            <a:ext cx="371118" cy="371118"/>
            <a:chOff x="5712408" y="975680"/>
            <a:chExt cx="671729" cy="639391"/>
          </a:xfrm>
        </p:grpSpPr>
        <p:sp>
          <p:nvSpPr>
            <p:cNvPr id="5592" name="Google Shape;5592;p165"/>
            <p:cNvSpPr/>
            <p:nvPr/>
          </p:nvSpPr>
          <p:spPr>
            <a:xfrm>
              <a:off x="5712408" y="975680"/>
              <a:ext cx="671729" cy="639391"/>
            </a:xfrm>
            <a:custGeom>
              <a:rect b="b" l="l" r="r" t="t"/>
              <a:pathLst>
                <a:path extrusionOk="0" h="122" w="128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3" name="Google Shape;5593;p165"/>
            <p:cNvSpPr/>
            <p:nvPr/>
          </p:nvSpPr>
          <p:spPr>
            <a:xfrm>
              <a:off x="5796917" y="1058042"/>
              <a:ext cx="502713" cy="338119"/>
            </a:xfrm>
            <a:custGeom>
              <a:rect b="b" l="l" r="r" t="t"/>
              <a:pathLst>
                <a:path extrusionOk="0" h="64" w="96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4" name="Google Shape;5594;p165"/>
            <p:cNvSpPr/>
            <p:nvPr/>
          </p:nvSpPr>
          <p:spPr>
            <a:xfrm>
              <a:off x="6017937" y="1404831"/>
              <a:ext cx="62840" cy="65023"/>
            </a:xfrm>
            <a:custGeom>
              <a:rect b="b" l="l" r="r" t="t"/>
              <a:pathLst>
                <a:path extrusionOk="0" h="12" w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5" name="Google Shape;5595;p165"/>
            <p:cNvSpPr/>
            <p:nvPr/>
          </p:nvSpPr>
          <p:spPr>
            <a:xfrm>
              <a:off x="5933429" y="1190255"/>
              <a:ext cx="84509" cy="88864"/>
            </a:xfrm>
            <a:custGeom>
              <a:rect b="b" l="l" r="r" t="t"/>
              <a:pathLst>
                <a:path extrusionOk="0" h="41" w="39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6" name="Google Shape;5596;p165"/>
            <p:cNvSpPr/>
            <p:nvPr/>
          </p:nvSpPr>
          <p:spPr>
            <a:xfrm>
              <a:off x="6026605" y="1175084"/>
              <a:ext cx="43337" cy="119208"/>
            </a:xfrm>
            <a:custGeom>
              <a:rect b="b" l="l" r="r" t="t"/>
              <a:pathLst>
                <a:path extrusionOk="0" h="23" w="8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7" name="Google Shape;5597;p165"/>
            <p:cNvSpPr/>
            <p:nvPr/>
          </p:nvSpPr>
          <p:spPr>
            <a:xfrm>
              <a:off x="6080776" y="1190255"/>
              <a:ext cx="82341" cy="88864"/>
            </a:xfrm>
            <a:custGeom>
              <a:rect b="b" l="l" r="r" t="t"/>
              <a:pathLst>
                <a:path extrusionOk="0" h="41" w="38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3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598" name="Google Shape;5598;p165"/>
          <p:cNvSpPr/>
          <p:nvPr/>
        </p:nvSpPr>
        <p:spPr>
          <a:xfrm>
            <a:off x="1194660" y="3400920"/>
            <a:ext cx="371118" cy="371118"/>
          </a:xfrm>
          <a:custGeom>
            <a:rect b="b" l="l" r="r" t="t"/>
            <a:pathLst>
              <a:path extrusionOk="0" h="227" w="256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22850" lIns="45700" spcFirstLastPara="1" rIns="45700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39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99" name="Google Shape;5599;p165"/>
          <p:cNvSpPr/>
          <p:nvPr/>
        </p:nvSpPr>
        <p:spPr>
          <a:xfrm>
            <a:off x="1605157" y="4391486"/>
            <a:ext cx="371118" cy="372041"/>
          </a:xfrm>
          <a:custGeom>
            <a:rect b="b" l="l" r="r" t="t"/>
            <a:pathLst>
              <a:path extrusionOk="0" h="2446" w="2448">
                <a:moveTo>
                  <a:pt x="2350" y="747"/>
                </a:moveTo>
                <a:cubicBezTo>
                  <a:pt x="2221" y="446"/>
                  <a:pt x="2002" y="227"/>
                  <a:pt x="1698" y="97"/>
                </a:cubicBezTo>
                <a:cubicBezTo>
                  <a:pt x="1547" y="33"/>
                  <a:pt x="1389" y="0"/>
                  <a:pt x="1223" y="0"/>
                </a:cubicBezTo>
                <a:cubicBezTo>
                  <a:pt x="1057" y="0"/>
                  <a:pt x="900" y="32"/>
                  <a:pt x="748" y="97"/>
                </a:cubicBezTo>
                <a:cubicBezTo>
                  <a:pt x="447" y="226"/>
                  <a:pt x="226" y="445"/>
                  <a:pt x="96" y="747"/>
                </a:cubicBezTo>
                <a:cubicBezTo>
                  <a:pt x="32" y="898"/>
                  <a:pt x="0" y="1056"/>
                  <a:pt x="0" y="1222"/>
                </a:cubicBezTo>
                <a:cubicBezTo>
                  <a:pt x="0" y="1388"/>
                  <a:pt x="32" y="1547"/>
                  <a:pt x="96" y="1698"/>
                </a:cubicBezTo>
                <a:cubicBezTo>
                  <a:pt x="226" y="2000"/>
                  <a:pt x="447" y="2220"/>
                  <a:pt x="748" y="2349"/>
                </a:cubicBezTo>
                <a:cubicBezTo>
                  <a:pt x="900" y="2414"/>
                  <a:pt x="1057" y="2446"/>
                  <a:pt x="1223" y="2446"/>
                </a:cubicBezTo>
                <a:cubicBezTo>
                  <a:pt x="1389" y="2446"/>
                  <a:pt x="1547" y="2413"/>
                  <a:pt x="1698" y="2349"/>
                </a:cubicBezTo>
                <a:cubicBezTo>
                  <a:pt x="2002" y="2219"/>
                  <a:pt x="2221" y="1999"/>
                  <a:pt x="2350" y="1698"/>
                </a:cubicBezTo>
                <a:cubicBezTo>
                  <a:pt x="2415" y="1547"/>
                  <a:pt x="2448" y="1388"/>
                  <a:pt x="2448" y="1222"/>
                </a:cubicBezTo>
                <a:cubicBezTo>
                  <a:pt x="2448" y="1056"/>
                  <a:pt x="2415" y="898"/>
                  <a:pt x="2350" y="747"/>
                </a:cubicBezTo>
                <a:close/>
                <a:moveTo>
                  <a:pt x="816" y="227"/>
                </a:moveTo>
                <a:cubicBezTo>
                  <a:pt x="711" y="361"/>
                  <a:pt x="633" y="531"/>
                  <a:pt x="584" y="737"/>
                </a:cubicBezTo>
                <a:cubicBezTo>
                  <a:pt x="264" y="737"/>
                  <a:pt x="264" y="737"/>
                  <a:pt x="264" y="737"/>
                </a:cubicBezTo>
                <a:cubicBezTo>
                  <a:pt x="381" y="508"/>
                  <a:pt x="580" y="325"/>
                  <a:pt x="816" y="227"/>
                </a:cubicBezTo>
                <a:close/>
                <a:moveTo>
                  <a:pt x="149" y="1222"/>
                </a:moveTo>
                <a:cubicBezTo>
                  <a:pt x="149" y="1105"/>
                  <a:pt x="167" y="993"/>
                  <a:pt x="203" y="884"/>
                </a:cubicBezTo>
                <a:cubicBezTo>
                  <a:pt x="554" y="884"/>
                  <a:pt x="554" y="884"/>
                  <a:pt x="554" y="884"/>
                </a:cubicBezTo>
                <a:cubicBezTo>
                  <a:pt x="537" y="998"/>
                  <a:pt x="529" y="1111"/>
                  <a:pt x="529" y="1222"/>
                </a:cubicBezTo>
                <a:cubicBezTo>
                  <a:pt x="529" y="1331"/>
                  <a:pt x="537" y="1443"/>
                  <a:pt x="554" y="1556"/>
                </a:cubicBezTo>
                <a:cubicBezTo>
                  <a:pt x="201" y="1556"/>
                  <a:pt x="201" y="1556"/>
                  <a:pt x="201" y="1556"/>
                </a:cubicBezTo>
                <a:cubicBezTo>
                  <a:pt x="166" y="1448"/>
                  <a:pt x="149" y="1335"/>
                  <a:pt x="149" y="1222"/>
                </a:cubicBezTo>
                <a:close/>
                <a:moveTo>
                  <a:pt x="264" y="1704"/>
                </a:moveTo>
                <a:cubicBezTo>
                  <a:pt x="584" y="1704"/>
                  <a:pt x="584" y="1704"/>
                  <a:pt x="584" y="1704"/>
                </a:cubicBezTo>
                <a:cubicBezTo>
                  <a:pt x="633" y="1914"/>
                  <a:pt x="711" y="2086"/>
                  <a:pt x="816" y="2219"/>
                </a:cubicBezTo>
                <a:cubicBezTo>
                  <a:pt x="576" y="2118"/>
                  <a:pt x="377" y="1935"/>
                  <a:pt x="264" y="1704"/>
                </a:cubicBezTo>
                <a:close/>
                <a:moveTo>
                  <a:pt x="1148" y="2286"/>
                </a:moveTo>
                <a:cubicBezTo>
                  <a:pt x="1061" y="2260"/>
                  <a:pt x="980" y="2196"/>
                  <a:pt x="906" y="2092"/>
                </a:cubicBezTo>
                <a:cubicBezTo>
                  <a:pt x="833" y="1987"/>
                  <a:pt x="776" y="1857"/>
                  <a:pt x="737" y="1704"/>
                </a:cubicBezTo>
                <a:cubicBezTo>
                  <a:pt x="1148" y="1704"/>
                  <a:pt x="1148" y="1704"/>
                  <a:pt x="1148" y="1704"/>
                </a:cubicBezTo>
                <a:lnTo>
                  <a:pt x="1148" y="2286"/>
                </a:lnTo>
                <a:close/>
                <a:moveTo>
                  <a:pt x="1148" y="1556"/>
                </a:moveTo>
                <a:cubicBezTo>
                  <a:pt x="704" y="1556"/>
                  <a:pt x="704" y="1556"/>
                  <a:pt x="704" y="1556"/>
                </a:cubicBezTo>
                <a:cubicBezTo>
                  <a:pt x="687" y="1437"/>
                  <a:pt x="677" y="1326"/>
                  <a:pt x="677" y="1222"/>
                </a:cubicBezTo>
                <a:cubicBezTo>
                  <a:pt x="677" y="1109"/>
                  <a:pt x="687" y="997"/>
                  <a:pt x="707" y="884"/>
                </a:cubicBezTo>
                <a:cubicBezTo>
                  <a:pt x="1148" y="884"/>
                  <a:pt x="1148" y="884"/>
                  <a:pt x="1148" y="884"/>
                </a:cubicBezTo>
                <a:cubicBezTo>
                  <a:pt x="1148" y="1556"/>
                  <a:pt x="1148" y="1556"/>
                  <a:pt x="1148" y="1556"/>
                </a:cubicBezTo>
                <a:close/>
                <a:moveTo>
                  <a:pt x="1148" y="737"/>
                </a:moveTo>
                <a:cubicBezTo>
                  <a:pt x="737" y="737"/>
                  <a:pt x="737" y="737"/>
                  <a:pt x="737" y="737"/>
                </a:cubicBezTo>
                <a:cubicBezTo>
                  <a:pt x="779" y="585"/>
                  <a:pt x="836" y="456"/>
                  <a:pt x="909" y="353"/>
                </a:cubicBezTo>
                <a:cubicBezTo>
                  <a:pt x="983" y="249"/>
                  <a:pt x="1061" y="184"/>
                  <a:pt x="1148" y="160"/>
                </a:cubicBezTo>
                <a:cubicBezTo>
                  <a:pt x="1148" y="737"/>
                  <a:pt x="1148" y="737"/>
                  <a:pt x="1148" y="737"/>
                </a:cubicBezTo>
                <a:close/>
                <a:moveTo>
                  <a:pt x="2184" y="737"/>
                </a:moveTo>
                <a:cubicBezTo>
                  <a:pt x="1864" y="737"/>
                  <a:pt x="1864" y="737"/>
                  <a:pt x="1864" y="737"/>
                </a:cubicBezTo>
                <a:cubicBezTo>
                  <a:pt x="1815" y="531"/>
                  <a:pt x="1737" y="361"/>
                  <a:pt x="1632" y="227"/>
                </a:cubicBezTo>
                <a:cubicBezTo>
                  <a:pt x="1868" y="325"/>
                  <a:pt x="2067" y="508"/>
                  <a:pt x="2184" y="737"/>
                </a:cubicBezTo>
                <a:close/>
                <a:moveTo>
                  <a:pt x="1300" y="160"/>
                </a:moveTo>
                <a:cubicBezTo>
                  <a:pt x="1387" y="184"/>
                  <a:pt x="1465" y="249"/>
                  <a:pt x="1539" y="353"/>
                </a:cubicBezTo>
                <a:cubicBezTo>
                  <a:pt x="1613" y="456"/>
                  <a:pt x="1669" y="585"/>
                  <a:pt x="1711" y="737"/>
                </a:cubicBezTo>
                <a:cubicBezTo>
                  <a:pt x="1300" y="737"/>
                  <a:pt x="1300" y="737"/>
                  <a:pt x="1300" y="737"/>
                </a:cubicBezTo>
                <a:lnTo>
                  <a:pt x="1300" y="160"/>
                </a:lnTo>
                <a:close/>
                <a:moveTo>
                  <a:pt x="1300" y="884"/>
                </a:moveTo>
                <a:cubicBezTo>
                  <a:pt x="1741" y="884"/>
                  <a:pt x="1741" y="884"/>
                  <a:pt x="1741" y="884"/>
                </a:cubicBezTo>
                <a:cubicBezTo>
                  <a:pt x="1761" y="997"/>
                  <a:pt x="1771" y="1109"/>
                  <a:pt x="1771" y="1222"/>
                </a:cubicBezTo>
                <a:cubicBezTo>
                  <a:pt x="1771" y="1326"/>
                  <a:pt x="1761" y="1437"/>
                  <a:pt x="1744" y="1556"/>
                </a:cubicBezTo>
                <a:cubicBezTo>
                  <a:pt x="1300" y="1556"/>
                  <a:pt x="1300" y="1556"/>
                  <a:pt x="1300" y="1556"/>
                </a:cubicBezTo>
                <a:lnTo>
                  <a:pt x="1300" y="884"/>
                </a:lnTo>
                <a:close/>
                <a:moveTo>
                  <a:pt x="1300" y="2286"/>
                </a:moveTo>
                <a:cubicBezTo>
                  <a:pt x="1300" y="1704"/>
                  <a:pt x="1300" y="1704"/>
                  <a:pt x="1300" y="1704"/>
                </a:cubicBezTo>
                <a:cubicBezTo>
                  <a:pt x="1711" y="1704"/>
                  <a:pt x="1711" y="1704"/>
                  <a:pt x="1711" y="1704"/>
                </a:cubicBezTo>
                <a:cubicBezTo>
                  <a:pt x="1670" y="1857"/>
                  <a:pt x="1613" y="1987"/>
                  <a:pt x="1541" y="2092"/>
                </a:cubicBezTo>
                <a:cubicBezTo>
                  <a:pt x="1467" y="2197"/>
                  <a:pt x="1388" y="2262"/>
                  <a:pt x="1300" y="2286"/>
                </a:cubicBezTo>
                <a:close/>
                <a:moveTo>
                  <a:pt x="1632" y="2219"/>
                </a:moveTo>
                <a:cubicBezTo>
                  <a:pt x="1737" y="2086"/>
                  <a:pt x="1815" y="1914"/>
                  <a:pt x="1864" y="1704"/>
                </a:cubicBezTo>
                <a:cubicBezTo>
                  <a:pt x="2184" y="1704"/>
                  <a:pt x="2184" y="1704"/>
                  <a:pt x="2184" y="1704"/>
                </a:cubicBezTo>
                <a:cubicBezTo>
                  <a:pt x="2071" y="1935"/>
                  <a:pt x="1872" y="2118"/>
                  <a:pt x="1632" y="2219"/>
                </a:cubicBezTo>
                <a:close/>
                <a:moveTo>
                  <a:pt x="2247" y="1556"/>
                </a:moveTo>
                <a:cubicBezTo>
                  <a:pt x="1894" y="1556"/>
                  <a:pt x="1894" y="1556"/>
                  <a:pt x="1894" y="1556"/>
                </a:cubicBezTo>
                <a:cubicBezTo>
                  <a:pt x="1911" y="1443"/>
                  <a:pt x="1919" y="1331"/>
                  <a:pt x="1919" y="1222"/>
                </a:cubicBezTo>
                <a:cubicBezTo>
                  <a:pt x="1919" y="1111"/>
                  <a:pt x="1911" y="998"/>
                  <a:pt x="1894" y="884"/>
                </a:cubicBezTo>
                <a:cubicBezTo>
                  <a:pt x="2245" y="884"/>
                  <a:pt x="2245" y="884"/>
                  <a:pt x="2245" y="884"/>
                </a:cubicBezTo>
                <a:cubicBezTo>
                  <a:pt x="2281" y="993"/>
                  <a:pt x="2299" y="1105"/>
                  <a:pt x="2299" y="1222"/>
                </a:cubicBezTo>
                <a:cubicBezTo>
                  <a:pt x="2299" y="1335"/>
                  <a:pt x="2282" y="1448"/>
                  <a:pt x="2247" y="155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00" name="Google Shape;5600;p165"/>
          <p:cNvSpPr/>
          <p:nvPr/>
        </p:nvSpPr>
        <p:spPr>
          <a:xfrm>
            <a:off x="6111567" y="2279422"/>
            <a:ext cx="5064152" cy="3351824"/>
          </a:xfrm>
          <a:prstGeom prst="foldedCorner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179225" spcFirstLastPara="1" rIns="91425" wrap="square" tIns="1792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72">
              <a:solidFill>
                <a:srgbClr val="3B3B3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01" name="Google Shape;5601;p165"/>
          <p:cNvSpPr/>
          <p:nvPr/>
        </p:nvSpPr>
        <p:spPr>
          <a:xfrm>
            <a:off x="6111567" y="1680686"/>
            <a:ext cx="5064152" cy="553673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0" lIns="179225" spcFirstLastPara="1" rIns="91425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6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5602" name="Google Shape;5602;p165"/>
          <p:cNvSpPr txBox="1"/>
          <p:nvPr/>
        </p:nvSpPr>
        <p:spPr>
          <a:xfrm>
            <a:off x="6324421" y="2381899"/>
            <a:ext cx="4431950" cy="27710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72967" lvl="0" marL="27296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</p:txBody>
      </p:sp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06" name="Shape 5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7" name="Google Shape;5607;p166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30-60-90 Plan</a:t>
            </a:r>
            <a:endParaRPr/>
          </a:p>
        </p:txBody>
      </p:sp>
      <p:sp>
        <p:nvSpPr>
          <p:cNvPr id="5608" name="Google Shape;5608;p166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09" name="Google Shape;5609;p166"/>
          <p:cNvSpPr/>
          <p:nvPr/>
        </p:nvSpPr>
        <p:spPr>
          <a:xfrm>
            <a:off x="522710" y="1058952"/>
            <a:ext cx="3537192" cy="1753216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39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0" name="Google Shape;5610;p166"/>
          <p:cNvSpPr/>
          <p:nvPr/>
        </p:nvSpPr>
        <p:spPr>
          <a:xfrm flipH="1">
            <a:off x="522710" y="2949290"/>
            <a:ext cx="353719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1" name="Google Shape;5611;p166"/>
          <p:cNvSpPr txBox="1"/>
          <p:nvPr/>
        </p:nvSpPr>
        <p:spPr>
          <a:xfrm>
            <a:off x="819551" y="2194640"/>
            <a:ext cx="2943525" cy="2399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Arial"/>
              <a:buNone/>
            </a:pPr>
            <a:r>
              <a:rPr b="1" i="0" lang="en-US" sz="2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30 DAY</a:t>
            </a:r>
            <a:endParaRPr b="1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2" name="Google Shape;5612;p166"/>
          <p:cNvSpPr/>
          <p:nvPr/>
        </p:nvSpPr>
        <p:spPr>
          <a:xfrm>
            <a:off x="4322561" y="1058952"/>
            <a:ext cx="3537192" cy="1753216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39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3" name="Google Shape;5613;p166"/>
          <p:cNvSpPr/>
          <p:nvPr/>
        </p:nvSpPr>
        <p:spPr>
          <a:xfrm flipH="1">
            <a:off x="4322561" y="2949290"/>
            <a:ext cx="353719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4" name="Google Shape;5614;p166"/>
          <p:cNvSpPr txBox="1"/>
          <p:nvPr/>
        </p:nvSpPr>
        <p:spPr>
          <a:xfrm>
            <a:off x="4619396" y="2194640"/>
            <a:ext cx="2943525" cy="2399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Arial"/>
              <a:buNone/>
            </a:pPr>
            <a:r>
              <a:rPr b="1" i="0" lang="en-US" sz="2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60 DAY</a:t>
            </a:r>
            <a:endParaRPr b="1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5" name="Google Shape;5615;p166"/>
          <p:cNvSpPr/>
          <p:nvPr/>
        </p:nvSpPr>
        <p:spPr>
          <a:xfrm>
            <a:off x="8122407" y="1058952"/>
            <a:ext cx="3537192" cy="1753216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39"/>
              <a:buFont typeface="Arial"/>
              <a:buNone/>
            </a:pPr>
            <a:r>
              <a:t/>
            </a:r>
            <a:endParaRPr b="0" i="0" sz="3939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6" name="Google Shape;5616;p166"/>
          <p:cNvSpPr/>
          <p:nvPr/>
        </p:nvSpPr>
        <p:spPr>
          <a:xfrm flipH="1">
            <a:off x="8122407" y="2949290"/>
            <a:ext cx="353719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7" name="Google Shape;5617;p166"/>
          <p:cNvSpPr txBox="1"/>
          <p:nvPr/>
        </p:nvSpPr>
        <p:spPr>
          <a:xfrm>
            <a:off x="8419246" y="2194640"/>
            <a:ext cx="2943525" cy="2399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Arial"/>
              <a:buNone/>
            </a:pPr>
            <a:r>
              <a:rPr b="1" i="0" lang="en-US" sz="2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90 DAY</a:t>
            </a:r>
            <a:endParaRPr b="1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618" name="Google Shape;5618;p166"/>
          <p:cNvGrpSpPr/>
          <p:nvPr/>
        </p:nvGrpSpPr>
        <p:grpSpPr>
          <a:xfrm>
            <a:off x="9540882" y="1262162"/>
            <a:ext cx="700249" cy="694423"/>
            <a:chOff x="9592182" y="1643412"/>
            <a:chExt cx="708145" cy="702253"/>
          </a:xfrm>
        </p:grpSpPr>
        <p:sp>
          <p:nvSpPr>
            <p:cNvPr id="5619" name="Google Shape;5619;p166"/>
            <p:cNvSpPr/>
            <p:nvPr/>
          </p:nvSpPr>
          <p:spPr>
            <a:xfrm>
              <a:off x="9757415" y="1808647"/>
              <a:ext cx="371778" cy="371781"/>
            </a:xfrm>
            <a:custGeom>
              <a:rect b="b" l="l" r="r" t="t"/>
              <a:pathLst>
                <a:path extrusionOk="0" h="228" w="228">
                  <a:moveTo>
                    <a:pt x="114" y="228"/>
                  </a:moveTo>
                  <a:cubicBezTo>
                    <a:pt x="51" y="228"/>
                    <a:pt x="0" y="177"/>
                    <a:pt x="0" y="114"/>
                  </a:cubicBezTo>
                  <a:cubicBezTo>
                    <a:pt x="0" y="51"/>
                    <a:pt x="51" y="0"/>
                    <a:pt x="114" y="0"/>
                  </a:cubicBezTo>
                  <a:cubicBezTo>
                    <a:pt x="177" y="0"/>
                    <a:pt x="228" y="51"/>
                    <a:pt x="228" y="114"/>
                  </a:cubicBezTo>
                  <a:cubicBezTo>
                    <a:pt x="228" y="177"/>
                    <a:pt x="177" y="228"/>
                    <a:pt x="114" y="228"/>
                  </a:cubicBezTo>
                  <a:close/>
                  <a:moveTo>
                    <a:pt x="114" y="12"/>
                  </a:moveTo>
                  <a:cubicBezTo>
                    <a:pt x="58" y="12"/>
                    <a:pt x="12" y="58"/>
                    <a:pt x="12" y="114"/>
                  </a:cubicBezTo>
                  <a:cubicBezTo>
                    <a:pt x="12" y="170"/>
                    <a:pt x="58" y="216"/>
                    <a:pt x="114" y="216"/>
                  </a:cubicBezTo>
                  <a:cubicBezTo>
                    <a:pt x="170" y="216"/>
                    <a:pt x="216" y="170"/>
                    <a:pt x="216" y="114"/>
                  </a:cubicBezTo>
                  <a:cubicBezTo>
                    <a:pt x="216" y="58"/>
                    <a:pt x="170" y="12"/>
                    <a:pt x="114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939"/>
                <a:buFont typeface="Arial"/>
                <a:buNone/>
              </a:pPr>
              <a:r>
                <a:t/>
              </a:r>
              <a:endParaRPr b="0" i="0" sz="393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0" name="Google Shape;5620;p166"/>
            <p:cNvSpPr/>
            <p:nvPr/>
          </p:nvSpPr>
          <p:spPr>
            <a:xfrm>
              <a:off x="9592182" y="1643412"/>
              <a:ext cx="708145" cy="702253"/>
            </a:xfrm>
            <a:custGeom>
              <a:rect b="b" l="l" r="r" t="t"/>
              <a:pathLst>
                <a:path extrusionOk="0" h="432" w="432">
                  <a:moveTo>
                    <a:pt x="229" y="432"/>
                  </a:moveTo>
                  <a:cubicBezTo>
                    <a:pt x="204" y="432"/>
                    <a:pt x="204" y="432"/>
                    <a:pt x="204" y="432"/>
                  </a:cubicBezTo>
                  <a:cubicBezTo>
                    <a:pt x="186" y="432"/>
                    <a:pt x="172" y="418"/>
                    <a:pt x="172" y="401"/>
                  </a:cubicBezTo>
                  <a:cubicBezTo>
                    <a:pt x="172" y="379"/>
                    <a:pt x="172" y="379"/>
                    <a:pt x="172" y="379"/>
                  </a:cubicBezTo>
                  <a:cubicBezTo>
                    <a:pt x="158" y="375"/>
                    <a:pt x="145" y="369"/>
                    <a:pt x="132" y="362"/>
                  </a:cubicBezTo>
                  <a:cubicBezTo>
                    <a:pt x="116" y="378"/>
                    <a:pt x="116" y="378"/>
                    <a:pt x="116" y="378"/>
                  </a:cubicBezTo>
                  <a:cubicBezTo>
                    <a:pt x="104" y="390"/>
                    <a:pt x="84" y="390"/>
                    <a:pt x="72" y="378"/>
                  </a:cubicBezTo>
                  <a:cubicBezTo>
                    <a:pt x="54" y="360"/>
                    <a:pt x="54" y="360"/>
                    <a:pt x="54" y="360"/>
                  </a:cubicBezTo>
                  <a:cubicBezTo>
                    <a:pt x="48" y="354"/>
                    <a:pt x="45" y="346"/>
                    <a:pt x="45" y="338"/>
                  </a:cubicBezTo>
                  <a:cubicBezTo>
                    <a:pt x="45" y="329"/>
                    <a:pt x="48" y="322"/>
                    <a:pt x="54" y="316"/>
                  </a:cubicBezTo>
                  <a:cubicBezTo>
                    <a:pt x="70" y="300"/>
                    <a:pt x="70" y="300"/>
                    <a:pt x="70" y="300"/>
                  </a:cubicBezTo>
                  <a:cubicBezTo>
                    <a:pt x="63" y="287"/>
                    <a:pt x="57" y="274"/>
                    <a:pt x="53" y="260"/>
                  </a:cubicBezTo>
                  <a:cubicBezTo>
                    <a:pt x="31" y="260"/>
                    <a:pt x="31" y="260"/>
                    <a:pt x="31" y="260"/>
                  </a:cubicBezTo>
                  <a:cubicBezTo>
                    <a:pt x="14" y="260"/>
                    <a:pt x="0" y="246"/>
                    <a:pt x="0" y="228"/>
                  </a:cubicBezTo>
                  <a:cubicBezTo>
                    <a:pt x="0" y="203"/>
                    <a:pt x="0" y="203"/>
                    <a:pt x="0" y="203"/>
                  </a:cubicBezTo>
                  <a:cubicBezTo>
                    <a:pt x="0" y="186"/>
                    <a:pt x="14" y="172"/>
                    <a:pt x="31" y="172"/>
                  </a:cubicBezTo>
                  <a:cubicBezTo>
                    <a:pt x="53" y="172"/>
                    <a:pt x="53" y="172"/>
                    <a:pt x="53" y="172"/>
                  </a:cubicBezTo>
                  <a:cubicBezTo>
                    <a:pt x="57" y="158"/>
                    <a:pt x="63" y="144"/>
                    <a:pt x="70" y="132"/>
                  </a:cubicBezTo>
                  <a:cubicBezTo>
                    <a:pt x="54" y="116"/>
                    <a:pt x="54" y="116"/>
                    <a:pt x="54" y="116"/>
                  </a:cubicBezTo>
                  <a:cubicBezTo>
                    <a:pt x="48" y="110"/>
                    <a:pt x="45" y="102"/>
                    <a:pt x="45" y="94"/>
                  </a:cubicBezTo>
                  <a:cubicBezTo>
                    <a:pt x="45" y="85"/>
                    <a:pt x="48" y="78"/>
                    <a:pt x="54" y="72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84" y="42"/>
                    <a:pt x="104" y="42"/>
                    <a:pt x="116" y="54"/>
                  </a:cubicBezTo>
                  <a:cubicBezTo>
                    <a:pt x="132" y="70"/>
                    <a:pt x="132" y="70"/>
                    <a:pt x="132" y="70"/>
                  </a:cubicBezTo>
                  <a:cubicBezTo>
                    <a:pt x="145" y="62"/>
                    <a:pt x="158" y="57"/>
                    <a:pt x="172" y="53"/>
                  </a:cubicBezTo>
                  <a:cubicBezTo>
                    <a:pt x="172" y="31"/>
                    <a:pt x="172" y="31"/>
                    <a:pt x="172" y="31"/>
                  </a:cubicBezTo>
                  <a:cubicBezTo>
                    <a:pt x="172" y="14"/>
                    <a:pt x="186" y="0"/>
                    <a:pt x="204" y="0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246" y="0"/>
                    <a:pt x="260" y="14"/>
                    <a:pt x="260" y="31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74" y="57"/>
                    <a:pt x="288" y="62"/>
                    <a:pt x="300" y="70"/>
                  </a:cubicBezTo>
                  <a:cubicBezTo>
                    <a:pt x="316" y="54"/>
                    <a:pt x="316" y="54"/>
                    <a:pt x="316" y="54"/>
                  </a:cubicBezTo>
                  <a:cubicBezTo>
                    <a:pt x="328" y="42"/>
                    <a:pt x="348" y="42"/>
                    <a:pt x="360" y="54"/>
                  </a:cubicBezTo>
                  <a:cubicBezTo>
                    <a:pt x="378" y="72"/>
                    <a:pt x="378" y="72"/>
                    <a:pt x="378" y="72"/>
                  </a:cubicBezTo>
                  <a:cubicBezTo>
                    <a:pt x="384" y="78"/>
                    <a:pt x="387" y="85"/>
                    <a:pt x="387" y="94"/>
                  </a:cubicBezTo>
                  <a:cubicBezTo>
                    <a:pt x="387" y="102"/>
                    <a:pt x="384" y="110"/>
                    <a:pt x="378" y="116"/>
                  </a:cubicBezTo>
                  <a:cubicBezTo>
                    <a:pt x="362" y="132"/>
                    <a:pt x="362" y="132"/>
                    <a:pt x="362" y="132"/>
                  </a:cubicBezTo>
                  <a:cubicBezTo>
                    <a:pt x="370" y="144"/>
                    <a:pt x="375" y="158"/>
                    <a:pt x="379" y="172"/>
                  </a:cubicBezTo>
                  <a:cubicBezTo>
                    <a:pt x="401" y="172"/>
                    <a:pt x="401" y="172"/>
                    <a:pt x="401" y="172"/>
                  </a:cubicBezTo>
                  <a:cubicBezTo>
                    <a:pt x="418" y="172"/>
                    <a:pt x="432" y="186"/>
                    <a:pt x="432" y="203"/>
                  </a:cubicBezTo>
                  <a:cubicBezTo>
                    <a:pt x="432" y="228"/>
                    <a:pt x="432" y="228"/>
                    <a:pt x="432" y="228"/>
                  </a:cubicBezTo>
                  <a:cubicBezTo>
                    <a:pt x="432" y="246"/>
                    <a:pt x="418" y="260"/>
                    <a:pt x="401" y="260"/>
                  </a:cubicBezTo>
                  <a:cubicBezTo>
                    <a:pt x="379" y="260"/>
                    <a:pt x="379" y="260"/>
                    <a:pt x="379" y="260"/>
                  </a:cubicBezTo>
                  <a:cubicBezTo>
                    <a:pt x="375" y="274"/>
                    <a:pt x="370" y="287"/>
                    <a:pt x="362" y="300"/>
                  </a:cubicBezTo>
                  <a:cubicBezTo>
                    <a:pt x="378" y="316"/>
                    <a:pt x="378" y="316"/>
                    <a:pt x="378" y="316"/>
                  </a:cubicBezTo>
                  <a:cubicBezTo>
                    <a:pt x="384" y="322"/>
                    <a:pt x="387" y="329"/>
                    <a:pt x="387" y="338"/>
                  </a:cubicBezTo>
                  <a:cubicBezTo>
                    <a:pt x="387" y="346"/>
                    <a:pt x="384" y="354"/>
                    <a:pt x="378" y="360"/>
                  </a:cubicBezTo>
                  <a:cubicBezTo>
                    <a:pt x="360" y="378"/>
                    <a:pt x="360" y="378"/>
                    <a:pt x="360" y="378"/>
                  </a:cubicBezTo>
                  <a:cubicBezTo>
                    <a:pt x="348" y="390"/>
                    <a:pt x="328" y="390"/>
                    <a:pt x="316" y="378"/>
                  </a:cubicBezTo>
                  <a:cubicBezTo>
                    <a:pt x="300" y="362"/>
                    <a:pt x="300" y="362"/>
                    <a:pt x="300" y="362"/>
                  </a:cubicBezTo>
                  <a:cubicBezTo>
                    <a:pt x="288" y="369"/>
                    <a:pt x="274" y="375"/>
                    <a:pt x="260" y="379"/>
                  </a:cubicBezTo>
                  <a:cubicBezTo>
                    <a:pt x="260" y="401"/>
                    <a:pt x="260" y="401"/>
                    <a:pt x="260" y="401"/>
                  </a:cubicBezTo>
                  <a:cubicBezTo>
                    <a:pt x="260" y="418"/>
                    <a:pt x="246" y="432"/>
                    <a:pt x="229" y="432"/>
                  </a:cubicBezTo>
                  <a:close/>
                  <a:moveTo>
                    <a:pt x="131" y="348"/>
                  </a:moveTo>
                  <a:cubicBezTo>
                    <a:pt x="132" y="348"/>
                    <a:pt x="133" y="349"/>
                    <a:pt x="134" y="349"/>
                  </a:cubicBezTo>
                  <a:cubicBezTo>
                    <a:pt x="148" y="358"/>
                    <a:pt x="164" y="364"/>
                    <a:pt x="180" y="368"/>
                  </a:cubicBezTo>
                  <a:cubicBezTo>
                    <a:pt x="183" y="369"/>
                    <a:pt x="185" y="371"/>
                    <a:pt x="185" y="374"/>
                  </a:cubicBezTo>
                  <a:cubicBezTo>
                    <a:pt x="185" y="401"/>
                    <a:pt x="185" y="401"/>
                    <a:pt x="185" y="401"/>
                  </a:cubicBezTo>
                  <a:cubicBezTo>
                    <a:pt x="185" y="411"/>
                    <a:pt x="193" y="420"/>
                    <a:pt x="204" y="420"/>
                  </a:cubicBezTo>
                  <a:cubicBezTo>
                    <a:pt x="229" y="420"/>
                    <a:pt x="229" y="420"/>
                    <a:pt x="229" y="420"/>
                  </a:cubicBezTo>
                  <a:cubicBezTo>
                    <a:pt x="239" y="420"/>
                    <a:pt x="248" y="411"/>
                    <a:pt x="248" y="401"/>
                  </a:cubicBezTo>
                  <a:cubicBezTo>
                    <a:pt x="248" y="374"/>
                    <a:pt x="248" y="374"/>
                    <a:pt x="248" y="374"/>
                  </a:cubicBezTo>
                  <a:cubicBezTo>
                    <a:pt x="248" y="371"/>
                    <a:pt x="250" y="369"/>
                    <a:pt x="252" y="368"/>
                  </a:cubicBezTo>
                  <a:cubicBezTo>
                    <a:pt x="269" y="364"/>
                    <a:pt x="284" y="358"/>
                    <a:pt x="298" y="349"/>
                  </a:cubicBezTo>
                  <a:cubicBezTo>
                    <a:pt x="301" y="348"/>
                    <a:pt x="304" y="348"/>
                    <a:pt x="306" y="350"/>
                  </a:cubicBezTo>
                  <a:cubicBezTo>
                    <a:pt x="325" y="369"/>
                    <a:pt x="325" y="369"/>
                    <a:pt x="325" y="369"/>
                  </a:cubicBezTo>
                  <a:cubicBezTo>
                    <a:pt x="332" y="376"/>
                    <a:pt x="344" y="376"/>
                    <a:pt x="352" y="369"/>
                  </a:cubicBezTo>
                  <a:cubicBezTo>
                    <a:pt x="369" y="351"/>
                    <a:pt x="369" y="351"/>
                    <a:pt x="369" y="351"/>
                  </a:cubicBezTo>
                  <a:cubicBezTo>
                    <a:pt x="377" y="344"/>
                    <a:pt x="377" y="332"/>
                    <a:pt x="369" y="324"/>
                  </a:cubicBezTo>
                  <a:cubicBezTo>
                    <a:pt x="351" y="306"/>
                    <a:pt x="351" y="306"/>
                    <a:pt x="351" y="306"/>
                  </a:cubicBezTo>
                  <a:cubicBezTo>
                    <a:pt x="349" y="304"/>
                    <a:pt x="348" y="302"/>
                    <a:pt x="349" y="299"/>
                  </a:cubicBezTo>
                  <a:cubicBezTo>
                    <a:pt x="349" y="299"/>
                    <a:pt x="349" y="298"/>
                    <a:pt x="349" y="298"/>
                  </a:cubicBezTo>
                  <a:cubicBezTo>
                    <a:pt x="358" y="284"/>
                    <a:pt x="364" y="268"/>
                    <a:pt x="368" y="252"/>
                  </a:cubicBezTo>
                  <a:cubicBezTo>
                    <a:pt x="369" y="249"/>
                    <a:pt x="371" y="247"/>
                    <a:pt x="374" y="247"/>
                  </a:cubicBezTo>
                  <a:cubicBezTo>
                    <a:pt x="401" y="247"/>
                    <a:pt x="401" y="247"/>
                    <a:pt x="401" y="247"/>
                  </a:cubicBezTo>
                  <a:cubicBezTo>
                    <a:pt x="412" y="247"/>
                    <a:pt x="420" y="239"/>
                    <a:pt x="420" y="228"/>
                  </a:cubicBezTo>
                  <a:cubicBezTo>
                    <a:pt x="420" y="203"/>
                    <a:pt x="420" y="203"/>
                    <a:pt x="420" y="203"/>
                  </a:cubicBezTo>
                  <a:cubicBezTo>
                    <a:pt x="420" y="193"/>
                    <a:pt x="412" y="184"/>
                    <a:pt x="401" y="184"/>
                  </a:cubicBezTo>
                  <a:cubicBezTo>
                    <a:pt x="374" y="184"/>
                    <a:pt x="374" y="184"/>
                    <a:pt x="374" y="184"/>
                  </a:cubicBezTo>
                  <a:cubicBezTo>
                    <a:pt x="371" y="184"/>
                    <a:pt x="369" y="182"/>
                    <a:pt x="368" y="180"/>
                  </a:cubicBezTo>
                  <a:cubicBezTo>
                    <a:pt x="364" y="163"/>
                    <a:pt x="358" y="148"/>
                    <a:pt x="349" y="134"/>
                  </a:cubicBezTo>
                  <a:cubicBezTo>
                    <a:pt x="348" y="131"/>
                    <a:pt x="348" y="128"/>
                    <a:pt x="350" y="126"/>
                  </a:cubicBezTo>
                  <a:cubicBezTo>
                    <a:pt x="369" y="107"/>
                    <a:pt x="369" y="107"/>
                    <a:pt x="369" y="107"/>
                  </a:cubicBezTo>
                  <a:cubicBezTo>
                    <a:pt x="377" y="100"/>
                    <a:pt x="377" y="88"/>
                    <a:pt x="369" y="80"/>
                  </a:cubicBezTo>
                  <a:cubicBezTo>
                    <a:pt x="352" y="63"/>
                    <a:pt x="352" y="63"/>
                    <a:pt x="352" y="63"/>
                  </a:cubicBezTo>
                  <a:cubicBezTo>
                    <a:pt x="344" y="55"/>
                    <a:pt x="332" y="55"/>
                    <a:pt x="325" y="63"/>
                  </a:cubicBezTo>
                  <a:cubicBezTo>
                    <a:pt x="306" y="82"/>
                    <a:pt x="306" y="82"/>
                    <a:pt x="306" y="82"/>
                  </a:cubicBezTo>
                  <a:cubicBezTo>
                    <a:pt x="304" y="84"/>
                    <a:pt x="300" y="84"/>
                    <a:pt x="298" y="83"/>
                  </a:cubicBezTo>
                  <a:cubicBezTo>
                    <a:pt x="284" y="74"/>
                    <a:pt x="269" y="68"/>
                    <a:pt x="252" y="64"/>
                  </a:cubicBezTo>
                  <a:cubicBezTo>
                    <a:pt x="250" y="63"/>
                    <a:pt x="248" y="61"/>
                    <a:pt x="248" y="58"/>
                  </a:cubicBezTo>
                  <a:cubicBezTo>
                    <a:pt x="248" y="31"/>
                    <a:pt x="248" y="31"/>
                    <a:pt x="248" y="31"/>
                  </a:cubicBezTo>
                  <a:cubicBezTo>
                    <a:pt x="248" y="20"/>
                    <a:pt x="239" y="12"/>
                    <a:pt x="229" y="12"/>
                  </a:cubicBezTo>
                  <a:cubicBezTo>
                    <a:pt x="204" y="12"/>
                    <a:pt x="204" y="12"/>
                    <a:pt x="204" y="12"/>
                  </a:cubicBezTo>
                  <a:cubicBezTo>
                    <a:pt x="193" y="12"/>
                    <a:pt x="185" y="20"/>
                    <a:pt x="185" y="31"/>
                  </a:cubicBezTo>
                  <a:cubicBezTo>
                    <a:pt x="185" y="58"/>
                    <a:pt x="185" y="58"/>
                    <a:pt x="185" y="58"/>
                  </a:cubicBezTo>
                  <a:cubicBezTo>
                    <a:pt x="185" y="61"/>
                    <a:pt x="183" y="63"/>
                    <a:pt x="180" y="64"/>
                  </a:cubicBezTo>
                  <a:cubicBezTo>
                    <a:pt x="164" y="68"/>
                    <a:pt x="148" y="74"/>
                    <a:pt x="134" y="83"/>
                  </a:cubicBezTo>
                  <a:cubicBezTo>
                    <a:pt x="132" y="84"/>
                    <a:pt x="129" y="84"/>
                    <a:pt x="127" y="82"/>
                  </a:cubicBezTo>
                  <a:cubicBezTo>
                    <a:pt x="108" y="63"/>
                    <a:pt x="108" y="63"/>
                    <a:pt x="108" y="63"/>
                  </a:cubicBezTo>
                  <a:cubicBezTo>
                    <a:pt x="100" y="55"/>
                    <a:pt x="88" y="55"/>
                    <a:pt x="81" y="63"/>
                  </a:cubicBezTo>
                  <a:cubicBezTo>
                    <a:pt x="63" y="80"/>
                    <a:pt x="63" y="80"/>
                    <a:pt x="63" y="80"/>
                  </a:cubicBezTo>
                  <a:cubicBezTo>
                    <a:pt x="59" y="84"/>
                    <a:pt x="57" y="89"/>
                    <a:pt x="57" y="94"/>
                  </a:cubicBezTo>
                  <a:cubicBezTo>
                    <a:pt x="57" y="99"/>
                    <a:pt x="59" y="104"/>
                    <a:pt x="63" y="107"/>
                  </a:cubicBezTo>
                  <a:cubicBezTo>
                    <a:pt x="82" y="126"/>
                    <a:pt x="82" y="126"/>
                    <a:pt x="82" y="126"/>
                  </a:cubicBezTo>
                  <a:cubicBezTo>
                    <a:pt x="84" y="128"/>
                    <a:pt x="84" y="131"/>
                    <a:pt x="83" y="134"/>
                  </a:cubicBezTo>
                  <a:cubicBezTo>
                    <a:pt x="74" y="148"/>
                    <a:pt x="68" y="163"/>
                    <a:pt x="64" y="180"/>
                  </a:cubicBezTo>
                  <a:cubicBezTo>
                    <a:pt x="63" y="182"/>
                    <a:pt x="61" y="184"/>
                    <a:pt x="58" y="184"/>
                  </a:cubicBezTo>
                  <a:cubicBezTo>
                    <a:pt x="31" y="184"/>
                    <a:pt x="31" y="184"/>
                    <a:pt x="31" y="184"/>
                  </a:cubicBezTo>
                  <a:cubicBezTo>
                    <a:pt x="21" y="184"/>
                    <a:pt x="12" y="193"/>
                    <a:pt x="12" y="203"/>
                  </a:cubicBezTo>
                  <a:cubicBezTo>
                    <a:pt x="12" y="228"/>
                    <a:pt x="12" y="228"/>
                    <a:pt x="12" y="228"/>
                  </a:cubicBezTo>
                  <a:cubicBezTo>
                    <a:pt x="12" y="239"/>
                    <a:pt x="21" y="247"/>
                    <a:pt x="31" y="247"/>
                  </a:cubicBezTo>
                  <a:cubicBezTo>
                    <a:pt x="58" y="247"/>
                    <a:pt x="58" y="247"/>
                    <a:pt x="58" y="247"/>
                  </a:cubicBezTo>
                  <a:cubicBezTo>
                    <a:pt x="61" y="247"/>
                    <a:pt x="63" y="249"/>
                    <a:pt x="64" y="252"/>
                  </a:cubicBezTo>
                  <a:cubicBezTo>
                    <a:pt x="68" y="268"/>
                    <a:pt x="74" y="284"/>
                    <a:pt x="83" y="298"/>
                  </a:cubicBezTo>
                  <a:cubicBezTo>
                    <a:pt x="83" y="298"/>
                    <a:pt x="83" y="299"/>
                    <a:pt x="83" y="299"/>
                  </a:cubicBezTo>
                  <a:cubicBezTo>
                    <a:pt x="84" y="302"/>
                    <a:pt x="83" y="304"/>
                    <a:pt x="82" y="306"/>
                  </a:cubicBezTo>
                  <a:cubicBezTo>
                    <a:pt x="63" y="324"/>
                    <a:pt x="63" y="324"/>
                    <a:pt x="63" y="324"/>
                  </a:cubicBezTo>
                  <a:cubicBezTo>
                    <a:pt x="59" y="328"/>
                    <a:pt x="57" y="333"/>
                    <a:pt x="57" y="338"/>
                  </a:cubicBezTo>
                  <a:cubicBezTo>
                    <a:pt x="57" y="343"/>
                    <a:pt x="59" y="348"/>
                    <a:pt x="63" y="351"/>
                  </a:cubicBezTo>
                  <a:cubicBezTo>
                    <a:pt x="81" y="369"/>
                    <a:pt x="81" y="369"/>
                    <a:pt x="81" y="369"/>
                  </a:cubicBezTo>
                  <a:cubicBezTo>
                    <a:pt x="88" y="376"/>
                    <a:pt x="100" y="376"/>
                    <a:pt x="108" y="369"/>
                  </a:cubicBezTo>
                  <a:cubicBezTo>
                    <a:pt x="126" y="350"/>
                    <a:pt x="126" y="350"/>
                    <a:pt x="126" y="350"/>
                  </a:cubicBezTo>
                  <a:cubicBezTo>
                    <a:pt x="127" y="349"/>
                    <a:pt x="129" y="348"/>
                    <a:pt x="131" y="34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939"/>
                <a:buFont typeface="Arial"/>
                <a:buNone/>
              </a:pPr>
              <a:r>
                <a:t/>
              </a:r>
              <a:endParaRPr b="0" i="0" sz="393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21" name="Google Shape;5621;p166"/>
          <p:cNvGrpSpPr/>
          <p:nvPr/>
        </p:nvGrpSpPr>
        <p:grpSpPr>
          <a:xfrm>
            <a:off x="5741030" y="1262162"/>
            <a:ext cx="700249" cy="694423"/>
            <a:chOff x="9592182" y="1643412"/>
            <a:chExt cx="708145" cy="702253"/>
          </a:xfrm>
        </p:grpSpPr>
        <p:sp>
          <p:nvSpPr>
            <p:cNvPr id="5622" name="Google Shape;5622;p166"/>
            <p:cNvSpPr/>
            <p:nvPr/>
          </p:nvSpPr>
          <p:spPr>
            <a:xfrm>
              <a:off x="9757415" y="1808647"/>
              <a:ext cx="371778" cy="371781"/>
            </a:xfrm>
            <a:custGeom>
              <a:rect b="b" l="l" r="r" t="t"/>
              <a:pathLst>
                <a:path extrusionOk="0" h="228" w="228">
                  <a:moveTo>
                    <a:pt x="114" y="228"/>
                  </a:moveTo>
                  <a:cubicBezTo>
                    <a:pt x="51" y="228"/>
                    <a:pt x="0" y="177"/>
                    <a:pt x="0" y="114"/>
                  </a:cubicBezTo>
                  <a:cubicBezTo>
                    <a:pt x="0" y="51"/>
                    <a:pt x="51" y="0"/>
                    <a:pt x="114" y="0"/>
                  </a:cubicBezTo>
                  <a:cubicBezTo>
                    <a:pt x="177" y="0"/>
                    <a:pt x="228" y="51"/>
                    <a:pt x="228" y="114"/>
                  </a:cubicBezTo>
                  <a:cubicBezTo>
                    <a:pt x="228" y="177"/>
                    <a:pt x="177" y="228"/>
                    <a:pt x="114" y="228"/>
                  </a:cubicBezTo>
                  <a:close/>
                  <a:moveTo>
                    <a:pt x="114" y="12"/>
                  </a:moveTo>
                  <a:cubicBezTo>
                    <a:pt x="58" y="12"/>
                    <a:pt x="12" y="58"/>
                    <a:pt x="12" y="114"/>
                  </a:cubicBezTo>
                  <a:cubicBezTo>
                    <a:pt x="12" y="170"/>
                    <a:pt x="58" y="216"/>
                    <a:pt x="114" y="216"/>
                  </a:cubicBezTo>
                  <a:cubicBezTo>
                    <a:pt x="170" y="216"/>
                    <a:pt x="216" y="170"/>
                    <a:pt x="216" y="114"/>
                  </a:cubicBezTo>
                  <a:cubicBezTo>
                    <a:pt x="216" y="58"/>
                    <a:pt x="170" y="12"/>
                    <a:pt x="114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939"/>
                <a:buFont typeface="Arial"/>
                <a:buNone/>
              </a:pPr>
              <a:r>
                <a:t/>
              </a:r>
              <a:endParaRPr b="0" i="0" sz="393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3" name="Google Shape;5623;p166"/>
            <p:cNvSpPr/>
            <p:nvPr/>
          </p:nvSpPr>
          <p:spPr>
            <a:xfrm>
              <a:off x="9592182" y="1643412"/>
              <a:ext cx="708145" cy="702253"/>
            </a:xfrm>
            <a:custGeom>
              <a:rect b="b" l="l" r="r" t="t"/>
              <a:pathLst>
                <a:path extrusionOk="0" h="432" w="432">
                  <a:moveTo>
                    <a:pt x="229" y="432"/>
                  </a:moveTo>
                  <a:cubicBezTo>
                    <a:pt x="204" y="432"/>
                    <a:pt x="204" y="432"/>
                    <a:pt x="204" y="432"/>
                  </a:cubicBezTo>
                  <a:cubicBezTo>
                    <a:pt x="186" y="432"/>
                    <a:pt x="172" y="418"/>
                    <a:pt x="172" y="401"/>
                  </a:cubicBezTo>
                  <a:cubicBezTo>
                    <a:pt x="172" y="379"/>
                    <a:pt x="172" y="379"/>
                    <a:pt x="172" y="379"/>
                  </a:cubicBezTo>
                  <a:cubicBezTo>
                    <a:pt x="158" y="375"/>
                    <a:pt x="145" y="369"/>
                    <a:pt x="132" y="362"/>
                  </a:cubicBezTo>
                  <a:cubicBezTo>
                    <a:pt x="116" y="378"/>
                    <a:pt x="116" y="378"/>
                    <a:pt x="116" y="378"/>
                  </a:cubicBezTo>
                  <a:cubicBezTo>
                    <a:pt x="104" y="390"/>
                    <a:pt x="84" y="390"/>
                    <a:pt x="72" y="378"/>
                  </a:cubicBezTo>
                  <a:cubicBezTo>
                    <a:pt x="54" y="360"/>
                    <a:pt x="54" y="360"/>
                    <a:pt x="54" y="360"/>
                  </a:cubicBezTo>
                  <a:cubicBezTo>
                    <a:pt x="48" y="354"/>
                    <a:pt x="45" y="346"/>
                    <a:pt x="45" y="338"/>
                  </a:cubicBezTo>
                  <a:cubicBezTo>
                    <a:pt x="45" y="329"/>
                    <a:pt x="48" y="322"/>
                    <a:pt x="54" y="316"/>
                  </a:cubicBezTo>
                  <a:cubicBezTo>
                    <a:pt x="70" y="300"/>
                    <a:pt x="70" y="300"/>
                    <a:pt x="70" y="300"/>
                  </a:cubicBezTo>
                  <a:cubicBezTo>
                    <a:pt x="63" y="287"/>
                    <a:pt x="57" y="274"/>
                    <a:pt x="53" y="260"/>
                  </a:cubicBezTo>
                  <a:cubicBezTo>
                    <a:pt x="31" y="260"/>
                    <a:pt x="31" y="260"/>
                    <a:pt x="31" y="260"/>
                  </a:cubicBezTo>
                  <a:cubicBezTo>
                    <a:pt x="14" y="260"/>
                    <a:pt x="0" y="246"/>
                    <a:pt x="0" y="228"/>
                  </a:cubicBezTo>
                  <a:cubicBezTo>
                    <a:pt x="0" y="203"/>
                    <a:pt x="0" y="203"/>
                    <a:pt x="0" y="203"/>
                  </a:cubicBezTo>
                  <a:cubicBezTo>
                    <a:pt x="0" y="186"/>
                    <a:pt x="14" y="172"/>
                    <a:pt x="31" y="172"/>
                  </a:cubicBezTo>
                  <a:cubicBezTo>
                    <a:pt x="53" y="172"/>
                    <a:pt x="53" y="172"/>
                    <a:pt x="53" y="172"/>
                  </a:cubicBezTo>
                  <a:cubicBezTo>
                    <a:pt x="57" y="158"/>
                    <a:pt x="63" y="144"/>
                    <a:pt x="70" y="132"/>
                  </a:cubicBezTo>
                  <a:cubicBezTo>
                    <a:pt x="54" y="116"/>
                    <a:pt x="54" y="116"/>
                    <a:pt x="54" y="116"/>
                  </a:cubicBezTo>
                  <a:cubicBezTo>
                    <a:pt x="48" y="110"/>
                    <a:pt x="45" y="102"/>
                    <a:pt x="45" y="94"/>
                  </a:cubicBezTo>
                  <a:cubicBezTo>
                    <a:pt x="45" y="85"/>
                    <a:pt x="48" y="78"/>
                    <a:pt x="54" y="72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84" y="42"/>
                    <a:pt x="104" y="42"/>
                    <a:pt x="116" y="54"/>
                  </a:cubicBezTo>
                  <a:cubicBezTo>
                    <a:pt x="132" y="70"/>
                    <a:pt x="132" y="70"/>
                    <a:pt x="132" y="70"/>
                  </a:cubicBezTo>
                  <a:cubicBezTo>
                    <a:pt x="145" y="62"/>
                    <a:pt x="158" y="57"/>
                    <a:pt x="172" y="53"/>
                  </a:cubicBezTo>
                  <a:cubicBezTo>
                    <a:pt x="172" y="31"/>
                    <a:pt x="172" y="31"/>
                    <a:pt x="172" y="31"/>
                  </a:cubicBezTo>
                  <a:cubicBezTo>
                    <a:pt x="172" y="14"/>
                    <a:pt x="186" y="0"/>
                    <a:pt x="204" y="0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246" y="0"/>
                    <a:pt x="260" y="14"/>
                    <a:pt x="260" y="31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74" y="57"/>
                    <a:pt x="288" y="62"/>
                    <a:pt x="300" y="70"/>
                  </a:cubicBezTo>
                  <a:cubicBezTo>
                    <a:pt x="316" y="54"/>
                    <a:pt x="316" y="54"/>
                    <a:pt x="316" y="54"/>
                  </a:cubicBezTo>
                  <a:cubicBezTo>
                    <a:pt x="328" y="42"/>
                    <a:pt x="348" y="42"/>
                    <a:pt x="360" y="54"/>
                  </a:cubicBezTo>
                  <a:cubicBezTo>
                    <a:pt x="378" y="72"/>
                    <a:pt x="378" y="72"/>
                    <a:pt x="378" y="72"/>
                  </a:cubicBezTo>
                  <a:cubicBezTo>
                    <a:pt x="384" y="78"/>
                    <a:pt x="387" y="85"/>
                    <a:pt x="387" y="94"/>
                  </a:cubicBezTo>
                  <a:cubicBezTo>
                    <a:pt x="387" y="102"/>
                    <a:pt x="384" y="110"/>
                    <a:pt x="378" y="116"/>
                  </a:cubicBezTo>
                  <a:cubicBezTo>
                    <a:pt x="362" y="132"/>
                    <a:pt x="362" y="132"/>
                    <a:pt x="362" y="132"/>
                  </a:cubicBezTo>
                  <a:cubicBezTo>
                    <a:pt x="370" y="144"/>
                    <a:pt x="375" y="158"/>
                    <a:pt x="379" y="172"/>
                  </a:cubicBezTo>
                  <a:cubicBezTo>
                    <a:pt x="401" y="172"/>
                    <a:pt x="401" y="172"/>
                    <a:pt x="401" y="172"/>
                  </a:cubicBezTo>
                  <a:cubicBezTo>
                    <a:pt x="418" y="172"/>
                    <a:pt x="432" y="186"/>
                    <a:pt x="432" y="203"/>
                  </a:cubicBezTo>
                  <a:cubicBezTo>
                    <a:pt x="432" y="228"/>
                    <a:pt x="432" y="228"/>
                    <a:pt x="432" y="228"/>
                  </a:cubicBezTo>
                  <a:cubicBezTo>
                    <a:pt x="432" y="246"/>
                    <a:pt x="418" y="260"/>
                    <a:pt x="401" y="260"/>
                  </a:cubicBezTo>
                  <a:cubicBezTo>
                    <a:pt x="379" y="260"/>
                    <a:pt x="379" y="260"/>
                    <a:pt x="379" y="260"/>
                  </a:cubicBezTo>
                  <a:cubicBezTo>
                    <a:pt x="375" y="274"/>
                    <a:pt x="370" y="287"/>
                    <a:pt x="362" y="300"/>
                  </a:cubicBezTo>
                  <a:cubicBezTo>
                    <a:pt x="378" y="316"/>
                    <a:pt x="378" y="316"/>
                    <a:pt x="378" y="316"/>
                  </a:cubicBezTo>
                  <a:cubicBezTo>
                    <a:pt x="384" y="322"/>
                    <a:pt x="387" y="329"/>
                    <a:pt x="387" y="338"/>
                  </a:cubicBezTo>
                  <a:cubicBezTo>
                    <a:pt x="387" y="346"/>
                    <a:pt x="384" y="354"/>
                    <a:pt x="378" y="360"/>
                  </a:cubicBezTo>
                  <a:cubicBezTo>
                    <a:pt x="360" y="378"/>
                    <a:pt x="360" y="378"/>
                    <a:pt x="360" y="378"/>
                  </a:cubicBezTo>
                  <a:cubicBezTo>
                    <a:pt x="348" y="390"/>
                    <a:pt x="328" y="390"/>
                    <a:pt x="316" y="378"/>
                  </a:cubicBezTo>
                  <a:cubicBezTo>
                    <a:pt x="300" y="362"/>
                    <a:pt x="300" y="362"/>
                    <a:pt x="300" y="362"/>
                  </a:cubicBezTo>
                  <a:cubicBezTo>
                    <a:pt x="288" y="369"/>
                    <a:pt x="274" y="375"/>
                    <a:pt x="260" y="379"/>
                  </a:cubicBezTo>
                  <a:cubicBezTo>
                    <a:pt x="260" y="401"/>
                    <a:pt x="260" y="401"/>
                    <a:pt x="260" y="401"/>
                  </a:cubicBezTo>
                  <a:cubicBezTo>
                    <a:pt x="260" y="418"/>
                    <a:pt x="246" y="432"/>
                    <a:pt x="229" y="432"/>
                  </a:cubicBezTo>
                  <a:close/>
                  <a:moveTo>
                    <a:pt x="131" y="348"/>
                  </a:moveTo>
                  <a:cubicBezTo>
                    <a:pt x="132" y="348"/>
                    <a:pt x="133" y="349"/>
                    <a:pt x="134" y="349"/>
                  </a:cubicBezTo>
                  <a:cubicBezTo>
                    <a:pt x="148" y="358"/>
                    <a:pt x="164" y="364"/>
                    <a:pt x="180" y="368"/>
                  </a:cubicBezTo>
                  <a:cubicBezTo>
                    <a:pt x="183" y="369"/>
                    <a:pt x="185" y="371"/>
                    <a:pt x="185" y="374"/>
                  </a:cubicBezTo>
                  <a:cubicBezTo>
                    <a:pt x="185" y="401"/>
                    <a:pt x="185" y="401"/>
                    <a:pt x="185" y="401"/>
                  </a:cubicBezTo>
                  <a:cubicBezTo>
                    <a:pt x="185" y="411"/>
                    <a:pt x="193" y="420"/>
                    <a:pt x="204" y="420"/>
                  </a:cubicBezTo>
                  <a:cubicBezTo>
                    <a:pt x="229" y="420"/>
                    <a:pt x="229" y="420"/>
                    <a:pt x="229" y="420"/>
                  </a:cubicBezTo>
                  <a:cubicBezTo>
                    <a:pt x="239" y="420"/>
                    <a:pt x="248" y="411"/>
                    <a:pt x="248" y="401"/>
                  </a:cubicBezTo>
                  <a:cubicBezTo>
                    <a:pt x="248" y="374"/>
                    <a:pt x="248" y="374"/>
                    <a:pt x="248" y="374"/>
                  </a:cubicBezTo>
                  <a:cubicBezTo>
                    <a:pt x="248" y="371"/>
                    <a:pt x="250" y="369"/>
                    <a:pt x="252" y="368"/>
                  </a:cubicBezTo>
                  <a:cubicBezTo>
                    <a:pt x="269" y="364"/>
                    <a:pt x="284" y="358"/>
                    <a:pt x="298" y="349"/>
                  </a:cubicBezTo>
                  <a:cubicBezTo>
                    <a:pt x="301" y="348"/>
                    <a:pt x="304" y="348"/>
                    <a:pt x="306" y="350"/>
                  </a:cubicBezTo>
                  <a:cubicBezTo>
                    <a:pt x="325" y="369"/>
                    <a:pt x="325" y="369"/>
                    <a:pt x="325" y="369"/>
                  </a:cubicBezTo>
                  <a:cubicBezTo>
                    <a:pt x="332" y="376"/>
                    <a:pt x="344" y="376"/>
                    <a:pt x="352" y="369"/>
                  </a:cubicBezTo>
                  <a:cubicBezTo>
                    <a:pt x="369" y="351"/>
                    <a:pt x="369" y="351"/>
                    <a:pt x="369" y="351"/>
                  </a:cubicBezTo>
                  <a:cubicBezTo>
                    <a:pt x="377" y="344"/>
                    <a:pt x="377" y="332"/>
                    <a:pt x="369" y="324"/>
                  </a:cubicBezTo>
                  <a:cubicBezTo>
                    <a:pt x="351" y="306"/>
                    <a:pt x="351" y="306"/>
                    <a:pt x="351" y="306"/>
                  </a:cubicBezTo>
                  <a:cubicBezTo>
                    <a:pt x="349" y="304"/>
                    <a:pt x="348" y="302"/>
                    <a:pt x="349" y="299"/>
                  </a:cubicBezTo>
                  <a:cubicBezTo>
                    <a:pt x="349" y="299"/>
                    <a:pt x="349" y="298"/>
                    <a:pt x="349" y="298"/>
                  </a:cubicBezTo>
                  <a:cubicBezTo>
                    <a:pt x="358" y="284"/>
                    <a:pt x="364" y="268"/>
                    <a:pt x="368" y="252"/>
                  </a:cubicBezTo>
                  <a:cubicBezTo>
                    <a:pt x="369" y="249"/>
                    <a:pt x="371" y="247"/>
                    <a:pt x="374" y="247"/>
                  </a:cubicBezTo>
                  <a:cubicBezTo>
                    <a:pt x="401" y="247"/>
                    <a:pt x="401" y="247"/>
                    <a:pt x="401" y="247"/>
                  </a:cubicBezTo>
                  <a:cubicBezTo>
                    <a:pt x="412" y="247"/>
                    <a:pt x="420" y="239"/>
                    <a:pt x="420" y="228"/>
                  </a:cubicBezTo>
                  <a:cubicBezTo>
                    <a:pt x="420" y="203"/>
                    <a:pt x="420" y="203"/>
                    <a:pt x="420" y="203"/>
                  </a:cubicBezTo>
                  <a:cubicBezTo>
                    <a:pt x="420" y="193"/>
                    <a:pt x="412" y="184"/>
                    <a:pt x="401" y="184"/>
                  </a:cubicBezTo>
                  <a:cubicBezTo>
                    <a:pt x="374" y="184"/>
                    <a:pt x="374" y="184"/>
                    <a:pt x="374" y="184"/>
                  </a:cubicBezTo>
                  <a:cubicBezTo>
                    <a:pt x="371" y="184"/>
                    <a:pt x="369" y="182"/>
                    <a:pt x="368" y="180"/>
                  </a:cubicBezTo>
                  <a:cubicBezTo>
                    <a:pt x="364" y="163"/>
                    <a:pt x="358" y="148"/>
                    <a:pt x="349" y="134"/>
                  </a:cubicBezTo>
                  <a:cubicBezTo>
                    <a:pt x="348" y="131"/>
                    <a:pt x="348" y="128"/>
                    <a:pt x="350" y="126"/>
                  </a:cubicBezTo>
                  <a:cubicBezTo>
                    <a:pt x="369" y="107"/>
                    <a:pt x="369" y="107"/>
                    <a:pt x="369" y="107"/>
                  </a:cubicBezTo>
                  <a:cubicBezTo>
                    <a:pt x="377" y="100"/>
                    <a:pt x="377" y="88"/>
                    <a:pt x="369" y="80"/>
                  </a:cubicBezTo>
                  <a:cubicBezTo>
                    <a:pt x="352" y="63"/>
                    <a:pt x="352" y="63"/>
                    <a:pt x="352" y="63"/>
                  </a:cubicBezTo>
                  <a:cubicBezTo>
                    <a:pt x="344" y="55"/>
                    <a:pt x="332" y="55"/>
                    <a:pt x="325" y="63"/>
                  </a:cubicBezTo>
                  <a:cubicBezTo>
                    <a:pt x="306" y="82"/>
                    <a:pt x="306" y="82"/>
                    <a:pt x="306" y="82"/>
                  </a:cubicBezTo>
                  <a:cubicBezTo>
                    <a:pt x="304" y="84"/>
                    <a:pt x="300" y="84"/>
                    <a:pt x="298" y="83"/>
                  </a:cubicBezTo>
                  <a:cubicBezTo>
                    <a:pt x="284" y="74"/>
                    <a:pt x="269" y="68"/>
                    <a:pt x="252" y="64"/>
                  </a:cubicBezTo>
                  <a:cubicBezTo>
                    <a:pt x="250" y="63"/>
                    <a:pt x="248" y="61"/>
                    <a:pt x="248" y="58"/>
                  </a:cubicBezTo>
                  <a:cubicBezTo>
                    <a:pt x="248" y="31"/>
                    <a:pt x="248" y="31"/>
                    <a:pt x="248" y="31"/>
                  </a:cubicBezTo>
                  <a:cubicBezTo>
                    <a:pt x="248" y="20"/>
                    <a:pt x="239" y="12"/>
                    <a:pt x="229" y="12"/>
                  </a:cubicBezTo>
                  <a:cubicBezTo>
                    <a:pt x="204" y="12"/>
                    <a:pt x="204" y="12"/>
                    <a:pt x="204" y="12"/>
                  </a:cubicBezTo>
                  <a:cubicBezTo>
                    <a:pt x="193" y="12"/>
                    <a:pt x="185" y="20"/>
                    <a:pt x="185" y="31"/>
                  </a:cubicBezTo>
                  <a:cubicBezTo>
                    <a:pt x="185" y="58"/>
                    <a:pt x="185" y="58"/>
                    <a:pt x="185" y="58"/>
                  </a:cubicBezTo>
                  <a:cubicBezTo>
                    <a:pt x="185" y="61"/>
                    <a:pt x="183" y="63"/>
                    <a:pt x="180" y="64"/>
                  </a:cubicBezTo>
                  <a:cubicBezTo>
                    <a:pt x="164" y="68"/>
                    <a:pt x="148" y="74"/>
                    <a:pt x="134" y="83"/>
                  </a:cubicBezTo>
                  <a:cubicBezTo>
                    <a:pt x="132" y="84"/>
                    <a:pt x="129" y="84"/>
                    <a:pt x="127" y="82"/>
                  </a:cubicBezTo>
                  <a:cubicBezTo>
                    <a:pt x="108" y="63"/>
                    <a:pt x="108" y="63"/>
                    <a:pt x="108" y="63"/>
                  </a:cubicBezTo>
                  <a:cubicBezTo>
                    <a:pt x="100" y="55"/>
                    <a:pt x="88" y="55"/>
                    <a:pt x="81" y="63"/>
                  </a:cubicBezTo>
                  <a:cubicBezTo>
                    <a:pt x="63" y="80"/>
                    <a:pt x="63" y="80"/>
                    <a:pt x="63" y="80"/>
                  </a:cubicBezTo>
                  <a:cubicBezTo>
                    <a:pt x="59" y="84"/>
                    <a:pt x="57" y="89"/>
                    <a:pt x="57" y="94"/>
                  </a:cubicBezTo>
                  <a:cubicBezTo>
                    <a:pt x="57" y="99"/>
                    <a:pt x="59" y="104"/>
                    <a:pt x="63" y="107"/>
                  </a:cubicBezTo>
                  <a:cubicBezTo>
                    <a:pt x="82" y="126"/>
                    <a:pt x="82" y="126"/>
                    <a:pt x="82" y="126"/>
                  </a:cubicBezTo>
                  <a:cubicBezTo>
                    <a:pt x="84" y="128"/>
                    <a:pt x="84" y="131"/>
                    <a:pt x="83" y="134"/>
                  </a:cubicBezTo>
                  <a:cubicBezTo>
                    <a:pt x="74" y="148"/>
                    <a:pt x="68" y="163"/>
                    <a:pt x="64" y="180"/>
                  </a:cubicBezTo>
                  <a:cubicBezTo>
                    <a:pt x="63" y="182"/>
                    <a:pt x="61" y="184"/>
                    <a:pt x="58" y="184"/>
                  </a:cubicBezTo>
                  <a:cubicBezTo>
                    <a:pt x="31" y="184"/>
                    <a:pt x="31" y="184"/>
                    <a:pt x="31" y="184"/>
                  </a:cubicBezTo>
                  <a:cubicBezTo>
                    <a:pt x="21" y="184"/>
                    <a:pt x="12" y="193"/>
                    <a:pt x="12" y="203"/>
                  </a:cubicBezTo>
                  <a:cubicBezTo>
                    <a:pt x="12" y="228"/>
                    <a:pt x="12" y="228"/>
                    <a:pt x="12" y="228"/>
                  </a:cubicBezTo>
                  <a:cubicBezTo>
                    <a:pt x="12" y="239"/>
                    <a:pt x="21" y="247"/>
                    <a:pt x="31" y="247"/>
                  </a:cubicBezTo>
                  <a:cubicBezTo>
                    <a:pt x="58" y="247"/>
                    <a:pt x="58" y="247"/>
                    <a:pt x="58" y="247"/>
                  </a:cubicBezTo>
                  <a:cubicBezTo>
                    <a:pt x="61" y="247"/>
                    <a:pt x="63" y="249"/>
                    <a:pt x="64" y="252"/>
                  </a:cubicBezTo>
                  <a:cubicBezTo>
                    <a:pt x="68" y="268"/>
                    <a:pt x="74" y="284"/>
                    <a:pt x="83" y="298"/>
                  </a:cubicBezTo>
                  <a:cubicBezTo>
                    <a:pt x="83" y="298"/>
                    <a:pt x="83" y="299"/>
                    <a:pt x="83" y="299"/>
                  </a:cubicBezTo>
                  <a:cubicBezTo>
                    <a:pt x="84" y="302"/>
                    <a:pt x="83" y="304"/>
                    <a:pt x="82" y="306"/>
                  </a:cubicBezTo>
                  <a:cubicBezTo>
                    <a:pt x="63" y="324"/>
                    <a:pt x="63" y="324"/>
                    <a:pt x="63" y="324"/>
                  </a:cubicBezTo>
                  <a:cubicBezTo>
                    <a:pt x="59" y="328"/>
                    <a:pt x="57" y="333"/>
                    <a:pt x="57" y="338"/>
                  </a:cubicBezTo>
                  <a:cubicBezTo>
                    <a:pt x="57" y="343"/>
                    <a:pt x="59" y="348"/>
                    <a:pt x="63" y="351"/>
                  </a:cubicBezTo>
                  <a:cubicBezTo>
                    <a:pt x="81" y="369"/>
                    <a:pt x="81" y="369"/>
                    <a:pt x="81" y="369"/>
                  </a:cubicBezTo>
                  <a:cubicBezTo>
                    <a:pt x="88" y="376"/>
                    <a:pt x="100" y="376"/>
                    <a:pt x="108" y="369"/>
                  </a:cubicBezTo>
                  <a:cubicBezTo>
                    <a:pt x="126" y="350"/>
                    <a:pt x="126" y="350"/>
                    <a:pt x="126" y="350"/>
                  </a:cubicBezTo>
                  <a:cubicBezTo>
                    <a:pt x="127" y="349"/>
                    <a:pt x="129" y="348"/>
                    <a:pt x="131" y="34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939"/>
                <a:buFont typeface="Arial"/>
                <a:buNone/>
              </a:pPr>
              <a:r>
                <a:t/>
              </a:r>
              <a:endParaRPr b="0" i="0" sz="393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24" name="Google Shape;5624;p166"/>
          <p:cNvGrpSpPr/>
          <p:nvPr/>
        </p:nvGrpSpPr>
        <p:grpSpPr>
          <a:xfrm>
            <a:off x="1941181" y="1262162"/>
            <a:ext cx="700249" cy="694423"/>
            <a:chOff x="9592182" y="1643412"/>
            <a:chExt cx="708145" cy="702253"/>
          </a:xfrm>
        </p:grpSpPr>
        <p:sp>
          <p:nvSpPr>
            <p:cNvPr id="5625" name="Google Shape;5625;p166"/>
            <p:cNvSpPr/>
            <p:nvPr/>
          </p:nvSpPr>
          <p:spPr>
            <a:xfrm>
              <a:off x="9757415" y="1808647"/>
              <a:ext cx="371778" cy="371781"/>
            </a:xfrm>
            <a:custGeom>
              <a:rect b="b" l="l" r="r" t="t"/>
              <a:pathLst>
                <a:path extrusionOk="0" h="228" w="228">
                  <a:moveTo>
                    <a:pt x="114" y="228"/>
                  </a:moveTo>
                  <a:cubicBezTo>
                    <a:pt x="51" y="228"/>
                    <a:pt x="0" y="177"/>
                    <a:pt x="0" y="114"/>
                  </a:cubicBezTo>
                  <a:cubicBezTo>
                    <a:pt x="0" y="51"/>
                    <a:pt x="51" y="0"/>
                    <a:pt x="114" y="0"/>
                  </a:cubicBezTo>
                  <a:cubicBezTo>
                    <a:pt x="177" y="0"/>
                    <a:pt x="228" y="51"/>
                    <a:pt x="228" y="114"/>
                  </a:cubicBezTo>
                  <a:cubicBezTo>
                    <a:pt x="228" y="177"/>
                    <a:pt x="177" y="228"/>
                    <a:pt x="114" y="228"/>
                  </a:cubicBezTo>
                  <a:close/>
                  <a:moveTo>
                    <a:pt x="114" y="12"/>
                  </a:moveTo>
                  <a:cubicBezTo>
                    <a:pt x="58" y="12"/>
                    <a:pt x="12" y="58"/>
                    <a:pt x="12" y="114"/>
                  </a:cubicBezTo>
                  <a:cubicBezTo>
                    <a:pt x="12" y="170"/>
                    <a:pt x="58" y="216"/>
                    <a:pt x="114" y="216"/>
                  </a:cubicBezTo>
                  <a:cubicBezTo>
                    <a:pt x="170" y="216"/>
                    <a:pt x="216" y="170"/>
                    <a:pt x="216" y="114"/>
                  </a:cubicBezTo>
                  <a:cubicBezTo>
                    <a:pt x="216" y="58"/>
                    <a:pt x="170" y="12"/>
                    <a:pt x="114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939"/>
                <a:buFont typeface="Arial"/>
                <a:buNone/>
              </a:pPr>
              <a:r>
                <a:t/>
              </a:r>
              <a:endParaRPr b="0" i="0" sz="393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6" name="Google Shape;5626;p166"/>
            <p:cNvSpPr/>
            <p:nvPr/>
          </p:nvSpPr>
          <p:spPr>
            <a:xfrm>
              <a:off x="9592182" y="1643412"/>
              <a:ext cx="708145" cy="702253"/>
            </a:xfrm>
            <a:custGeom>
              <a:rect b="b" l="l" r="r" t="t"/>
              <a:pathLst>
                <a:path extrusionOk="0" h="432" w="432">
                  <a:moveTo>
                    <a:pt x="229" y="432"/>
                  </a:moveTo>
                  <a:cubicBezTo>
                    <a:pt x="204" y="432"/>
                    <a:pt x="204" y="432"/>
                    <a:pt x="204" y="432"/>
                  </a:cubicBezTo>
                  <a:cubicBezTo>
                    <a:pt x="186" y="432"/>
                    <a:pt x="172" y="418"/>
                    <a:pt x="172" y="401"/>
                  </a:cubicBezTo>
                  <a:cubicBezTo>
                    <a:pt x="172" y="379"/>
                    <a:pt x="172" y="379"/>
                    <a:pt x="172" y="379"/>
                  </a:cubicBezTo>
                  <a:cubicBezTo>
                    <a:pt x="158" y="375"/>
                    <a:pt x="145" y="369"/>
                    <a:pt x="132" y="362"/>
                  </a:cubicBezTo>
                  <a:cubicBezTo>
                    <a:pt x="116" y="378"/>
                    <a:pt x="116" y="378"/>
                    <a:pt x="116" y="378"/>
                  </a:cubicBezTo>
                  <a:cubicBezTo>
                    <a:pt x="104" y="390"/>
                    <a:pt x="84" y="390"/>
                    <a:pt x="72" y="378"/>
                  </a:cubicBezTo>
                  <a:cubicBezTo>
                    <a:pt x="54" y="360"/>
                    <a:pt x="54" y="360"/>
                    <a:pt x="54" y="360"/>
                  </a:cubicBezTo>
                  <a:cubicBezTo>
                    <a:pt x="48" y="354"/>
                    <a:pt x="45" y="346"/>
                    <a:pt x="45" y="338"/>
                  </a:cubicBezTo>
                  <a:cubicBezTo>
                    <a:pt x="45" y="329"/>
                    <a:pt x="48" y="322"/>
                    <a:pt x="54" y="316"/>
                  </a:cubicBezTo>
                  <a:cubicBezTo>
                    <a:pt x="70" y="300"/>
                    <a:pt x="70" y="300"/>
                    <a:pt x="70" y="300"/>
                  </a:cubicBezTo>
                  <a:cubicBezTo>
                    <a:pt x="63" y="287"/>
                    <a:pt x="57" y="274"/>
                    <a:pt x="53" y="260"/>
                  </a:cubicBezTo>
                  <a:cubicBezTo>
                    <a:pt x="31" y="260"/>
                    <a:pt x="31" y="260"/>
                    <a:pt x="31" y="260"/>
                  </a:cubicBezTo>
                  <a:cubicBezTo>
                    <a:pt x="14" y="260"/>
                    <a:pt x="0" y="246"/>
                    <a:pt x="0" y="228"/>
                  </a:cubicBezTo>
                  <a:cubicBezTo>
                    <a:pt x="0" y="203"/>
                    <a:pt x="0" y="203"/>
                    <a:pt x="0" y="203"/>
                  </a:cubicBezTo>
                  <a:cubicBezTo>
                    <a:pt x="0" y="186"/>
                    <a:pt x="14" y="172"/>
                    <a:pt x="31" y="172"/>
                  </a:cubicBezTo>
                  <a:cubicBezTo>
                    <a:pt x="53" y="172"/>
                    <a:pt x="53" y="172"/>
                    <a:pt x="53" y="172"/>
                  </a:cubicBezTo>
                  <a:cubicBezTo>
                    <a:pt x="57" y="158"/>
                    <a:pt x="63" y="144"/>
                    <a:pt x="70" y="132"/>
                  </a:cubicBezTo>
                  <a:cubicBezTo>
                    <a:pt x="54" y="116"/>
                    <a:pt x="54" y="116"/>
                    <a:pt x="54" y="116"/>
                  </a:cubicBezTo>
                  <a:cubicBezTo>
                    <a:pt x="48" y="110"/>
                    <a:pt x="45" y="102"/>
                    <a:pt x="45" y="94"/>
                  </a:cubicBezTo>
                  <a:cubicBezTo>
                    <a:pt x="45" y="85"/>
                    <a:pt x="48" y="78"/>
                    <a:pt x="54" y="72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84" y="42"/>
                    <a:pt x="104" y="42"/>
                    <a:pt x="116" y="54"/>
                  </a:cubicBezTo>
                  <a:cubicBezTo>
                    <a:pt x="132" y="70"/>
                    <a:pt x="132" y="70"/>
                    <a:pt x="132" y="70"/>
                  </a:cubicBezTo>
                  <a:cubicBezTo>
                    <a:pt x="145" y="62"/>
                    <a:pt x="158" y="57"/>
                    <a:pt x="172" y="53"/>
                  </a:cubicBezTo>
                  <a:cubicBezTo>
                    <a:pt x="172" y="31"/>
                    <a:pt x="172" y="31"/>
                    <a:pt x="172" y="31"/>
                  </a:cubicBezTo>
                  <a:cubicBezTo>
                    <a:pt x="172" y="14"/>
                    <a:pt x="186" y="0"/>
                    <a:pt x="204" y="0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246" y="0"/>
                    <a:pt x="260" y="14"/>
                    <a:pt x="260" y="31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74" y="57"/>
                    <a:pt x="288" y="62"/>
                    <a:pt x="300" y="70"/>
                  </a:cubicBezTo>
                  <a:cubicBezTo>
                    <a:pt x="316" y="54"/>
                    <a:pt x="316" y="54"/>
                    <a:pt x="316" y="54"/>
                  </a:cubicBezTo>
                  <a:cubicBezTo>
                    <a:pt x="328" y="42"/>
                    <a:pt x="348" y="42"/>
                    <a:pt x="360" y="54"/>
                  </a:cubicBezTo>
                  <a:cubicBezTo>
                    <a:pt x="378" y="72"/>
                    <a:pt x="378" y="72"/>
                    <a:pt x="378" y="72"/>
                  </a:cubicBezTo>
                  <a:cubicBezTo>
                    <a:pt x="384" y="78"/>
                    <a:pt x="387" y="85"/>
                    <a:pt x="387" y="94"/>
                  </a:cubicBezTo>
                  <a:cubicBezTo>
                    <a:pt x="387" y="102"/>
                    <a:pt x="384" y="110"/>
                    <a:pt x="378" y="116"/>
                  </a:cubicBezTo>
                  <a:cubicBezTo>
                    <a:pt x="362" y="132"/>
                    <a:pt x="362" y="132"/>
                    <a:pt x="362" y="132"/>
                  </a:cubicBezTo>
                  <a:cubicBezTo>
                    <a:pt x="370" y="144"/>
                    <a:pt x="375" y="158"/>
                    <a:pt x="379" y="172"/>
                  </a:cubicBezTo>
                  <a:cubicBezTo>
                    <a:pt x="401" y="172"/>
                    <a:pt x="401" y="172"/>
                    <a:pt x="401" y="172"/>
                  </a:cubicBezTo>
                  <a:cubicBezTo>
                    <a:pt x="418" y="172"/>
                    <a:pt x="432" y="186"/>
                    <a:pt x="432" y="203"/>
                  </a:cubicBezTo>
                  <a:cubicBezTo>
                    <a:pt x="432" y="228"/>
                    <a:pt x="432" y="228"/>
                    <a:pt x="432" y="228"/>
                  </a:cubicBezTo>
                  <a:cubicBezTo>
                    <a:pt x="432" y="246"/>
                    <a:pt x="418" y="260"/>
                    <a:pt x="401" y="260"/>
                  </a:cubicBezTo>
                  <a:cubicBezTo>
                    <a:pt x="379" y="260"/>
                    <a:pt x="379" y="260"/>
                    <a:pt x="379" y="260"/>
                  </a:cubicBezTo>
                  <a:cubicBezTo>
                    <a:pt x="375" y="274"/>
                    <a:pt x="370" y="287"/>
                    <a:pt x="362" y="300"/>
                  </a:cubicBezTo>
                  <a:cubicBezTo>
                    <a:pt x="378" y="316"/>
                    <a:pt x="378" y="316"/>
                    <a:pt x="378" y="316"/>
                  </a:cubicBezTo>
                  <a:cubicBezTo>
                    <a:pt x="384" y="322"/>
                    <a:pt x="387" y="329"/>
                    <a:pt x="387" y="338"/>
                  </a:cubicBezTo>
                  <a:cubicBezTo>
                    <a:pt x="387" y="346"/>
                    <a:pt x="384" y="354"/>
                    <a:pt x="378" y="360"/>
                  </a:cubicBezTo>
                  <a:cubicBezTo>
                    <a:pt x="360" y="378"/>
                    <a:pt x="360" y="378"/>
                    <a:pt x="360" y="378"/>
                  </a:cubicBezTo>
                  <a:cubicBezTo>
                    <a:pt x="348" y="390"/>
                    <a:pt x="328" y="390"/>
                    <a:pt x="316" y="378"/>
                  </a:cubicBezTo>
                  <a:cubicBezTo>
                    <a:pt x="300" y="362"/>
                    <a:pt x="300" y="362"/>
                    <a:pt x="300" y="362"/>
                  </a:cubicBezTo>
                  <a:cubicBezTo>
                    <a:pt x="288" y="369"/>
                    <a:pt x="274" y="375"/>
                    <a:pt x="260" y="379"/>
                  </a:cubicBezTo>
                  <a:cubicBezTo>
                    <a:pt x="260" y="401"/>
                    <a:pt x="260" y="401"/>
                    <a:pt x="260" y="401"/>
                  </a:cubicBezTo>
                  <a:cubicBezTo>
                    <a:pt x="260" y="418"/>
                    <a:pt x="246" y="432"/>
                    <a:pt x="229" y="432"/>
                  </a:cubicBezTo>
                  <a:close/>
                  <a:moveTo>
                    <a:pt x="131" y="348"/>
                  </a:moveTo>
                  <a:cubicBezTo>
                    <a:pt x="132" y="348"/>
                    <a:pt x="133" y="349"/>
                    <a:pt x="134" y="349"/>
                  </a:cubicBezTo>
                  <a:cubicBezTo>
                    <a:pt x="148" y="358"/>
                    <a:pt x="164" y="364"/>
                    <a:pt x="180" y="368"/>
                  </a:cubicBezTo>
                  <a:cubicBezTo>
                    <a:pt x="183" y="369"/>
                    <a:pt x="185" y="371"/>
                    <a:pt x="185" y="374"/>
                  </a:cubicBezTo>
                  <a:cubicBezTo>
                    <a:pt x="185" y="401"/>
                    <a:pt x="185" y="401"/>
                    <a:pt x="185" y="401"/>
                  </a:cubicBezTo>
                  <a:cubicBezTo>
                    <a:pt x="185" y="411"/>
                    <a:pt x="193" y="420"/>
                    <a:pt x="204" y="420"/>
                  </a:cubicBezTo>
                  <a:cubicBezTo>
                    <a:pt x="229" y="420"/>
                    <a:pt x="229" y="420"/>
                    <a:pt x="229" y="420"/>
                  </a:cubicBezTo>
                  <a:cubicBezTo>
                    <a:pt x="239" y="420"/>
                    <a:pt x="248" y="411"/>
                    <a:pt x="248" y="401"/>
                  </a:cubicBezTo>
                  <a:cubicBezTo>
                    <a:pt x="248" y="374"/>
                    <a:pt x="248" y="374"/>
                    <a:pt x="248" y="374"/>
                  </a:cubicBezTo>
                  <a:cubicBezTo>
                    <a:pt x="248" y="371"/>
                    <a:pt x="250" y="369"/>
                    <a:pt x="252" y="368"/>
                  </a:cubicBezTo>
                  <a:cubicBezTo>
                    <a:pt x="269" y="364"/>
                    <a:pt x="284" y="358"/>
                    <a:pt x="298" y="349"/>
                  </a:cubicBezTo>
                  <a:cubicBezTo>
                    <a:pt x="301" y="348"/>
                    <a:pt x="304" y="348"/>
                    <a:pt x="306" y="350"/>
                  </a:cubicBezTo>
                  <a:cubicBezTo>
                    <a:pt x="325" y="369"/>
                    <a:pt x="325" y="369"/>
                    <a:pt x="325" y="369"/>
                  </a:cubicBezTo>
                  <a:cubicBezTo>
                    <a:pt x="332" y="376"/>
                    <a:pt x="344" y="376"/>
                    <a:pt x="352" y="369"/>
                  </a:cubicBezTo>
                  <a:cubicBezTo>
                    <a:pt x="369" y="351"/>
                    <a:pt x="369" y="351"/>
                    <a:pt x="369" y="351"/>
                  </a:cubicBezTo>
                  <a:cubicBezTo>
                    <a:pt x="377" y="344"/>
                    <a:pt x="377" y="332"/>
                    <a:pt x="369" y="324"/>
                  </a:cubicBezTo>
                  <a:cubicBezTo>
                    <a:pt x="351" y="306"/>
                    <a:pt x="351" y="306"/>
                    <a:pt x="351" y="306"/>
                  </a:cubicBezTo>
                  <a:cubicBezTo>
                    <a:pt x="349" y="304"/>
                    <a:pt x="348" y="302"/>
                    <a:pt x="349" y="299"/>
                  </a:cubicBezTo>
                  <a:cubicBezTo>
                    <a:pt x="349" y="299"/>
                    <a:pt x="349" y="298"/>
                    <a:pt x="349" y="298"/>
                  </a:cubicBezTo>
                  <a:cubicBezTo>
                    <a:pt x="358" y="284"/>
                    <a:pt x="364" y="268"/>
                    <a:pt x="368" y="252"/>
                  </a:cubicBezTo>
                  <a:cubicBezTo>
                    <a:pt x="369" y="249"/>
                    <a:pt x="371" y="247"/>
                    <a:pt x="374" y="247"/>
                  </a:cubicBezTo>
                  <a:cubicBezTo>
                    <a:pt x="401" y="247"/>
                    <a:pt x="401" y="247"/>
                    <a:pt x="401" y="247"/>
                  </a:cubicBezTo>
                  <a:cubicBezTo>
                    <a:pt x="412" y="247"/>
                    <a:pt x="420" y="239"/>
                    <a:pt x="420" y="228"/>
                  </a:cubicBezTo>
                  <a:cubicBezTo>
                    <a:pt x="420" y="203"/>
                    <a:pt x="420" y="203"/>
                    <a:pt x="420" y="203"/>
                  </a:cubicBezTo>
                  <a:cubicBezTo>
                    <a:pt x="420" y="193"/>
                    <a:pt x="412" y="184"/>
                    <a:pt x="401" y="184"/>
                  </a:cubicBezTo>
                  <a:cubicBezTo>
                    <a:pt x="374" y="184"/>
                    <a:pt x="374" y="184"/>
                    <a:pt x="374" y="184"/>
                  </a:cubicBezTo>
                  <a:cubicBezTo>
                    <a:pt x="371" y="184"/>
                    <a:pt x="369" y="182"/>
                    <a:pt x="368" y="180"/>
                  </a:cubicBezTo>
                  <a:cubicBezTo>
                    <a:pt x="364" y="163"/>
                    <a:pt x="358" y="148"/>
                    <a:pt x="349" y="134"/>
                  </a:cubicBezTo>
                  <a:cubicBezTo>
                    <a:pt x="348" y="131"/>
                    <a:pt x="348" y="128"/>
                    <a:pt x="350" y="126"/>
                  </a:cubicBezTo>
                  <a:cubicBezTo>
                    <a:pt x="369" y="107"/>
                    <a:pt x="369" y="107"/>
                    <a:pt x="369" y="107"/>
                  </a:cubicBezTo>
                  <a:cubicBezTo>
                    <a:pt x="377" y="100"/>
                    <a:pt x="377" y="88"/>
                    <a:pt x="369" y="80"/>
                  </a:cubicBezTo>
                  <a:cubicBezTo>
                    <a:pt x="352" y="63"/>
                    <a:pt x="352" y="63"/>
                    <a:pt x="352" y="63"/>
                  </a:cubicBezTo>
                  <a:cubicBezTo>
                    <a:pt x="344" y="55"/>
                    <a:pt x="332" y="55"/>
                    <a:pt x="325" y="63"/>
                  </a:cubicBezTo>
                  <a:cubicBezTo>
                    <a:pt x="306" y="82"/>
                    <a:pt x="306" y="82"/>
                    <a:pt x="306" y="82"/>
                  </a:cubicBezTo>
                  <a:cubicBezTo>
                    <a:pt x="304" y="84"/>
                    <a:pt x="300" y="84"/>
                    <a:pt x="298" y="83"/>
                  </a:cubicBezTo>
                  <a:cubicBezTo>
                    <a:pt x="284" y="74"/>
                    <a:pt x="269" y="68"/>
                    <a:pt x="252" y="64"/>
                  </a:cubicBezTo>
                  <a:cubicBezTo>
                    <a:pt x="250" y="63"/>
                    <a:pt x="248" y="61"/>
                    <a:pt x="248" y="58"/>
                  </a:cubicBezTo>
                  <a:cubicBezTo>
                    <a:pt x="248" y="31"/>
                    <a:pt x="248" y="31"/>
                    <a:pt x="248" y="31"/>
                  </a:cubicBezTo>
                  <a:cubicBezTo>
                    <a:pt x="248" y="20"/>
                    <a:pt x="239" y="12"/>
                    <a:pt x="229" y="12"/>
                  </a:cubicBezTo>
                  <a:cubicBezTo>
                    <a:pt x="204" y="12"/>
                    <a:pt x="204" y="12"/>
                    <a:pt x="204" y="12"/>
                  </a:cubicBezTo>
                  <a:cubicBezTo>
                    <a:pt x="193" y="12"/>
                    <a:pt x="185" y="20"/>
                    <a:pt x="185" y="31"/>
                  </a:cubicBezTo>
                  <a:cubicBezTo>
                    <a:pt x="185" y="58"/>
                    <a:pt x="185" y="58"/>
                    <a:pt x="185" y="58"/>
                  </a:cubicBezTo>
                  <a:cubicBezTo>
                    <a:pt x="185" y="61"/>
                    <a:pt x="183" y="63"/>
                    <a:pt x="180" y="64"/>
                  </a:cubicBezTo>
                  <a:cubicBezTo>
                    <a:pt x="164" y="68"/>
                    <a:pt x="148" y="74"/>
                    <a:pt x="134" y="83"/>
                  </a:cubicBezTo>
                  <a:cubicBezTo>
                    <a:pt x="132" y="84"/>
                    <a:pt x="129" y="84"/>
                    <a:pt x="127" y="82"/>
                  </a:cubicBezTo>
                  <a:cubicBezTo>
                    <a:pt x="108" y="63"/>
                    <a:pt x="108" y="63"/>
                    <a:pt x="108" y="63"/>
                  </a:cubicBezTo>
                  <a:cubicBezTo>
                    <a:pt x="100" y="55"/>
                    <a:pt x="88" y="55"/>
                    <a:pt x="81" y="63"/>
                  </a:cubicBezTo>
                  <a:cubicBezTo>
                    <a:pt x="63" y="80"/>
                    <a:pt x="63" y="80"/>
                    <a:pt x="63" y="80"/>
                  </a:cubicBezTo>
                  <a:cubicBezTo>
                    <a:pt x="59" y="84"/>
                    <a:pt x="57" y="89"/>
                    <a:pt x="57" y="94"/>
                  </a:cubicBezTo>
                  <a:cubicBezTo>
                    <a:pt x="57" y="99"/>
                    <a:pt x="59" y="104"/>
                    <a:pt x="63" y="107"/>
                  </a:cubicBezTo>
                  <a:cubicBezTo>
                    <a:pt x="82" y="126"/>
                    <a:pt x="82" y="126"/>
                    <a:pt x="82" y="126"/>
                  </a:cubicBezTo>
                  <a:cubicBezTo>
                    <a:pt x="84" y="128"/>
                    <a:pt x="84" y="131"/>
                    <a:pt x="83" y="134"/>
                  </a:cubicBezTo>
                  <a:cubicBezTo>
                    <a:pt x="74" y="148"/>
                    <a:pt x="68" y="163"/>
                    <a:pt x="64" y="180"/>
                  </a:cubicBezTo>
                  <a:cubicBezTo>
                    <a:pt x="63" y="182"/>
                    <a:pt x="61" y="184"/>
                    <a:pt x="58" y="184"/>
                  </a:cubicBezTo>
                  <a:cubicBezTo>
                    <a:pt x="31" y="184"/>
                    <a:pt x="31" y="184"/>
                    <a:pt x="31" y="184"/>
                  </a:cubicBezTo>
                  <a:cubicBezTo>
                    <a:pt x="21" y="184"/>
                    <a:pt x="12" y="193"/>
                    <a:pt x="12" y="203"/>
                  </a:cubicBezTo>
                  <a:cubicBezTo>
                    <a:pt x="12" y="228"/>
                    <a:pt x="12" y="228"/>
                    <a:pt x="12" y="228"/>
                  </a:cubicBezTo>
                  <a:cubicBezTo>
                    <a:pt x="12" y="239"/>
                    <a:pt x="21" y="247"/>
                    <a:pt x="31" y="247"/>
                  </a:cubicBezTo>
                  <a:cubicBezTo>
                    <a:pt x="58" y="247"/>
                    <a:pt x="58" y="247"/>
                    <a:pt x="58" y="247"/>
                  </a:cubicBezTo>
                  <a:cubicBezTo>
                    <a:pt x="61" y="247"/>
                    <a:pt x="63" y="249"/>
                    <a:pt x="64" y="252"/>
                  </a:cubicBezTo>
                  <a:cubicBezTo>
                    <a:pt x="68" y="268"/>
                    <a:pt x="74" y="284"/>
                    <a:pt x="83" y="298"/>
                  </a:cubicBezTo>
                  <a:cubicBezTo>
                    <a:pt x="83" y="298"/>
                    <a:pt x="83" y="299"/>
                    <a:pt x="83" y="299"/>
                  </a:cubicBezTo>
                  <a:cubicBezTo>
                    <a:pt x="84" y="302"/>
                    <a:pt x="83" y="304"/>
                    <a:pt x="82" y="306"/>
                  </a:cubicBezTo>
                  <a:cubicBezTo>
                    <a:pt x="63" y="324"/>
                    <a:pt x="63" y="324"/>
                    <a:pt x="63" y="324"/>
                  </a:cubicBezTo>
                  <a:cubicBezTo>
                    <a:pt x="59" y="328"/>
                    <a:pt x="57" y="333"/>
                    <a:pt x="57" y="338"/>
                  </a:cubicBezTo>
                  <a:cubicBezTo>
                    <a:pt x="57" y="343"/>
                    <a:pt x="59" y="348"/>
                    <a:pt x="63" y="351"/>
                  </a:cubicBezTo>
                  <a:cubicBezTo>
                    <a:pt x="81" y="369"/>
                    <a:pt x="81" y="369"/>
                    <a:pt x="81" y="369"/>
                  </a:cubicBezTo>
                  <a:cubicBezTo>
                    <a:pt x="88" y="376"/>
                    <a:pt x="100" y="376"/>
                    <a:pt x="108" y="369"/>
                  </a:cubicBezTo>
                  <a:cubicBezTo>
                    <a:pt x="126" y="350"/>
                    <a:pt x="126" y="350"/>
                    <a:pt x="126" y="350"/>
                  </a:cubicBezTo>
                  <a:cubicBezTo>
                    <a:pt x="127" y="349"/>
                    <a:pt x="129" y="348"/>
                    <a:pt x="131" y="34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939"/>
                <a:buFont typeface="Arial"/>
                <a:buNone/>
              </a:pPr>
              <a:r>
                <a:t/>
              </a:r>
              <a:endParaRPr b="0" i="0" sz="393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30" name="Shape 5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1" name="Google Shape;5631;p167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30-60-90 Plan</a:t>
            </a:r>
            <a:endParaRPr/>
          </a:p>
        </p:txBody>
      </p:sp>
      <p:sp>
        <p:nvSpPr>
          <p:cNvPr id="5632" name="Google Shape;5632;p167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633" name="Google Shape;5633;p167"/>
          <p:cNvCxnSpPr/>
          <p:nvPr/>
        </p:nvCxnSpPr>
        <p:spPr>
          <a:xfrm>
            <a:off x="6334410" y="2863863"/>
            <a:ext cx="0" cy="2855786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634" name="Google Shape;5634;p167"/>
          <p:cNvCxnSpPr/>
          <p:nvPr/>
        </p:nvCxnSpPr>
        <p:spPr>
          <a:xfrm>
            <a:off x="9038451" y="2863863"/>
            <a:ext cx="0" cy="2855786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5635" name="Google Shape;5635;p167"/>
          <p:cNvSpPr/>
          <p:nvPr/>
        </p:nvSpPr>
        <p:spPr>
          <a:xfrm flipH="1">
            <a:off x="6622851" y="2833610"/>
            <a:ext cx="212717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6" name="Google Shape;5636;p167"/>
          <p:cNvSpPr/>
          <p:nvPr/>
        </p:nvSpPr>
        <p:spPr>
          <a:xfrm>
            <a:off x="6952375" y="1154340"/>
            <a:ext cx="1470129" cy="1470129"/>
          </a:xfrm>
          <a:prstGeom prst="ellipse">
            <a:avLst/>
          </a:prstGeom>
          <a:noFill/>
          <a:ln cap="flat" cmpd="sng" w="12700">
            <a:solidFill>
              <a:srgbClr val="A5A5A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7" name="Google Shape;5637;p167"/>
          <p:cNvSpPr/>
          <p:nvPr/>
        </p:nvSpPr>
        <p:spPr>
          <a:xfrm>
            <a:off x="6950357" y="1154837"/>
            <a:ext cx="1472146" cy="1472146"/>
          </a:xfrm>
          <a:prstGeom prst="arc">
            <a:avLst>
              <a:gd fmla="val 16699520" name="adj1"/>
              <a:gd fmla="val 7288241" name="adj2"/>
            </a:avLst>
          </a:prstGeom>
          <a:noFill/>
          <a:ln cap="flat" cmpd="sng" w="762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8" name="Google Shape;5638;p167"/>
          <p:cNvSpPr txBox="1"/>
          <p:nvPr/>
        </p:nvSpPr>
        <p:spPr>
          <a:xfrm>
            <a:off x="7056379" y="1988384"/>
            <a:ext cx="126010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60 DAY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9" name="Google Shape;5639;p167"/>
          <p:cNvSpPr/>
          <p:nvPr/>
        </p:nvSpPr>
        <p:spPr>
          <a:xfrm flipH="1">
            <a:off x="9326892" y="2833610"/>
            <a:ext cx="212717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40" name="Google Shape;5640;p167"/>
          <p:cNvSpPr/>
          <p:nvPr/>
        </p:nvSpPr>
        <p:spPr>
          <a:xfrm>
            <a:off x="9656417" y="1154340"/>
            <a:ext cx="1470129" cy="1470129"/>
          </a:xfrm>
          <a:prstGeom prst="ellipse">
            <a:avLst/>
          </a:prstGeom>
          <a:noFill/>
          <a:ln cap="flat" cmpd="sng" w="12700">
            <a:solidFill>
              <a:srgbClr val="A5A5A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41" name="Google Shape;5641;p167"/>
          <p:cNvSpPr/>
          <p:nvPr/>
        </p:nvSpPr>
        <p:spPr>
          <a:xfrm>
            <a:off x="9654401" y="1154837"/>
            <a:ext cx="1472146" cy="1472146"/>
          </a:xfrm>
          <a:prstGeom prst="arc">
            <a:avLst>
              <a:gd fmla="val 16699520" name="adj1"/>
              <a:gd fmla="val 14680637" name="adj2"/>
            </a:avLst>
          </a:prstGeom>
          <a:noFill/>
          <a:ln cap="flat" cmpd="sng" w="762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42" name="Google Shape;5642;p167"/>
          <p:cNvSpPr txBox="1"/>
          <p:nvPr/>
        </p:nvSpPr>
        <p:spPr>
          <a:xfrm>
            <a:off x="9760421" y="1988384"/>
            <a:ext cx="126010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90 DAY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43" name="Google Shape;5643;p167"/>
          <p:cNvSpPr/>
          <p:nvPr/>
        </p:nvSpPr>
        <p:spPr>
          <a:xfrm flipH="1">
            <a:off x="3918809" y="2833610"/>
            <a:ext cx="212717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44" name="Google Shape;5644;p167"/>
          <p:cNvSpPr/>
          <p:nvPr/>
        </p:nvSpPr>
        <p:spPr>
          <a:xfrm>
            <a:off x="4248334" y="1154340"/>
            <a:ext cx="1470129" cy="1470129"/>
          </a:xfrm>
          <a:prstGeom prst="ellipse">
            <a:avLst/>
          </a:prstGeom>
          <a:noFill/>
          <a:ln cap="flat" cmpd="sng" w="12700">
            <a:solidFill>
              <a:srgbClr val="A5A5A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45" name="Google Shape;5645;p167"/>
          <p:cNvSpPr/>
          <p:nvPr/>
        </p:nvSpPr>
        <p:spPr>
          <a:xfrm>
            <a:off x="4246317" y="1154837"/>
            <a:ext cx="1472146" cy="1472146"/>
          </a:xfrm>
          <a:prstGeom prst="arc">
            <a:avLst>
              <a:gd fmla="val 16699520" name="adj1"/>
              <a:gd fmla="val 964185" name="adj2"/>
            </a:avLst>
          </a:prstGeom>
          <a:noFill/>
          <a:ln cap="flat" cmpd="sng" w="762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46" name="Google Shape;5646;p167"/>
          <p:cNvSpPr txBox="1"/>
          <p:nvPr/>
        </p:nvSpPr>
        <p:spPr>
          <a:xfrm>
            <a:off x="4352338" y="1988384"/>
            <a:ext cx="126010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30 DAY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647" name="Google Shape;5647;p167"/>
          <p:cNvGrpSpPr/>
          <p:nvPr/>
        </p:nvGrpSpPr>
        <p:grpSpPr>
          <a:xfrm>
            <a:off x="10224533" y="1437474"/>
            <a:ext cx="331880" cy="329118"/>
            <a:chOff x="10255012" y="1748700"/>
            <a:chExt cx="332937" cy="330167"/>
          </a:xfrm>
        </p:grpSpPr>
        <p:sp>
          <p:nvSpPr>
            <p:cNvPr id="5648" name="Google Shape;5648;p167"/>
            <p:cNvSpPr/>
            <p:nvPr/>
          </p:nvSpPr>
          <p:spPr>
            <a:xfrm>
              <a:off x="10332697" y="1826387"/>
              <a:ext cx="174793" cy="174794"/>
            </a:xfrm>
            <a:custGeom>
              <a:rect b="b" l="l" r="r" t="t"/>
              <a:pathLst>
                <a:path extrusionOk="0" h="228" w="228">
                  <a:moveTo>
                    <a:pt x="114" y="228"/>
                  </a:moveTo>
                  <a:cubicBezTo>
                    <a:pt x="51" y="228"/>
                    <a:pt x="0" y="177"/>
                    <a:pt x="0" y="114"/>
                  </a:cubicBezTo>
                  <a:cubicBezTo>
                    <a:pt x="0" y="51"/>
                    <a:pt x="51" y="0"/>
                    <a:pt x="114" y="0"/>
                  </a:cubicBezTo>
                  <a:cubicBezTo>
                    <a:pt x="177" y="0"/>
                    <a:pt x="228" y="51"/>
                    <a:pt x="228" y="114"/>
                  </a:cubicBezTo>
                  <a:cubicBezTo>
                    <a:pt x="228" y="177"/>
                    <a:pt x="177" y="228"/>
                    <a:pt x="114" y="228"/>
                  </a:cubicBezTo>
                  <a:close/>
                  <a:moveTo>
                    <a:pt x="114" y="12"/>
                  </a:moveTo>
                  <a:cubicBezTo>
                    <a:pt x="58" y="12"/>
                    <a:pt x="12" y="58"/>
                    <a:pt x="12" y="114"/>
                  </a:cubicBezTo>
                  <a:cubicBezTo>
                    <a:pt x="12" y="170"/>
                    <a:pt x="58" y="216"/>
                    <a:pt x="114" y="216"/>
                  </a:cubicBezTo>
                  <a:cubicBezTo>
                    <a:pt x="170" y="216"/>
                    <a:pt x="216" y="170"/>
                    <a:pt x="216" y="114"/>
                  </a:cubicBezTo>
                  <a:cubicBezTo>
                    <a:pt x="216" y="58"/>
                    <a:pt x="170" y="12"/>
                    <a:pt x="114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9" name="Google Shape;5649;p167"/>
            <p:cNvSpPr/>
            <p:nvPr/>
          </p:nvSpPr>
          <p:spPr>
            <a:xfrm>
              <a:off x="10255012" y="1748700"/>
              <a:ext cx="332937" cy="330167"/>
            </a:xfrm>
            <a:custGeom>
              <a:rect b="b" l="l" r="r" t="t"/>
              <a:pathLst>
                <a:path extrusionOk="0" h="432" w="432">
                  <a:moveTo>
                    <a:pt x="229" y="432"/>
                  </a:moveTo>
                  <a:cubicBezTo>
                    <a:pt x="204" y="432"/>
                    <a:pt x="204" y="432"/>
                    <a:pt x="204" y="432"/>
                  </a:cubicBezTo>
                  <a:cubicBezTo>
                    <a:pt x="186" y="432"/>
                    <a:pt x="172" y="418"/>
                    <a:pt x="172" y="401"/>
                  </a:cubicBezTo>
                  <a:cubicBezTo>
                    <a:pt x="172" y="379"/>
                    <a:pt x="172" y="379"/>
                    <a:pt x="172" y="379"/>
                  </a:cubicBezTo>
                  <a:cubicBezTo>
                    <a:pt x="158" y="375"/>
                    <a:pt x="145" y="369"/>
                    <a:pt x="132" y="362"/>
                  </a:cubicBezTo>
                  <a:cubicBezTo>
                    <a:pt x="116" y="378"/>
                    <a:pt x="116" y="378"/>
                    <a:pt x="116" y="378"/>
                  </a:cubicBezTo>
                  <a:cubicBezTo>
                    <a:pt x="104" y="390"/>
                    <a:pt x="84" y="390"/>
                    <a:pt x="72" y="378"/>
                  </a:cubicBezTo>
                  <a:cubicBezTo>
                    <a:pt x="54" y="360"/>
                    <a:pt x="54" y="360"/>
                    <a:pt x="54" y="360"/>
                  </a:cubicBezTo>
                  <a:cubicBezTo>
                    <a:pt x="48" y="354"/>
                    <a:pt x="45" y="346"/>
                    <a:pt x="45" y="338"/>
                  </a:cubicBezTo>
                  <a:cubicBezTo>
                    <a:pt x="45" y="329"/>
                    <a:pt x="48" y="322"/>
                    <a:pt x="54" y="316"/>
                  </a:cubicBezTo>
                  <a:cubicBezTo>
                    <a:pt x="70" y="300"/>
                    <a:pt x="70" y="300"/>
                    <a:pt x="70" y="300"/>
                  </a:cubicBezTo>
                  <a:cubicBezTo>
                    <a:pt x="63" y="287"/>
                    <a:pt x="57" y="274"/>
                    <a:pt x="53" y="260"/>
                  </a:cubicBezTo>
                  <a:cubicBezTo>
                    <a:pt x="31" y="260"/>
                    <a:pt x="31" y="260"/>
                    <a:pt x="31" y="260"/>
                  </a:cubicBezTo>
                  <a:cubicBezTo>
                    <a:pt x="14" y="260"/>
                    <a:pt x="0" y="246"/>
                    <a:pt x="0" y="228"/>
                  </a:cubicBezTo>
                  <a:cubicBezTo>
                    <a:pt x="0" y="203"/>
                    <a:pt x="0" y="203"/>
                    <a:pt x="0" y="203"/>
                  </a:cubicBezTo>
                  <a:cubicBezTo>
                    <a:pt x="0" y="186"/>
                    <a:pt x="14" y="172"/>
                    <a:pt x="31" y="172"/>
                  </a:cubicBezTo>
                  <a:cubicBezTo>
                    <a:pt x="53" y="172"/>
                    <a:pt x="53" y="172"/>
                    <a:pt x="53" y="172"/>
                  </a:cubicBezTo>
                  <a:cubicBezTo>
                    <a:pt x="57" y="158"/>
                    <a:pt x="63" y="144"/>
                    <a:pt x="70" y="132"/>
                  </a:cubicBezTo>
                  <a:cubicBezTo>
                    <a:pt x="54" y="116"/>
                    <a:pt x="54" y="116"/>
                    <a:pt x="54" y="116"/>
                  </a:cubicBezTo>
                  <a:cubicBezTo>
                    <a:pt x="48" y="110"/>
                    <a:pt x="45" y="102"/>
                    <a:pt x="45" y="94"/>
                  </a:cubicBezTo>
                  <a:cubicBezTo>
                    <a:pt x="45" y="85"/>
                    <a:pt x="48" y="78"/>
                    <a:pt x="54" y="72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84" y="42"/>
                    <a:pt x="104" y="42"/>
                    <a:pt x="116" y="54"/>
                  </a:cubicBezTo>
                  <a:cubicBezTo>
                    <a:pt x="132" y="70"/>
                    <a:pt x="132" y="70"/>
                    <a:pt x="132" y="70"/>
                  </a:cubicBezTo>
                  <a:cubicBezTo>
                    <a:pt x="145" y="62"/>
                    <a:pt x="158" y="57"/>
                    <a:pt x="172" y="53"/>
                  </a:cubicBezTo>
                  <a:cubicBezTo>
                    <a:pt x="172" y="31"/>
                    <a:pt x="172" y="31"/>
                    <a:pt x="172" y="31"/>
                  </a:cubicBezTo>
                  <a:cubicBezTo>
                    <a:pt x="172" y="14"/>
                    <a:pt x="186" y="0"/>
                    <a:pt x="204" y="0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246" y="0"/>
                    <a:pt x="260" y="14"/>
                    <a:pt x="260" y="31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74" y="57"/>
                    <a:pt x="288" y="62"/>
                    <a:pt x="300" y="70"/>
                  </a:cubicBezTo>
                  <a:cubicBezTo>
                    <a:pt x="316" y="54"/>
                    <a:pt x="316" y="54"/>
                    <a:pt x="316" y="54"/>
                  </a:cubicBezTo>
                  <a:cubicBezTo>
                    <a:pt x="328" y="42"/>
                    <a:pt x="348" y="42"/>
                    <a:pt x="360" y="54"/>
                  </a:cubicBezTo>
                  <a:cubicBezTo>
                    <a:pt x="378" y="72"/>
                    <a:pt x="378" y="72"/>
                    <a:pt x="378" y="72"/>
                  </a:cubicBezTo>
                  <a:cubicBezTo>
                    <a:pt x="384" y="78"/>
                    <a:pt x="387" y="85"/>
                    <a:pt x="387" y="94"/>
                  </a:cubicBezTo>
                  <a:cubicBezTo>
                    <a:pt x="387" y="102"/>
                    <a:pt x="384" y="110"/>
                    <a:pt x="378" y="116"/>
                  </a:cubicBezTo>
                  <a:cubicBezTo>
                    <a:pt x="362" y="132"/>
                    <a:pt x="362" y="132"/>
                    <a:pt x="362" y="132"/>
                  </a:cubicBezTo>
                  <a:cubicBezTo>
                    <a:pt x="370" y="144"/>
                    <a:pt x="375" y="158"/>
                    <a:pt x="379" y="172"/>
                  </a:cubicBezTo>
                  <a:cubicBezTo>
                    <a:pt x="401" y="172"/>
                    <a:pt x="401" y="172"/>
                    <a:pt x="401" y="172"/>
                  </a:cubicBezTo>
                  <a:cubicBezTo>
                    <a:pt x="418" y="172"/>
                    <a:pt x="432" y="186"/>
                    <a:pt x="432" y="203"/>
                  </a:cubicBezTo>
                  <a:cubicBezTo>
                    <a:pt x="432" y="228"/>
                    <a:pt x="432" y="228"/>
                    <a:pt x="432" y="228"/>
                  </a:cubicBezTo>
                  <a:cubicBezTo>
                    <a:pt x="432" y="246"/>
                    <a:pt x="418" y="260"/>
                    <a:pt x="401" y="260"/>
                  </a:cubicBezTo>
                  <a:cubicBezTo>
                    <a:pt x="379" y="260"/>
                    <a:pt x="379" y="260"/>
                    <a:pt x="379" y="260"/>
                  </a:cubicBezTo>
                  <a:cubicBezTo>
                    <a:pt x="375" y="274"/>
                    <a:pt x="370" y="287"/>
                    <a:pt x="362" y="300"/>
                  </a:cubicBezTo>
                  <a:cubicBezTo>
                    <a:pt x="378" y="316"/>
                    <a:pt x="378" y="316"/>
                    <a:pt x="378" y="316"/>
                  </a:cubicBezTo>
                  <a:cubicBezTo>
                    <a:pt x="384" y="322"/>
                    <a:pt x="387" y="329"/>
                    <a:pt x="387" y="338"/>
                  </a:cubicBezTo>
                  <a:cubicBezTo>
                    <a:pt x="387" y="346"/>
                    <a:pt x="384" y="354"/>
                    <a:pt x="378" y="360"/>
                  </a:cubicBezTo>
                  <a:cubicBezTo>
                    <a:pt x="360" y="378"/>
                    <a:pt x="360" y="378"/>
                    <a:pt x="360" y="378"/>
                  </a:cubicBezTo>
                  <a:cubicBezTo>
                    <a:pt x="348" y="390"/>
                    <a:pt x="328" y="390"/>
                    <a:pt x="316" y="378"/>
                  </a:cubicBezTo>
                  <a:cubicBezTo>
                    <a:pt x="300" y="362"/>
                    <a:pt x="300" y="362"/>
                    <a:pt x="300" y="362"/>
                  </a:cubicBezTo>
                  <a:cubicBezTo>
                    <a:pt x="288" y="369"/>
                    <a:pt x="274" y="375"/>
                    <a:pt x="260" y="379"/>
                  </a:cubicBezTo>
                  <a:cubicBezTo>
                    <a:pt x="260" y="401"/>
                    <a:pt x="260" y="401"/>
                    <a:pt x="260" y="401"/>
                  </a:cubicBezTo>
                  <a:cubicBezTo>
                    <a:pt x="260" y="418"/>
                    <a:pt x="246" y="432"/>
                    <a:pt x="229" y="432"/>
                  </a:cubicBezTo>
                  <a:close/>
                  <a:moveTo>
                    <a:pt x="131" y="348"/>
                  </a:moveTo>
                  <a:cubicBezTo>
                    <a:pt x="132" y="348"/>
                    <a:pt x="133" y="349"/>
                    <a:pt x="134" y="349"/>
                  </a:cubicBezTo>
                  <a:cubicBezTo>
                    <a:pt x="148" y="358"/>
                    <a:pt x="164" y="364"/>
                    <a:pt x="180" y="368"/>
                  </a:cubicBezTo>
                  <a:cubicBezTo>
                    <a:pt x="183" y="369"/>
                    <a:pt x="185" y="371"/>
                    <a:pt x="185" y="374"/>
                  </a:cubicBezTo>
                  <a:cubicBezTo>
                    <a:pt x="185" y="401"/>
                    <a:pt x="185" y="401"/>
                    <a:pt x="185" y="401"/>
                  </a:cubicBezTo>
                  <a:cubicBezTo>
                    <a:pt x="185" y="411"/>
                    <a:pt x="193" y="420"/>
                    <a:pt x="204" y="420"/>
                  </a:cubicBezTo>
                  <a:cubicBezTo>
                    <a:pt x="229" y="420"/>
                    <a:pt x="229" y="420"/>
                    <a:pt x="229" y="420"/>
                  </a:cubicBezTo>
                  <a:cubicBezTo>
                    <a:pt x="239" y="420"/>
                    <a:pt x="248" y="411"/>
                    <a:pt x="248" y="401"/>
                  </a:cubicBezTo>
                  <a:cubicBezTo>
                    <a:pt x="248" y="374"/>
                    <a:pt x="248" y="374"/>
                    <a:pt x="248" y="374"/>
                  </a:cubicBezTo>
                  <a:cubicBezTo>
                    <a:pt x="248" y="371"/>
                    <a:pt x="250" y="369"/>
                    <a:pt x="252" y="368"/>
                  </a:cubicBezTo>
                  <a:cubicBezTo>
                    <a:pt x="269" y="364"/>
                    <a:pt x="284" y="358"/>
                    <a:pt x="298" y="349"/>
                  </a:cubicBezTo>
                  <a:cubicBezTo>
                    <a:pt x="301" y="348"/>
                    <a:pt x="304" y="348"/>
                    <a:pt x="306" y="350"/>
                  </a:cubicBezTo>
                  <a:cubicBezTo>
                    <a:pt x="325" y="369"/>
                    <a:pt x="325" y="369"/>
                    <a:pt x="325" y="369"/>
                  </a:cubicBezTo>
                  <a:cubicBezTo>
                    <a:pt x="332" y="376"/>
                    <a:pt x="344" y="376"/>
                    <a:pt x="352" y="369"/>
                  </a:cubicBezTo>
                  <a:cubicBezTo>
                    <a:pt x="369" y="351"/>
                    <a:pt x="369" y="351"/>
                    <a:pt x="369" y="351"/>
                  </a:cubicBezTo>
                  <a:cubicBezTo>
                    <a:pt x="377" y="344"/>
                    <a:pt x="377" y="332"/>
                    <a:pt x="369" y="324"/>
                  </a:cubicBezTo>
                  <a:cubicBezTo>
                    <a:pt x="351" y="306"/>
                    <a:pt x="351" y="306"/>
                    <a:pt x="351" y="306"/>
                  </a:cubicBezTo>
                  <a:cubicBezTo>
                    <a:pt x="349" y="304"/>
                    <a:pt x="348" y="302"/>
                    <a:pt x="349" y="299"/>
                  </a:cubicBezTo>
                  <a:cubicBezTo>
                    <a:pt x="349" y="299"/>
                    <a:pt x="349" y="298"/>
                    <a:pt x="349" y="298"/>
                  </a:cubicBezTo>
                  <a:cubicBezTo>
                    <a:pt x="358" y="284"/>
                    <a:pt x="364" y="268"/>
                    <a:pt x="368" y="252"/>
                  </a:cubicBezTo>
                  <a:cubicBezTo>
                    <a:pt x="369" y="249"/>
                    <a:pt x="371" y="247"/>
                    <a:pt x="374" y="247"/>
                  </a:cubicBezTo>
                  <a:cubicBezTo>
                    <a:pt x="401" y="247"/>
                    <a:pt x="401" y="247"/>
                    <a:pt x="401" y="247"/>
                  </a:cubicBezTo>
                  <a:cubicBezTo>
                    <a:pt x="412" y="247"/>
                    <a:pt x="420" y="239"/>
                    <a:pt x="420" y="228"/>
                  </a:cubicBezTo>
                  <a:cubicBezTo>
                    <a:pt x="420" y="203"/>
                    <a:pt x="420" y="203"/>
                    <a:pt x="420" y="203"/>
                  </a:cubicBezTo>
                  <a:cubicBezTo>
                    <a:pt x="420" y="193"/>
                    <a:pt x="412" y="184"/>
                    <a:pt x="401" y="184"/>
                  </a:cubicBezTo>
                  <a:cubicBezTo>
                    <a:pt x="374" y="184"/>
                    <a:pt x="374" y="184"/>
                    <a:pt x="374" y="184"/>
                  </a:cubicBezTo>
                  <a:cubicBezTo>
                    <a:pt x="371" y="184"/>
                    <a:pt x="369" y="182"/>
                    <a:pt x="368" y="180"/>
                  </a:cubicBezTo>
                  <a:cubicBezTo>
                    <a:pt x="364" y="163"/>
                    <a:pt x="358" y="148"/>
                    <a:pt x="349" y="134"/>
                  </a:cubicBezTo>
                  <a:cubicBezTo>
                    <a:pt x="348" y="131"/>
                    <a:pt x="348" y="128"/>
                    <a:pt x="350" y="126"/>
                  </a:cubicBezTo>
                  <a:cubicBezTo>
                    <a:pt x="369" y="107"/>
                    <a:pt x="369" y="107"/>
                    <a:pt x="369" y="107"/>
                  </a:cubicBezTo>
                  <a:cubicBezTo>
                    <a:pt x="377" y="100"/>
                    <a:pt x="377" y="88"/>
                    <a:pt x="369" y="80"/>
                  </a:cubicBezTo>
                  <a:cubicBezTo>
                    <a:pt x="352" y="63"/>
                    <a:pt x="352" y="63"/>
                    <a:pt x="352" y="63"/>
                  </a:cubicBezTo>
                  <a:cubicBezTo>
                    <a:pt x="344" y="55"/>
                    <a:pt x="332" y="55"/>
                    <a:pt x="325" y="63"/>
                  </a:cubicBezTo>
                  <a:cubicBezTo>
                    <a:pt x="306" y="82"/>
                    <a:pt x="306" y="82"/>
                    <a:pt x="306" y="82"/>
                  </a:cubicBezTo>
                  <a:cubicBezTo>
                    <a:pt x="304" y="84"/>
                    <a:pt x="300" y="84"/>
                    <a:pt x="298" y="83"/>
                  </a:cubicBezTo>
                  <a:cubicBezTo>
                    <a:pt x="284" y="74"/>
                    <a:pt x="269" y="68"/>
                    <a:pt x="252" y="64"/>
                  </a:cubicBezTo>
                  <a:cubicBezTo>
                    <a:pt x="250" y="63"/>
                    <a:pt x="248" y="61"/>
                    <a:pt x="248" y="58"/>
                  </a:cubicBezTo>
                  <a:cubicBezTo>
                    <a:pt x="248" y="31"/>
                    <a:pt x="248" y="31"/>
                    <a:pt x="248" y="31"/>
                  </a:cubicBezTo>
                  <a:cubicBezTo>
                    <a:pt x="248" y="20"/>
                    <a:pt x="239" y="12"/>
                    <a:pt x="229" y="12"/>
                  </a:cubicBezTo>
                  <a:cubicBezTo>
                    <a:pt x="204" y="12"/>
                    <a:pt x="204" y="12"/>
                    <a:pt x="204" y="12"/>
                  </a:cubicBezTo>
                  <a:cubicBezTo>
                    <a:pt x="193" y="12"/>
                    <a:pt x="185" y="20"/>
                    <a:pt x="185" y="31"/>
                  </a:cubicBezTo>
                  <a:cubicBezTo>
                    <a:pt x="185" y="58"/>
                    <a:pt x="185" y="58"/>
                    <a:pt x="185" y="58"/>
                  </a:cubicBezTo>
                  <a:cubicBezTo>
                    <a:pt x="185" y="61"/>
                    <a:pt x="183" y="63"/>
                    <a:pt x="180" y="64"/>
                  </a:cubicBezTo>
                  <a:cubicBezTo>
                    <a:pt x="164" y="68"/>
                    <a:pt x="148" y="74"/>
                    <a:pt x="134" y="83"/>
                  </a:cubicBezTo>
                  <a:cubicBezTo>
                    <a:pt x="132" y="84"/>
                    <a:pt x="129" y="84"/>
                    <a:pt x="127" y="82"/>
                  </a:cubicBezTo>
                  <a:cubicBezTo>
                    <a:pt x="108" y="63"/>
                    <a:pt x="108" y="63"/>
                    <a:pt x="108" y="63"/>
                  </a:cubicBezTo>
                  <a:cubicBezTo>
                    <a:pt x="100" y="55"/>
                    <a:pt x="88" y="55"/>
                    <a:pt x="81" y="63"/>
                  </a:cubicBezTo>
                  <a:cubicBezTo>
                    <a:pt x="63" y="80"/>
                    <a:pt x="63" y="80"/>
                    <a:pt x="63" y="80"/>
                  </a:cubicBezTo>
                  <a:cubicBezTo>
                    <a:pt x="59" y="84"/>
                    <a:pt x="57" y="89"/>
                    <a:pt x="57" y="94"/>
                  </a:cubicBezTo>
                  <a:cubicBezTo>
                    <a:pt x="57" y="99"/>
                    <a:pt x="59" y="104"/>
                    <a:pt x="63" y="107"/>
                  </a:cubicBezTo>
                  <a:cubicBezTo>
                    <a:pt x="82" y="126"/>
                    <a:pt x="82" y="126"/>
                    <a:pt x="82" y="126"/>
                  </a:cubicBezTo>
                  <a:cubicBezTo>
                    <a:pt x="84" y="128"/>
                    <a:pt x="84" y="131"/>
                    <a:pt x="83" y="134"/>
                  </a:cubicBezTo>
                  <a:cubicBezTo>
                    <a:pt x="74" y="148"/>
                    <a:pt x="68" y="163"/>
                    <a:pt x="64" y="180"/>
                  </a:cubicBezTo>
                  <a:cubicBezTo>
                    <a:pt x="63" y="182"/>
                    <a:pt x="61" y="184"/>
                    <a:pt x="58" y="184"/>
                  </a:cubicBezTo>
                  <a:cubicBezTo>
                    <a:pt x="31" y="184"/>
                    <a:pt x="31" y="184"/>
                    <a:pt x="31" y="184"/>
                  </a:cubicBezTo>
                  <a:cubicBezTo>
                    <a:pt x="21" y="184"/>
                    <a:pt x="12" y="193"/>
                    <a:pt x="12" y="203"/>
                  </a:cubicBezTo>
                  <a:cubicBezTo>
                    <a:pt x="12" y="228"/>
                    <a:pt x="12" y="228"/>
                    <a:pt x="12" y="228"/>
                  </a:cubicBezTo>
                  <a:cubicBezTo>
                    <a:pt x="12" y="239"/>
                    <a:pt x="21" y="247"/>
                    <a:pt x="31" y="247"/>
                  </a:cubicBezTo>
                  <a:cubicBezTo>
                    <a:pt x="58" y="247"/>
                    <a:pt x="58" y="247"/>
                    <a:pt x="58" y="247"/>
                  </a:cubicBezTo>
                  <a:cubicBezTo>
                    <a:pt x="61" y="247"/>
                    <a:pt x="63" y="249"/>
                    <a:pt x="64" y="252"/>
                  </a:cubicBezTo>
                  <a:cubicBezTo>
                    <a:pt x="68" y="268"/>
                    <a:pt x="74" y="284"/>
                    <a:pt x="83" y="298"/>
                  </a:cubicBezTo>
                  <a:cubicBezTo>
                    <a:pt x="83" y="298"/>
                    <a:pt x="83" y="299"/>
                    <a:pt x="83" y="299"/>
                  </a:cubicBezTo>
                  <a:cubicBezTo>
                    <a:pt x="84" y="302"/>
                    <a:pt x="83" y="304"/>
                    <a:pt x="82" y="306"/>
                  </a:cubicBezTo>
                  <a:cubicBezTo>
                    <a:pt x="63" y="324"/>
                    <a:pt x="63" y="324"/>
                    <a:pt x="63" y="324"/>
                  </a:cubicBezTo>
                  <a:cubicBezTo>
                    <a:pt x="59" y="328"/>
                    <a:pt x="57" y="333"/>
                    <a:pt x="57" y="338"/>
                  </a:cubicBezTo>
                  <a:cubicBezTo>
                    <a:pt x="57" y="343"/>
                    <a:pt x="59" y="348"/>
                    <a:pt x="63" y="351"/>
                  </a:cubicBezTo>
                  <a:cubicBezTo>
                    <a:pt x="81" y="369"/>
                    <a:pt x="81" y="369"/>
                    <a:pt x="81" y="369"/>
                  </a:cubicBezTo>
                  <a:cubicBezTo>
                    <a:pt x="88" y="376"/>
                    <a:pt x="100" y="376"/>
                    <a:pt x="108" y="369"/>
                  </a:cubicBezTo>
                  <a:cubicBezTo>
                    <a:pt x="126" y="350"/>
                    <a:pt x="126" y="350"/>
                    <a:pt x="126" y="350"/>
                  </a:cubicBezTo>
                  <a:cubicBezTo>
                    <a:pt x="127" y="349"/>
                    <a:pt x="129" y="348"/>
                    <a:pt x="131" y="3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50" name="Google Shape;5650;p167"/>
          <p:cNvGrpSpPr/>
          <p:nvPr/>
        </p:nvGrpSpPr>
        <p:grpSpPr>
          <a:xfrm>
            <a:off x="7520490" y="1437474"/>
            <a:ext cx="331880" cy="329118"/>
            <a:chOff x="10255012" y="1748700"/>
            <a:chExt cx="332937" cy="330167"/>
          </a:xfrm>
        </p:grpSpPr>
        <p:sp>
          <p:nvSpPr>
            <p:cNvPr id="5651" name="Google Shape;5651;p167"/>
            <p:cNvSpPr/>
            <p:nvPr/>
          </p:nvSpPr>
          <p:spPr>
            <a:xfrm>
              <a:off x="10332697" y="1826387"/>
              <a:ext cx="174793" cy="174794"/>
            </a:xfrm>
            <a:custGeom>
              <a:rect b="b" l="l" r="r" t="t"/>
              <a:pathLst>
                <a:path extrusionOk="0" h="228" w="228">
                  <a:moveTo>
                    <a:pt x="114" y="228"/>
                  </a:moveTo>
                  <a:cubicBezTo>
                    <a:pt x="51" y="228"/>
                    <a:pt x="0" y="177"/>
                    <a:pt x="0" y="114"/>
                  </a:cubicBezTo>
                  <a:cubicBezTo>
                    <a:pt x="0" y="51"/>
                    <a:pt x="51" y="0"/>
                    <a:pt x="114" y="0"/>
                  </a:cubicBezTo>
                  <a:cubicBezTo>
                    <a:pt x="177" y="0"/>
                    <a:pt x="228" y="51"/>
                    <a:pt x="228" y="114"/>
                  </a:cubicBezTo>
                  <a:cubicBezTo>
                    <a:pt x="228" y="177"/>
                    <a:pt x="177" y="228"/>
                    <a:pt x="114" y="228"/>
                  </a:cubicBezTo>
                  <a:close/>
                  <a:moveTo>
                    <a:pt x="114" y="12"/>
                  </a:moveTo>
                  <a:cubicBezTo>
                    <a:pt x="58" y="12"/>
                    <a:pt x="12" y="58"/>
                    <a:pt x="12" y="114"/>
                  </a:cubicBezTo>
                  <a:cubicBezTo>
                    <a:pt x="12" y="170"/>
                    <a:pt x="58" y="216"/>
                    <a:pt x="114" y="216"/>
                  </a:cubicBezTo>
                  <a:cubicBezTo>
                    <a:pt x="170" y="216"/>
                    <a:pt x="216" y="170"/>
                    <a:pt x="216" y="114"/>
                  </a:cubicBezTo>
                  <a:cubicBezTo>
                    <a:pt x="216" y="58"/>
                    <a:pt x="170" y="12"/>
                    <a:pt x="114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2" name="Google Shape;5652;p167"/>
            <p:cNvSpPr/>
            <p:nvPr/>
          </p:nvSpPr>
          <p:spPr>
            <a:xfrm>
              <a:off x="10255012" y="1748700"/>
              <a:ext cx="332937" cy="330167"/>
            </a:xfrm>
            <a:custGeom>
              <a:rect b="b" l="l" r="r" t="t"/>
              <a:pathLst>
                <a:path extrusionOk="0" h="432" w="432">
                  <a:moveTo>
                    <a:pt x="229" y="432"/>
                  </a:moveTo>
                  <a:cubicBezTo>
                    <a:pt x="204" y="432"/>
                    <a:pt x="204" y="432"/>
                    <a:pt x="204" y="432"/>
                  </a:cubicBezTo>
                  <a:cubicBezTo>
                    <a:pt x="186" y="432"/>
                    <a:pt x="172" y="418"/>
                    <a:pt x="172" y="401"/>
                  </a:cubicBezTo>
                  <a:cubicBezTo>
                    <a:pt x="172" y="379"/>
                    <a:pt x="172" y="379"/>
                    <a:pt x="172" y="379"/>
                  </a:cubicBezTo>
                  <a:cubicBezTo>
                    <a:pt x="158" y="375"/>
                    <a:pt x="145" y="369"/>
                    <a:pt x="132" y="362"/>
                  </a:cubicBezTo>
                  <a:cubicBezTo>
                    <a:pt x="116" y="378"/>
                    <a:pt x="116" y="378"/>
                    <a:pt x="116" y="378"/>
                  </a:cubicBezTo>
                  <a:cubicBezTo>
                    <a:pt x="104" y="390"/>
                    <a:pt x="84" y="390"/>
                    <a:pt x="72" y="378"/>
                  </a:cubicBezTo>
                  <a:cubicBezTo>
                    <a:pt x="54" y="360"/>
                    <a:pt x="54" y="360"/>
                    <a:pt x="54" y="360"/>
                  </a:cubicBezTo>
                  <a:cubicBezTo>
                    <a:pt x="48" y="354"/>
                    <a:pt x="45" y="346"/>
                    <a:pt x="45" y="338"/>
                  </a:cubicBezTo>
                  <a:cubicBezTo>
                    <a:pt x="45" y="329"/>
                    <a:pt x="48" y="322"/>
                    <a:pt x="54" y="316"/>
                  </a:cubicBezTo>
                  <a:cubicBezTo>
                    <a:pt x="70" y="300"/>
                    <a:pt x="70" y="300"/>
                    <a:pt x="70" y="300"/>
                  </a:cubicBezTo>
                  <a:cubicBezTo>
                    <a:pt x="63" y="287"/>
                    <a:pt x="57" y="274"/>
                    <a:pt x="53" y="260"/>
                  </a:cubicBezTo>
                  <a:cubicBezTo>
                    <a:pt x="31" y="260"/>
                    <a:pt x="31" y="260"/>
                    <a:pt x="31" y="260"/>
                  </a:cubicBezTo>
                  <a:cubicBezTo>
                    <a:pt x="14" y="260"/>
                    <a:pt x="0" y="246"/>
                    <a:pt x="0" y="228"/>
                  </a:cubicBezTo>
                  <a:cubicBezTo>
                    <a:pt x="0" y="203"/>
                    <a:pt x="0" y="203"/>
                    <a:pt x="0" y="203"/>
                  </a:cubicBezTo>
                  <a:cubicBezTo>
                    <a:pt x="0" y="186"/>
                    <a:pt x="14" y="172"/>
                    <a:pt x="31" y="172"/>
                  </a:cubicBezTo>
                  <a:cubicBezTo>
                    <a:pt x="53" y="172"/>
                    <a:pt x="53" y="172"/>
                    <a:pt x="53" y="172"/>
                  </a:cubicBezTo>
                  <a:cubicBezTo>
                    <a:pt x="57" y="158"/>
                    <a:pt x="63" y="144"/>
                    <a:pt x="70" y="132"/>
                  </a:cubicBezTo>
                  <a:cubicBezTo>
                    <a:pt x="54" y="116"/>
                    <a:pt x="54" y="116"/>
                    <a:pt x="54" y="116"/>
                  </a:cubicBezTo>
                  <a:cubicBezTo>
                    <a:pt x="48" y="110"/>
                    <a:pt x="45" y="102"/>
                    <a:pt x="45" y="94"/>
                  </a:cubicBezTo>
                  <a:cubicBezTo>
                    <a:pt x="45" y="85"/>
                    <a:pt x="48" y="78"/>
                    <a:pt x="54" y="72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84" y="42"/>
                    <a:pt x="104" y="42"/>
                    <a:pt x="116" y="54"/>
                  </a:cubicBezTo>
                  <a:cubicBezTo>
                    <a:pt x="132" y="70"/>
                    <a:pt x="132" y="70"/>
                    <a:pt x="132" y="70"/>
                  </a:cubicBezTo>
                  <a:cubicBezTo>
                    <a:pt x="145" y="62"/>
                    <a:pt x="158" y="57"/>
                    <a:pt x="172" y="53"/>
                  </a:cubicBezTo>
                  <a:cubicBezTo>
                    <a:pt x="172" y="31"/>
                    <a:pt x="172" y="31"/>
                    <a:pt x="172" y="31"/>
                  </a:cubicBezTo>
                  <a:cubicBezTo>
                    <a:pt x="172" y="14"/>
                    <a:pt x="186" y="0"/>
                    <a:pt x="204" y="0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246" y="0"/>
                    <a:pt x="260" y="14"/>
                    <a:pt x="260" y="31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74" y="57"/>
                    <a:pt x="288" y="62"/>
                    <a:pt x="300" y="70"/>
                  </a:cubicBezTo>
                  <a:cubicBezTo>
                    <a:pt x="316" y="54"/>
                    <a:pt x="316" y="54"/>
                    <a:pt x="316" y="54"/>
                  </a:cubicBezTo>
                  <a:cubicBezTo>
                    <a:pt x="328" y="42"/>
                    <a:pt x="348" y="42"/>
                    <a:pt x="360" y="54"/>
                  </a:cubicBezTo>
                  <a:cubicBezTo>
                    <a:pt x="378" y="72"/>
                    <a:pt x="378" y="72"/>
                    <a:pt x="378" y="72"/>
                  </a:cubicBezTo>
                  <a:cubicBezTo>
                    <a:pt x="384" y="78"/>
                    <a:pt x="387" y="85"/>
                    <a:pt x="387" y="94"/>
                  </a:cubicBezTo>
                  <a:cubicBezTo>
                    <a:pt x="387" y="102"/>
                    <a:pt x="384" y="110"/>
                    <a:pt x="378" y="116"/>
                  </a:cubicBezTo>
                  <a:cubicBezTo>
                    <a:pt x="362" y="132"/>
                    <a:pt x="362" y="132"/>
                    <a:pt x="362" y="132"/>
                  </a:cubicBezTo>
                  <a:cubicBezTo>
                    <a:pt x="370" y="144"/>
                    <a:pt x="375" y="158"/>
                    <a:pt x="379" y="172"/>
                  </a:cubicBezTo>
                  <a:cubicBezTo>
                    <a:pt x="401" y="172"/>
                    <a:pt x="401" y="172"/>
                    <a:pt x="401" y="172"/>
                  </a:cubicBezTo>
                  <a:cubicBezTo>
                    <a:pt x="418" y="172"/>
                    <a:pt x="432" y="186"/>
                    <a:pt x="432" y="203"/>
                  </a:cubicBezTo>
                  <a:cubicBezTo>
                    <a:pt x="432" y="228"/>
                    <a:pt x="432" y="228"/>
                    <a:pt x="432" y="228"/>
                  </a:cubicBezTo>
                  <a:cubicBezTo>
                    <a:pt x="432" y="246"/>
                    <a:pt x="418" y="260"/>
                    <a:pt x="401" y="260"/>
                  </a:cubicBezTo>
                  <a:cubicBezTo>
                    <a:pt x="379" y="260"/>
                    <a:pt x="379" y="260"/>
                    <a:pt x="379" y="260"/>
                  </a:cubicBezTo>
                  <a:cubicBezTo>
                    <a:pt x="375" y="274"/>
                    <a:pt x="370" y="287"/>
                    <a:pt x="362" y="300"/>
                  </a:cubicBezTo>
                  <a:cubicBezTo>
                    <a:pt x="378" y="316"/>
                    <a:pt x="378" y="316"/>
                    <a:pt x="378" y="316"/>
                  </a:cubicBezTo>
                  <a:cubicBezTo>
                    <a:pt x="384" y="322"/>
                    <a:pt x="387" y="329"/>
                    <a:pt x="387" y="338"/>
                  </a:cubicBezTo>
                  <a:cubicBezTo>
                    <a:pt x="387" y="346"/>
                    <a:pt x="384" y="354"/>
                    <a:pt x="378" y="360"/>
                  </a:cubicBezTo>
                  <a:cubicBezTo>
                    <a:pt x="360" y="378"/>
                    <a:pt x="360" y="378"/>
                    <a:pt x="360" y="378"/>
                  </a:cubicBezTo>
                  <a:cubicBezTo>
                    <a:pt x="348" y="390"/>
                    <a:pt x="328" y="390"/>
                    <a:pt x="316" y="378"/>
                  </a:cubicBezTo>
                  <a:cubicBezTo>
                    <a:pt x="300" y="362"/>
                    <a:pt x="300" y="362"/>
                    <a:pt x="300" y="362"/>
                  </a:cubicBezTo>
                  <a:cubicBezTo>
                    <a:pt x="288" y="369"/>
                    <a:pt x="274" y="375"/>
                    <a:pt x="260" y="379"/>
                  </a:cubicBezTo>
                  <a:cubicBezTo>
                    <a:pt x="260" y="401"/>
                    <a:pt x="260" y="401"/>
                    <a:pt x="260" y="401"/>
                  </a:cubicBezTo>
                  <a:cubicBezTo>
                    <a:pt x="260" y="418"/>
                    <a:pt x="246" y="432"/>
                    <a:pt x="229" y="432"/>
                  </a:cubicBezTo>
                  <a:close/>
                  <a:moveTo>
                    <a:pt x="131" y="348"/>
                  </a:moveTo>
                  <a:cubicBezTo>
                    <a:pt x="132" y="348"/>
                    <a:pt x="133" y="349"/>
                    <a:pt x="134" y="349"/>
                  </a:cubicBezTo>
                  <a:cubicBezTo>
                    <a:pt x="148" y="358"/>
                    <a:pt x="164" y="364"/>
                    <a:pt x="180" y="368"/>
                  </a:cubicBezTo>
                  <a:cubicBezTo>
                    <a:pt x="183" y="369"/>
                    <a:pt x="185" y="371"/>
                    <a:pt x="185" y="374"/>
                  </a:cubicBezTo>
                  <a:cubicBezTo>
                    <a:pt x="185" y="401"/>
                    <a:pt x="185" y="401"/>
                    <a:pt x="185" y="401"/>
                  </a:cubicBezTo>
                  <a:cubicBezTo>
                    <a:pt x="185" y="411"/>
                    <a:pt x="193" y="420"/>
                    <a:pt x="204" y="420"/>
                  </a:cubicBezTo>
                  <a:cubicBezTo>
                    <a:pt x="229" y="420"/>
                    <a:pt x="229" y="420"/>
                    <a:pt x="229" y="420"/>
                  </a:cubicBezTo>
                  <a:cubicBezTo>
                    <a:pt x="239" y="420"/>
                    <a:pt x="248" y="411"/>
                    <a:pt x="248" y="401"/>
                  </a:cubicBezTo>
                  <a:cubicBezTo>
                    <a:pt x="248" y="374"/>
                    <a:pt x="248" y="374"/>
                    <a:pt x="248" y="374"/>
                  </a:cubicBezTo>
                  <a:cubicBezTo>
                    <a:pt x="248" y="371"/>
                    <a:pt x="250" y="369"/>
                    <a:pt x="252" y="368"/>
                  </a:cubicBezTo>
                  <a:cubicBezTo>
                    <a:pt x="269" y="364"/>
                    <a:pt x="284" y="358"/>
                    <a:pt x="298" y="349"/>
                  </a:cubicBezTo>
                  <a:cubicBezTo>
                    <a:pt x="301" y="348"/>
                    <a:pt x="304" y="348"/>
                    <a:pt x="306" y="350"/>
                  </a:cubicBezTo>
                  <a:cubicBezTo>
                    <a:pt x="325" y="369"/>
                    <a:pt x="325" y="369"/>
                    <a:pt x="325" y="369"/>
                  </a:cubicBezTo>
                  <a:cubicBezTo>
                    <a:pt x="332" y="376"/>
                    <a:pt x="344" y="376"/>
                    <a:pt x="352" y="369"/>
                  </a:cubicBezTo>
                  <a:cubicBezTo>
                    <a:pt x="369" y="351"/>
                    <a:pt x="369" y="351"/>
                    <a:pt x="369" y="351"/>
                  </a:cubicBezTo>
                  <a:cubicBezTo>
                    <a:pt x="377" y="344"/>
                    <a:pt x="377" y="332"/>
                    <a:pt x="369" y="324"/>
                  </a:cubicBezTo>
                  <a:cubicBezTo>
                    <a:pt x="351" y="306"/>
                    <a:pt x="351" y="306"/>
                    <a:pt x="351" y="306"/>
                  </a:cubicBezTo>
                  <a:cubicBezTo>
                    <a:pt x="349" y="304"/>
                    <a:pt x="348" y="302"/>
                    <a:pt x="349" y="299"/>
                  </a:cubicBezTo>
                  <a:cubicBezTo>
                    <a:pt x="349" y="299"/>
                    <a:pt x="349" y="298"/>
                    <a:pt x="349" y="298"/>
                  </a:cubicBezTo>
                  <a:cubicBezTo>
                    <a:pt x="358" y="284"/>
                    <a:pt x="364" y="268"/>
                    <a:pt x="368" y="252"/>
                  </a:cubicBezTo>
                  <a:cubicBezTo>
                    <a:pt x="369" y="249"/>
                    <a:pt x="371" y="247"/>
                    <a:pt x="374" y="247"/>
                  </a:cubicBezTo>
                  <a:cubicBezTo>
                    <a:pt x="401" y="247"/>
                    <a:pt x="401" y="247"/>
                    <a:pt x="401" y="247"/>
                  </a:cubicBezTo>
                  <a:cubicBezTo>
                    <a:pt x="412" y="247"/>
                    <a:pt x="420" y="239"/>
                    <a:pt x="420" y="228"/>
                  </a:cubicBezTo>
                  <a:cubicBezTo>
                    <a:pt x="420" y="203"/>
                    <a:pt x="420" y="203"/>
                    <a:pt x="420" y="203"/>
                  </a:cubicBezTo>
                  <a:cubicBezTo>
                    <a:pt x="420" y="193"/>
                    <a:pt x="412" y="184"/>
                    <a:pt x="401" y="184"/>
                  </a:cubicBezTo>
                  <a:cubicBezTo>
                    <a:pt x="374" y="184"/>
                    <a:pt x="374" y="184"/>
                    <a:pt x="374" y="184"/>
                  </a:cubicBezTo>
                  <a:cubicBezTo>
                    <a:pt x="371" y="184"/>
                    <a:pt x="369" y="182"/>
                    <a:pt x="368" y="180"/>
                  </a:cubicBezTo>
                  <a:cubicBezTo>
                    <a:pt x="364" y="163"/>
                    <a:pt x="358" y="148"/>
                    <a:pt x="349" y="134"/>
                  </a:cubicBezTo>
                  <a:cubicBezTo>
                    <a:pt x="348" y="131"/>
                    <a:pt x="348" y="128"/>
                    <a:pt x="350" y="126"/>
                  </a:cubicBezTo>
                  <a:cubicBezTo>
                    <a:pt x="369" y="107"/>
                    <a:pt x="369" y="107"/>
                    <a:pt x="369" y="107"/>
                  </a:cubicBezTo>
                  <a:cubicBezTo>
                    <a:pt x="377" y="100"/>
                    <a:pt x="377" y="88"/>
                    <a:pt x="369" y="80"/>
                  </a:cubicBezTo>
                  <a:cubicBezTo>
                    <a:pt x="352" y="63"/>
                    <a:pt x="352" y="63"/>
                    <a:pt x="352" y="63"/>
                  </a:cubicBezTo>
                  <a:cubicBezTo>
                    <a:pt x="344" y="55"/>
                    <a:pt x="332" y="55"/>
                    <a:pt x="325" y="63"/>
                  </a:cubicBezTo>
                  <a:cubicBezTo>
                    <a:pt x="306" y="82"/>
                    <a:pt x="306" y="82"/>
                    <a:pt x="306" y="82"/>
                  </a:cubicBezTo>
                  <a:cubicBezTo>
                    <a:pt x="304" y="84"/>
                    <a:pt x="300" y="84"/>
                    <a:pt x="298" y="83"/>
                  </a:cubicBezTo>
                  <a:cubicBezTo>
                    <a:pt x="284" y="74"/>
                    <a:pt x="269" y="68"/>
                    <a:pt x="252" y="64"/>
                  </a:cubicBezTo>
                  <a:cubicBezTo>
                    <a:pt x="250" y="63"/>
                    <a:pt x="248" y="61"/>
                    <a:pt x="248" y="58"/>
                  </a:cubicBezTo>
                  <a:cubicBezTo>
                    <a:pt x="248" y="31"/>
                    <a:pt x="248" y="31"/>
                    <a:pt x="248" y="31"/>
                  </a:cubicBezTo>
                  <a:cubicBezTo>
                    <a:pt x="248" y="20"/>
                    <a:pt x="239" y="12"/>
                    <a:pt x="229" y="12"/>
                  </a:cubicBezTo>
                  <a:cubicBezTo>
                    <a:pt x="204" y="12"/>
                    <a:pt x="204" y="12"/>
                    <a:pt x="204" y="12"/>
                  </a:cubicBezTo>
                  <a:cubicBezTo>
                    <a:pt x="193" y="12"/>
                    <a:pt x="185" y="20"/>
                    <a:pt x="185" y="31"/>
                  </a:cubicBezTo>
                  <a:cubicBezTo>
                    <a:pt x="185" y="58"/>
                    <a:pt x="185" y="58"/>
                    <a:pt x="185" y="58"/>
                  </a:cubicBezTo>
                  <a:cubicBezTo>
                    <a:pt x="185" y="61"/>
                    <a:pt x="183" y="63"/>
                    <a:pt x="180" y="64"/>
                  </a:cubicBezTo>
                  <a:cubicBezTo>
                    <a:pt x="164" y="68"/>
                    <a:pt x="148" y="74"/>
                    <a:pt x="134" y="83"/>
                  </a:cubicBezTo>
                  <a:cubicBezTo>
                    <a:pt x="132" y="84"/>
                    <a:pt x="129" y="84"/>
                    <a:pt x="127" y="82"/>
                  </a:cubicBezTo>
                  <a:cubicBezTo>
                    <a:pt x="108" y="63"/>
                    <a:pt x="108" y="63"/>
                    <a:pt x="108" y="63"/>
                  </a:cubicBezTo>
                  <a:cubicBezTo>
                    <a:pt x="100" y="55"/>
                    <a:pt x="88" y="55"/>
                    <a:pt x="81" y="63"/>
                  </a:cubicBezTo>
                  <a:cubicBezTo>
                    <a:pt x="63" y="80"/>
                    <a:pt x="63" y="80"/>
                    <a:pt x="63" y="80"/>
                  </a:cubicBezTo>
                  <a:cubicBezTo>
                    <a:pt x="59" y="84"/>
                    <a:pt x="57" y="89"/>
                    <a:pt x="57" y="94"/>
                  </a:cubicBezTo>
                  <a:cubicBezTo>
                    <a:pt x="57" y="99"/>
                    <a:pt x="59" y="104"/>
                    <a:pt x="63" y="107"/>
                  </a:cubicBezTo>
                  <a:cubicBezTo>
                    <a:pt x="82" y="126"/>
                    <a:pt x="82" y="126"/>
                    <a:pt x="82" y="126"/>
                  </a:cubicBezTo>
                  <a:cubicBezTo>
                    <a:pt x="84" y="128"/>
                    <a:pt x="84" y="131"/>
                    <a:pt x="83" y="134"/>
                  </a:cubicBezTo>
                  <a:cubicBezTo>
                    <a:pt x="74" y="148"/>
                    <a:pt x="68" y="163"/>
                    <a:pt x="64" y="180"/>
                  </a:cubicBezTo>
                  <a:cubicBezTo>
                    <a:pt x="63" y="182"/>
                    <a:pt x="61" y="184"/>
                    <a:pt x="58" y="184"/>
                  </a:cubicBezTo>
                  <a:cubicBezTo>
                    <a:pt x="31" y="184"/>
                    <a:pt x="31" y="184"/>
                    <a:pt x="31" y="184"/>
                  </a:cubicBezTo>
                  <a:cubicBezTo>
                    <a:pt x="21" y="184"/>
                    <a:pt x="12" y="193"/>
                    <a:pt x="12" y="203"/>
                  </a:cubicBezTo>
                  <a:cubicBezTo>
                    <a:pt x="12" y="228"/>
                    <a:pt x="12" y="228"/>
                    <a:pt x="12" y="228"/>
                  </a:cubicBezTo>
                  <a:cubicBezTo>
                    <a:pt x="12" y="239"/>
                    <a:pt x="21" y="247"/>
                    <a:pt x="31" y="247"/>
                  </a:cubicBezTo>
                  <a:cubicBezTo>
                    <a:pt x="58" y="247"/>
                    <a:pt x="58" y="247"/>
                    <a:pt x="58" y="247"/>
                  </a:cubicBezTo>
                  <a:cubicBezTo>
                    <a:pt x="61" y="247"/>
                    <a:pt x="63" y="249"/>
                    <a:pt x="64" y="252"/>
                  </a:cubicBezTo>
                  <a:cubicBezTo>
                    <a:pt x="68" y="268"/>
                    <a:pt x="74" y="284"/>
                    <a:pt x="83" y="298"/>
                  </a:cubicBezTo>
                  <a:cubicBezTo>
                    <a:pt x="83" y="298"/>
                    <a:pt x="83" y="299"/>
                    <a:pt x="83" y="299"/>
                  </a:cubicBezTo>
                  <a:cubicBezTo>
                    <a:pt x="84" y="302"/>
                    <a:pt x="83" y="304"/>
                    <a:pt x="82" y="306"/>
                  </a:cubicBezTo>
                  <a:cubicBezTo>
                    <a:pt x="63" y="324"/>
                    <a:pt x="63" y="324"/>
                    <a:pt x="63" y="324"/>
                  </a:cubicBezTo>
                  <a:cubicBezTo>
                    <a:pt x="59" y="328"/>
                    <a:pt x="57" y="333"/>
                    <a:pt x="57" y="338"/>
                  </a:cubicBezTo>
                  <a:cubicBezTo>
                    <a:pt x="57" y="343"/>
                    <a:pt x="59" y="348"/>
                    <a:pt x="63" y="351"/>
                  </a:cubicBezTo>
                  <a:cubicBezTo>
                    <a:pt x="81" y="369"/>
                    <a:pt x="81" y="369"/>
                    <a:pt x="81" y="369"/>
                  </a:cubicBezTo>
                  <a:cubicBezTo>
                    <a:pt x="88" y="376"/>
                    <a:pt x="100" y="376"/>
                    <a:pt x="108" y="369"/>
                  </a:cubicBezTo>
                  <a:cubicBezTo>
                    <a:pt x="126" y="350"/>
                    <a:pt x="126" y="350"/>
                    <a:pt x="126" y="350"/>
                  </a:cubicBezTo>
                  <a:cubicBezTo>
                    <a:pt x="127" y="349"/>
                    <a:pt x="129" y="348"/>
                    <a:pt x="131" y="3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Free Calendar Emotion photo and picture" id="5653" name="Google Shape;5653;p167"/>
          <p:cNvPicPr preferRelativeResize="0"/>
          <p:nvPr/>
        </p:nvPicPr>
        <p:blipFill rotWithShape="1">
          <a:blip r:embed="rId3">
            <a:alphaModFix/>
          </a:blip>
          <a:srcRect b="0" l="0" r="48620" t="0"/>
          <a:stretch/>
        </p:blipFill>
        <p:spPr>
          <a:xfrm>
            <a:off x="-37416" y="1154340"/>
            <a:ext cx="3548759" cy="45812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654" name="Google Shape;5654;p167"/>
          <p:cNvGrpSpPr/>
          <p:nvPr/>
        </p:nvGrpSpPr>
        <p:grpSpPr>
          <a:xfrm>
            <a:off x="4832902" y="1437474"/>
            <a:ext cx="331880" cy="329118"/>
            <a:chOff x="10255012" y="1748700"/>
            <a:chExt cx="332937" cy="330167"/>
          </a:xfrm>
        </p:grpSpPr>
        <p:sp>
          <p:nvSpPr>
            <p:cNvPr id="5655" name="Google Shape;5655;p167"/>
            <p:cNvSpPr/>
            <p:nvPr/>
          </p:nvSpPr>
          <p:spPr>
            <a:xfrm>
              <a:off x="10332697" y="1826387"/>
              <a:ext cx="174793" cy="174794"/>
            </a:xfrm>
            <a:custGeom>
              <a:rect b="b" l="l" r="r" t="t"/>
              <a:pathLst>
                <a:path extrusionOk="0" h="228" w="228">
                  <a:moveTo>
                    <a:pt x="114" y="228"/>
                  </a:moveTo>
                  <a:cubicBezTo>
                    <a:pt x="51" y="228"/>
                    <a:pt x="0" y="177"/>
                    <a:pt x="0" y="114"/>
                  </a:cubicBezTo>
                  <a:cubicBezTo>
                    <a:pt x="0" y="51"/>
                    <a:pt x="51" y="0"/>
                    <a:pt x="114" y="0"/>
                  </a:cubicBezTo>
                  <a:cubicBezTo>
                    <a:pt x="177" y="0"/>
                    <a:pt x="228" y="51"/>
                    <a:pt x="228" y="114"/>
                  </a:cubicBezTo>
                  <a:cubicBezTo>
                    <a:pt x="228" y="177"/>
                    <a:pt x="177" y="228"/>
                    <a:pt x="114" y="228"/>
                  </a:cubicBezTo>
                  <a:close/>
                  <a:moveTo>
                    <a:pt x="114" y="12"/>
                  </a:moveTo>
                  <a:cubicBezTo>
                    <a:pt x="58" y="12"/>
                    <a:pt x="12" y="58"/>
                    <a:pt x="12" y="114"/>
                  </a:cubicBezTo>
                  <a:cubicBezTo>
                    <a:pt x="12" y="170"/>
                    <a:pt x="58" y="216"/>
                    <a:pt x="114" y="216"/>
                  </a:cubicBezTo>
                  <a:cubicBezTo>
                    <a:pt x="170" y="216"/>
                    <a:pt x="216" y="170"/>
                    <a:pt x="216" y="114"/>
                  </a:cubicBezTo>
                  <a:cubicBezTo>
                    <a:pt x="216" y="58"/>
                    <a:pt x="170" y="12"/>
                    <a:pt x="114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6" name="Google Shape;5656;p167"/>
            <p:cNvSpPr/>
            <p:nvPr/>
          </p:nvSpPr>
          <p:spPr>
            <a:xfrm>
              <a:off x="10255012" y="1748700"/>
              <a:ext cx="332937" cy="330167"/>
            </a:xfrm>
            <a:custGeom>
              <a:rect b="b" l="l" r="r" t="t"/>
              <a:pathLst>
                <a:path extrusionOk="0" h="432" w="432">
                  <a:moveTo>
                    <a:pt x="229" y="432"/>
                  </a:moveTo>
                  <a:cubicBezTo>
                    <a:pt x="204" y="432"/>
                    <a:pt x="204" y="432"/>
                    <a:pt x="204" y="432"/>
                  </a:cubicBezTo>
                  <a:cubicBezTo>
                    <a:pt x="186" y="432"/>
                    <a:pt x="172" y="418"/>
                    <a:pt x="172" y="401"/>
                  </a:cubicBezTo>
                  <a:cubicBezTo>
                    <a:pt x="172" y="379"/>
                    <a:pt x="172" y="379"/>
                    <a:pt x="172" y="379"/>
                  </a:cubicBezTo>
                  <a:cubicBezTo>
                    <a:pt x="158" y="375"/>
                    <a:pt x="145" y="369"/>
                    <a:pt x="132" y="362"/>
                  </a:cubicBezTo>
                  <a:cubicBezTo>
                    <a:pt x="116" y="378"/>
                    <a:pt x="116" y="378"/>
                    <a:pt x="116" y="378"/>
                  </a:cubicBezTo>
                  <a:cubicBezTo>
                    <a:pt x="104" y="390"/>
                    <a:pt x="84" y="390"/>
                    <a:pt x="72" y="378"/>
                  </a:cubicBezTo>
                  <a:cubicBezTo>
                    <a:pt x="54" y="360"/>
                    <a:pt x="54" y="360"/>
                    <a:pt x="54" y="360"/>
                  </a:cubicBezTo>
                  <a:cubicBezTo>
                    <a:pt x="48" y="354"/>
                    <a:pt x="45" y="346"/>
                    <a:pt x="45" y="338"/>
                  </a:cubicBezTo>
                  <a:cubicBezTo>
                    <a:pt x="45" y="329"/>
                    <a:pt x="48" y="322"/>
                    <a:pt x="54" y="316"/>
                  </a:cubicBezTo>
                  <a:cubicBezTo>
                    <a:pt x="70" y="300"/>
                    <a:pt x="70" y="300"/>
                    <a:pt x="70" y="300"/>
                  </a:cubicBezTo>
                  <a:cubicBezTo>
                    <a:pt x="63" y="287"/>
                    <a:pt x="57" y="274"/>
                    <a:pt x="53" y="260"/>
                  </a:cubicBezTo>
                  <a:cubicBezTo>
                    <a:pt x="31" y="260"/>
                    <a:pt x="31" y="260"/>
                    <a:pt x="31" y="260"/>
                  </a:cubicBezTo>
                  <a:cubicBezTo>
                    <a:pt x="14" y="260"/>
                    <a:pt x="0" y="246"/>
                    <a:pt x="0" y="228"/>
                  </a:cubicBezTo>
                  <a:cubicBezTo>
                    <a:pt x="0" y="203"/>
                    <a:pt x="0" y="203"/>
                    <a:pt x="0" y="203"/>
                  </a:cubicBezTo>
                  <a:cubicBezTo>
                    <a:pt x="0" y="186"/>
                    <a:pt x="14" y="172"/>
                    <a:pt x="31" y="172"/>
                  </a:cubicBezTo>
                  <a:cubicBezTo>
                    <a:pt x="53" y="172"/>
                    <a:pt x="53" y="172"/>
                    <a:pt x="53" y="172"/>
                  </a:cubicBezTo>
                  <a:cubicBezTo>
                    <a:pt x="57" y="158"/>
                    <a:pt x="63" y="144"/>
                    <a:pt x="70" y="132"/>
                  </a:cubicBezTo>
                  <a:cubicBezTo>
                    <a:pt x="54" y="116"/>
                    <a:pt x="54" y="116"/>
                    <a:pt x="54" y="116"/>
                  </a:cubicBezTo>
                  <a:cubicBezTo>
                    <a:pt x="48" y="110"/>
                    <a:pt x="45" y="102"/>
                    <a:pt x="45" y="94"/>
                  </a:cubicBezTo>
                  <a:cubicBezTo>
                    <a:pt x="45" y="85"/>
                    <a:pt x="48" y="78"/>
                    <a:pt x="54" y="72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84" y="42"/>
                    <a:pt x="104" y="42"/>
                    <a:pt x="116" y="54"/>
                  </a:cubicBezTo>
                  <a:cubicBezTo>
                    <a:pt x="132" y="70"/>
                    <a:pt x="132" y="70"/>
                    <a:pt x="132" y="70"/>
                  </a:cubicBezTo>
                  <a:cubicBezTo>
                    <a:pt x="145" y="62"/>
                    <a:pt x="158" y="57"/>
                    <a:pt x="172" y="53"/>
                  </a:cubicBezTo>
                  <a:cubicBezTo>
                    <a:pt x="172" y="31"/>
                    <a:pt x="172" y="31"/>
                    <a:pt x="172" y="31"/>
                  </a:cubicBezTo>
                  <a:cubicBezTo>
                    <a:pt x="172" y="14"/>
                    <a:pt x="186" y="0"/>
                    <a:pt x="204" y="0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246" y="0"/>
                    <a:pt x="260" y="14"/>
                    <a:pt x="260" y="31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74" y="57"/>
                    <a:pt x="288" y="62"/>
                    <a:pt x="300" y="70"/>
                  </a:cubicBezTo>
                  <a:cubicBezTo>
                    <a:pt x="316" y="54"/>
                    <a:pt x="316" y="54"/>
                    <a:pt x="316" y="54"/>
                  </a:cubicBezTo>
                  <a:cubicBezTo>
                    <a:pt x="328" y="42"/>
                    <a:pt x="348" y="42"/>
                    <a:pt x="360" y="54"/>
                  </a:cubicBezTo>
                  <a:cubicBezTo>
                    <a:pt x="378" y="72"/>
                    <a:pt x="378" y="72"/>
                    <a:pt x="378" y="72"/>
                  </a:cubicBezTo>
                  <a:cubicBezTo>
                    <a:pt x="384" y="78"/>
                    <a:pt x="387" y="85"/>
                    <a:pt x="387" y="94"/>
                  </a:cubicBezTo>
                  <a:cubicBezTo>
                    <a:pt x="387" y="102"/>
                    <a:pt x="384" y="110"/>
                    <a:pt x="378" y="116"/>
                  </a:cubicBezTo>
                  <a:cubicBezTo>
                    <a:pt x="362" y="132"/>
                    <a:pt x="362" y="132"/>
                    <a:pt x="362" y="132"/>
                  </a:cubicBezTo>
                  <a:cubicBezTo>
                    <a:pt x="370" y="144"/>
                    <a:pt x="375" y="158"/>
                    <a:pt x="379" y="172"/>
                  </a:cubicBezTo>
                  <a:cubicBezTo>
                    <a:pt x="401" y="172"/>
                    <a:pt x="401" y="172"/>
                    <a:pt x="401" y="172"/>
                  </a:cubicBezTo>
                  <a:cubicBezTo>
                    <a:pt x="418" y="172"/>
                    <a:pt x="432" y="186"/>
                    <a:pt x="432" y="203"/>
                  </a:cubicBezTo>
                  <a:cubicBezTo>
                    <a:pt x="432" y="228"/>
                    <a:pt x="432" y="228"/>
                    <a:pt x="432" y="228"/>
                  </a:cubicBezTo>
                  <a:cubicBezTo>
                    <a:pt x="432" y="246"/>
                    <a:pt x="418" y="260"/>
                    <a:pt x="401" y="260"/>
                  </a:cubicBezTo>
                  <a:cubicBezTo>
                    <a:pt x="379" y="260"/>
                    <a:pt x="379" y="260"/>
                    <a:pt x="379" y="260"/>
                  </a:cubicBezTo>
                  <a:cubicBezTo>
                    <a:pt x="375" y="274"/>
                    <a:pt x="370" y="287"/>
                    <a:pt x="362" y="300"/>
                  </a:cubicBezTo>
                  <a:cubicBezTo>
                    <a:pt x="378" y="316"/>
                    <a:pt x="378" y="316"/>
                    <a:pt x="378" y="316"/>
                  </a:cubicBezTo>
                  <a:cubicBezTo>
                    <a:pt x="384" y="322"/>
                    <a:pt x="387" y="329"/>
                    <a:pt x="387" y="338"/>
                  </a:cubicBezTo>
                  <a:cubicBezTo>
                    <a:pt x="387" y="346"/>
                    <a:pt x="384" y="354"/>
                    <a:pt x="378" y="360"/>
                  </a:cubicBezTo>
                  <a:cubicBezTo>
                    <a:pt x="360" y="378"/>
                    <a:pt x="360" y="378"/>
                    <a:pt x="360" y="378"/>
                  </a:cubicBezTo>
                  <a:cubicBezTo>
                    <a:pt x="348" y="390"/>
                    <a:pt x="328" y="390"/>
                    <a:pt x="316" y="378"/>
                  </a:cubicBezTo>
                  <a:cubicBezTo>
                    <a:pt x="300" y="362"/>
                    <a:pt x="300" y="362"/>
                    <a:pt x="300" y="362"/>
                  </a:cubicBezTo>
                  <a:cubicBezTo>
                    <a:pt x="288" y="369"/>
                    <a:pt x="274" y="375"/>
                    <a:pt x="260" y="379"/>
                  </a:cubicBezTo>
                  <a:cubicBezTo>
                    <a:pt x="260" y="401"/>
                    <a:pt x="260" y="401"/>
                    <a:pt x="260" y="401"/>
                  </a:cubicBezTo>
                  <a:cubicBezTo>
                    <a:pt x="260" y="418"/>
                    <a:pt x="246" y="432"/>
                    <a:pt x="229" y="432"/>
                  </a:cubicBezTo>
                  <a:close/>
                  <a:moveTo>
                    <a:pt x="131" y="348"/>
                  </a:moveTo>
                  <a:cubicBezTo>
                    <a:pt x="132" y="348"/>
                    <a:pt x="133" y="349"/>
                    <a:pt x="134" y="349"/>
                  </a:cubicBezTo>
                  <a:cubicBezTo>
                    <a:pt x="148" y="358"/>
                    <a:pt x="164" y="364"/>
                    <a:pt x="180" y="368"/>
                  </a:cubicBezTo>
                  <a:cubicBezTo>
                    <a:pt x="183" y="369"/>
                    <a:pt x="185" y="371"/>
                    <a:pt x="185" y="374"/>
                  </a:cubicBezTo>
                  <a:cubicBezTo>
                    <a:pt x="185" y="401"/>
                    <a:pt x="185" y="401"/>
                    <a:pt x="185" y="401"/>
                  </a:cubicBezTo>
                  <a:cubicBezTo>
                    <a:pt x="185" y="411"/>
                    <a:pt x="193" y="420"/>
                    <a:pt x="204" y="420"/>
                  </a:cubicBezTo>
                  <a:cubicBezTo>
                    <a:pt x="229" y="420"/>
                    <a:pt x="229" y="420"/>
                    <a:pt x="229" y="420"/>
                  </a:cubicBezTo>
                  <a:cubicBezTo>
                    <a:pt x="239" y="420"/>
                    <a:pt x="248" y="411"/>
                    <a:pt x="248" y="401"/>
                  </a:cubicBezTo>
                  <a:cubicBezTo>
                    <a:pt x="248" y="374"/>
                    <a:pt x="248" y="374"/>
                    <a:pt x="248" y="374"/>
                  </a:cubicBezTo>
                  <a:cubicBezTo>
                    <a:pt x="248" y="371"/>
                    <a:pt x="250" y="369"/>
                    <a:pt x="252" y="368"/>
                  </a:cubicBezTo>
                  <a:cubicBezTo>
                    <a:pt x="269" y="364"/>
                    <a:pt x="284" y="358"/>
                    <a:pt x="298" y="349"/>
                  </a:cubicBezTo>
                  <a:cubicBezTo>
                    <a:pt x="301" y="348"/>
                    <a:pt x="304" y="348"/>
                    <a:pt x="306" y="350"/>
                  </a:cubicBezTo>
                  <a:cubicBezTo>
                    <a:pt x="325" y="369"/>
                    <a:pt x="325" y="369"/>
                    <a:pt x="325" y="369"/>
                  </a:cubicBezTo>
                  <a:cubicBezTo>
                    <a:pt x="332" y="376"/>
                    <a:pt x="344" y="376"/>
                    <a:pt x="352" y="369"/>
                  </a:cubicBezTo>
                  <a:cubicBezTo>
                    <a:pt x="369" y="351"/>
                    <a:pt x="369" y="351"/>
                    <a:pt x="369" y="351"/>
                  </a:cubicBezTo>
                  <a:cubicBezTo>
                    <a:pt x="377" y="344"/>
                    <a:pt x="377" y="332"/>
                    <a:pt x="369" y="324"/>
                  </a:cubicBezTo>
                  <a:cubicBezTo>
                    <a:pt x="351" y="306"/>
                    <a:pt x="351" y="306"/>
                    <a:pt x="351" y="306"/>
                  </a:cubicBezTo>
                  <a:cubicBezTo>
                    <a:pt x="349" y="304"/>
                    <a:pt x="348" y="302"/>
                    <a:pt x="349" y="299"/>
                  </a:cubicBezTo>
                  <a:cubicBezTo>
                    <a:pt x="349" y="299"/>
                    <a:pt x="349" y="298"/>
                    <a:pt x="349" y="298"/>
                  </a:cubicBezTo>
                  <a:cubicBezTo>
                    <a:pt x="358" y="284"/>
                    <a:pt x="364" y="268"/>
                    <a:pt x="368" y="252"/>
                  </a:cubicBezTo>
                  <a:cubicBezTo>
                    <a:pt x="369" y="249"/>
                    <a:pt x="371" y="247"/>
                    <a:pt x="374" y="247"/>
                  </a:cubicBezTo>
                  <a:cubicBezTo>
                    <a:pt x="401" y="247"/>
                    <a:pt x="401" y="247"/>
                    <a:pt x="401" y="247"/>
                  </a:cubicBezTo>
                  <a:cubicBezTo>
                    <a:pt x="412" y="247"/>
                    <a:pt x="420" y="239"/>
                    <a:pt x="420" y="228"/>
                  </a:cubicBezTo>
                  <a:cubicBezTo>
                    <a:pt x="420" y="203"/>
                    <a:pt x="420" y="203"/>
                    <a:pt x="420" y="203"/>
                  </a:cubicBezTo>
                  <a:cubicBezTo>
                    <a:pt x="420" y="193"/>
                    <a:pt x="412" y="184"/>
                    <a:pt x="401" y="184"/>
                  </a:cubicBezTo>
                  <a:cubicBezTo>
                    <a:pt x="374" y="184"/>
                    <a:pt x="374" y="184"/>
                    <a:pt x="374" y="184"/>
                  </a:cubicBezTo>
                  <a:cubicBezTo>
                    <a:pt x="371" y="184"/>
                    <a:pt x="369" y="182"/>
                    <a:pt x="368" y="180"/>
                  </a:cubicBezTo>
                  <a:cubicBezTo>
                    <a:pt x="364" y="163"/>
                    <a:pt x="358" y="148"/>
                    <a:pt x="349" y="134"/>
                  </a:cubicBezTo>
                  <a:cubicBezTo>
                    <a:pt x="348" y="131"/>
                    <a:pt x="348" y="128"/>
                    <a:pt x="350" y="126"/>
                  </a:cubicBezTo>
                  <a:cubicBezTo>
                    <a:pt x="369" y="107"/>
                    <a:pt x="369" y="107"/>
                    <a:pt x="369" y="107"/>
                  </a:cubicBezTo>
                  <a:cubicBezTo>
                    <a:pt x="377" y="100"/>
                    <a:pt x="377" y="88"/>
                    <a:pt x="369" y="80"/>
                  </a:cubicBezTo>
                  <a:cubicBezTo>
                    <a:pt x="352" y="63"/>
                    <a:pt x="352" y="63"/>
                    <a:pt x="352" y="63"/>
                  </a:cubicBezTo>
                  <a:cubicBezTo>
                    <a:pt x="344" y="55"/>
                    <a:pt x="332" y="55"/>
                    <a:pt x="325" y="63"/>
                  </a:cubicBezTo>
                  <a:cubicBezTo>
                    <a:pt x="306" y="82"/>
                    <a:pt x="306" y="82"/>
                    <a:pt x="306" y="82"/>
                  </a:cubicBezTo>
                  <a:cubicBezTo>
                    <a:pt x="304" y="84"/>
                    <a:pt x="300" y="84"/>
                    <a:pt x="298" y="83"/>
                  </a:cubicBezTo>
                  <a:cubicBezTo>
                    <a:pt x="284" y="74"/>
                    <a:pt x="269" y="68"/>
                    <a:pt x="252" y="64"/>
                  </a:cubicBezTo>
                  <a:cubicBezTo>
                    <a:pt x="250" y="63"/>
                    <a:pt x="248" y="61"/>
                    <a:pt x="248" y="58"/>
                  </a:cubicBezTo>
                  <a:cubicBezTo>
                    <a:pt x="248" y="31"/>
                    <a:pt x="248" y="31"/>
                    <a:pt x="248" y="31"/>
                  </a:cubicBezTo>
                  <a:cubicBezTo>
                    <a:pt x="248" y="20"/>
                    <a:pt x="239" y="12"/>
                    <a:pt x="229" y="12"/>
                  </a:cubicBezTo>
                  <a:cubicBezTo>
                    <a:pt x="204" y="12"/>
                    <a:pt x="204" y="12"/>
                    <a:pt x="204" y="12"/>
                  </a:cubicBezTo>
                  <a:cubicBezTo>
                    <a:pt x="193" y="12"/>
                    <a:pt x="185" y="20"/>
                    <a:pt x="185" y="31"/>
                  </a:cubicBezTo>
                  <a:cubicBezTo>
                    <a:pt x="185" y="58"/>
                    <a:pt x="185" y="58"/>
                    <a:pt x="185" y="58"/>
                  </a:cubicBezTo>
                  <a:cubicBezTo>
                    <a:pt x="185" y="61"/>
                    <a:pt x="183" y="63"/>
                    <a:pt x="180" y="64"/>
                  </a:cubicBezTo>
                  <a:cubicBezTo>
                    <a:pt x="164" y="68"/>
                    <a:pt x="148" y="74"/>
                    <a:pt x="134" y="83"/>
                  </a:cubicBezTo>
                  <a:cubicBezTo>
                    <a:pt x="132" y="84"/>
                    <a:pt x="129" y="84"/>
                    <a:pt x="127" y="82"/>
                  </a:cubicBezTo>
                  <a:cubicBezTo>
                    <a:pt x="108" y="63"/>
                    <a:pt x="108" y="63"/>
                    <a:pt x="108" y="63"/>
                  </a:cubicBezTo>
                  <a:cubicBezTo>
                    <a:pt x="100" y="55"/>
                    <a:pt x="88" y="55"/>
                    <a:pt x="81" y="63"/>
                  </a:cubicBezTo>
                  <a:cubicBezTo>
                    <a:pt x="63" y="80"/>
                    <a:pt x="63" y="80"/>
                    <a:pt x="63" y="80"/>
                  </a:cubicBezTo>
                  <a:cubicBezTo>
                    <a:pt x="59" y="84"/>
                    <a:pt x="57" y="89"/>
                    <a:pt x="57" y="94"/>
                  </a:cubicBezTo>
                  <a:cubicBezTo>
                    <a:pt x="57" y="99"/>
                    <a:pt x="59" y="104"/>
                    <a:pt x="63" y="107"/>
                  </a:cubicBezTo>
                  <a:cubicBezTo>
                    <a:pt x="82" y="126"/>
                    <a:pt x="82" y="126"/>
                    <a:pt x="82" y="126"/>
                  </a:cubicBezTo>
                  <a:cubicBezTo>
                    <a:pt x="84" y="128"/>
                    <a:pt x="84" y="131"/>
                    <a:pt x="83" y="134"/>
                  </a:cubicBezTo>
                  <a:cubicBezTo>
                    <a:pt x="74" y="148"/>
                    <a:pt x="68" y="163"/>
                    <a:pt x="64" y="180"/>
                  </a:cubicBezTo>
                  <a:cubicBezTo>
                    <a:pt x="63" y="182"/>
                    <a:pt x="61" y="184"/>
                    <a:pt x="58" y="184"/>
                  </a:cubicBezTo>
                  <a:cubicBezTo>
                    <a:pt x="31" y="184"/>
                    <a:pt x="31" y="184"/>
                    <a:pt x="31" y="184"/>
                  </a:cubicBezTo>
                  <a:cubicBezTo>
                    <a:pt x="21" y="184"/>
                    <a:pt x="12" y="193"/>
                    <a:pt x="12" y="203"/>
                  </a:cubicBezTo>
                  <a:cubicBezTo>
                    <a:pt x="12" y="228"/>
                    <a:pt x="12" y="228"/>
                    <a:pt x="12" y="228"/>
                  </a:cubicBezTo>
                  <a:cubicBezTo>
                    <a:pt x="12" y="239"/>
                    <a:pt x="21" y="247"/>
                    <a:pt x="31" y="247"/>
                  </a:cubicBezTo>
                  <a:cubicBezTo>
                    <a:pt x="58" y="247"/>
                    <a:pt x="58" y="247"/>
                    <a:pt x="58" y="247"/>
                  </a:cubicBezTo>
                  <a:cubicBezTo>
                    <a:pt x="61" y="247"/>
                    <a:pt x="63" y="249"/>
                    <a:pt x="64" y="252"/>
                  </a:cubicBezTo>
                  <a:cubicBezTo>
                    <a:pt x="68" y="268"/>
                    <a:pt x="74" y="284"/>
                    <a:pt x="83" y="298"/>
                  </a:cubicBezTo>
                  <a:cubicBezTo>
                    <a:pt x="83" y="298"/>
                    <a:pt x="83" y="299"/>
                    <a:pt x="83" y="299"/>
                  </a:cubicBezTo>
                  <a:cubicBezTo>
                    <a:pt x="84" y="302"/>
                    <a:pt x="83" y="304"/>
                    <a:pt x="82" y="306"/>
                  </a:cubicBezTo>
                  <a:cubicBezTo>
                    <a:pt x="63" y="324"/>
                    <a:pt x="63" y="324"/>
                    <a:pt x="63" y="324"/>
                  </a:cubicBezTo>
                  <a:cubicBezTo>
                    <a:pt x="59" y="328"/>
                    <a:pt x="57" y="333"/>
                    <a:pt x="57" y="338"/>
                  </a:cubicBezTo>
                  <a:cubicBezTo>
                    <a:pt x="57" y="343"/>
                    <a:pt x="59" y="348"/>
                    <a:pt x="63" y="351"/>
                  </a:cubicBezTo>
                  <a:cubicBezTo>
                    <a:pt x="81" y="369"/>
                    <a:pt x="81" y="369"/>
                    <a:pt x="81" y="369"/>
                  </a:cubicBezTo>
                  <a:cubicBezTo>
                    <a:pt x="88" y="376"/>
                    <a:pt x="100" y="376"/>
                    <a:pt x="108" y="369"/>
                  </a:cubicBezTo>
                  <a:cubicBezTo>
                    <a:pt x="126" y="350"/>
                    <a:pt x="126" y="350"/>
                    <a:pt x="126" y="350"/>
                  </a:cubicBezTo>
                  <a:cubicBezTo>
                    <a:pt x="127" y="349"/>
                    <a:pt x="129" y="348"/>
                    <a:pt x="131" y="3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60" name="Shape 5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1" name="Google Shape;5661;p168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30-60-90 Plan</a:t>
            </a:r>
            <a:endParaRPr/>
          </a:p>
        </p:txBody>
      </p:sp>
      <p:sp>
        <p:nvSpPr>
          <p:cNvPr id="5662" name="Google Shape;5662;p168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3" name="Google Shape;5663;p168"/>
          <p:cNvSpPr/>
          <p:nvPr/>
        </p:nvSpPr>
        <p:spPr>
          <a:xfrm>
            <a:off x="4358038" y="1366397"/>
            <a:ext cx="3475918" cy="4449298"/>
          </a:xfrm>
          <a:prstGeom prst="rect">
            <a:avLst/>
          </a:prstGeom>
          <a:noFill/>
          <a:ln cap="flat" cmpd="sng" w="9525">
            <a:solidFill>
              <a:srgbClr val="A5A5A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39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4" name="Google Shape;5664;p168"/>
          <p:cNvSpPr/>
          <p:nvPr/>
        </p:nvSpPr>
        <p:spPr>
          <a:xfrm>
            <a:off x="4412987" y="1578180"/>
            <a:ext cx="2028024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DAY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5" name="Google Shape;5665;p168"/>
          <p:cNvSpPr/>
          <p:nvPr/>
        </p:nvSpPr>
        <p:spPr>
          <a:xfrm>
            <a:off x="7048460" y="1366584"/>
            <a:ext cx="785502" cy="7925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39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6" name="Google Shape;5666;p168"/>
          <p:cNvSpPr/>
          <p:nvPr/>
        </p:nvSpPr>
        <p:spPr>
          <a:xfrm>
            <a:off x="7504783" y="1494278"/>
            <a:ext cx="120052" cy="120052"/>
          </a:xfrm>
          <a:custGeom>
            <a:rect b="b" l="l" r="r" t="t"/>
            <a:pathLst>
              <a:path extrusionOk="0" h="190500" w="190500">
                <a:moveTo>
                  <a:pt x="36773" y="164731"/>
                </a:moveTo>
                <a:cubicBezTo>
                  <a:pt x="8542" y="139421"/>
                  <a:pt x="-727" y="97410"/>
                  <a:pt x="14239" y="62570"/>
                </a:cubicBezTo>
                <a:cubicBezTo>
                  <a:pt x="26039" y="35093"/>
                  <a:pt x="49358" y="15680"/>
                  <a:pt x="78212" y="9318"/>
                </a:cubicBezTo>
                <a:cubicBezTo>
                  <a:pt x="107071" y="2941"/>
                  <a:pt x="136385" y="10745"/>
                  <a:pt x="158654" y="30716"/>
                </a:cubicBezTo>
                <a:cubicBezTo>
                  <a:pt x="186885" y="56026"/>
                  <a:pt x="196154" y="98033"/>
                  <a:pt x="181192" y="132873"/>
                </a:cubicBezTo>
                <a:cubicBezTo>
                  <a:pt x="169388" y="160355"/>
                  <a:pt x="146068" y="179763"/>
                  <a:pt x="117214" y="186130"/>
                </a:cubicBezTo>
                <a:cubicBezTo>
                  <a:pt x="110624" y="187581"/>
                  <a:pt x="104010" y="188297"/>
                  <a:pt x="97462" y="188297"/>
                </a:cubicBezTo>
                <a:cubicBezTo>
                  <a:pt x="75338" y="188297"/>
                  <a:pt x="53958" y="180135"/>
                  <a:pt x="36773" y="164731"/>
                </a:cubicBezTo>
                <a:close/>
                <a:moveTo>
                  <a:pt x="80263" y="18619"/>
                </a:moveTo>
                <a:cubicBezTo>
                  <a:pt x="54441" y="24312"/>
                  <a:pt x="33568" y="41706"/>
                  <a:pt x="22992" y="66328"/>
                </a:cubicBezTo>
                <a:cubicBezTo>
                  <a:pt x="9616" y="97470"/>
                  <a:pt x="17899" y="135017"/>
                  <a:pt x="43135" y="157643"/>
                </a:cubicBezTo>
                <a:lnTo>
                  <a:pt x="39954" y="161187"/>
                </a:lnTo>
                <a:lnTo>
                  <a:pt x="43135" y="157643"/>
                </a:lnTo>
                <a:cubicBezTo>
                  <a:pt x="63087" y="175531"/>
                  <a:pt x="89332" y="182521"/>
                  <a:pt x="115163" y="176828"/>
                </a:cubicBezTo>
                <a:cubicBezTo>
                  <a:pt x="140985" y="171131"/>
                  <a:pt x="161863" y="153741"/>
                  <a:pt x="172439" y="129115"/>
                </a:cubicBezTo>
                <a:cubicBezTo>
                  <a:pt x="185810" y="97977"/>
                  <a:pt x="177527" y="60431"/>
                  <a:pt x="152291" y="37804"/>
                </a:cubicBezTo>
                <a:cubicBezTo>
                  <a:pt x="136892" y="23996"/>
                  <a:pt x="117735" y="16680"/>
                  <a:pt x="97922" y="16680"/>
                </a:cubicBezTo>
                <a:cubicBezTo>
                  <a:pt x="92067" y="16680"/>
                  <a:pt x="86151" y="17317"/>
                  <a:pt x="80263" y="18619"/>
                </a:cubicBez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39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7" name="Google Shape;5667;p168"/>
          <p:cNvSpPr/>
          <p:nvPr/>
        </p:nvSpPr>
        <p:spPr>
          <a:xfrm>
            <a:off x="7231113" y="1575218"/>
            <a:ext cx="420181" cy="456196"/>
          </a:xfrm>
          <a:custGeom>
            <a:rect b="b" l="l" r="r" t="t"/>
            <a:pathLst>
              <a:path extrusionOk="0" h="723900" w="666750">
                <a:moveTo>
                  <a:pt x="347810" y="683005"/>
                </a:moveTo>
                <a:lnTo>
                  <a:pt x="348866" y="523024"/>
                </a:lnTo>
                <a:lnTo>
                  <a:pt x="276336" y="392641"/>
                </a:lnTo>
                <a:cubicBezTo>
                  <a:pt x="275471" y="450991"/>
                  <a:pt x="273992" y="530977"/>
                  <a:pt x="273899" y="535693"/>
                </a:cubicBezTo>
                <a:cubicBezTo>
                  <a:pt x="273471" y="558566"/>
                  <a:pt x="255239" y="576695"/>
                  <a:pt x="232375" y="576955"/>
                </a:cubicBezTo>
                <a:lnTo>
                  <a:pt x="50201" y="579141"/>
                </a:lnTo>
                <a:lnTo>
                  <a:pt x="49168" y="579197"/>
                </a:lnTo>
                <a:cubicBezTo>
                  <a:pt x="37587" y="579197"/>
                  <a:pt x="26797" y="574583"/>
                  <a:pt x="18779" y="566202"/>
                </a:cubicBezTo>
                <a:cubicBezTo>
                  <a:pt x="10780" y="557831"/>
                  <a:pt x="6659" y="546818"/>
                  <a:pt x="7189" y="535209"/>
                </a:cubicBezTo>
                <a:cubicBezTo>
                  <a:pt x="8185" y="512987"/>
                  <a:pt x="27337" y="495360"/>
                  <a:pt x="50787" y="495081"/>
                </a:cubicBezTo>
                <a:lnTo>
                  <a:pt x="190545" y="493453"/>
                </a:lnTo>
                <a:cubicBezTo>
                  <a:pt x="191411" y="445010"/>
                  <a:pt x="192852" y="360373"/>
                  <a:pt x="192852" y="337844"/>
                </a:cubicBezTo>
                <a:cubicBezTo>
                  <a:pt x="192852" y="292340"/>
                  <a:pt x="212200" y="261226"/>
                  <a:pt x="216051" y="255491"/>
                </a:cubicBezTo>
                <a:lnTo>
                  <a:pt x="323644" y="91487"/>
                </a:lnTo>
                <a:lnTo>
                  <a:pt x="253658" y="91752"/>
                </a:lnTo>
                <a:lnTo>
                  <a:pt x="186778" y="189951"/>
                </a:lnTo>
                <a:cubicBezTo>
                  <a:pt x="180462" y="199239"/>
                  <a:pt x="170909" y="205513"/>
                  <a:pt x="159868" y="207606"/>
                </a:cubicBezTo>
                <a:cubicBezTo>
                  <a:pt x="148846" y="209675"/>
                  <a:pt x="137646" y="207364"/>
                  <a:pt x="128354" y="201039"/>
                </a:cubicBezTo>
                <a:cubicBezTo>
                  <a:pt x="119071" y="194718"/>
                  <a:pt x="112811" y="185161"/>
                  <a:pt x="110708" y="174124"/>
                </a:cubicBezTo>
                <a:cubicBezTo>
                  <a:pt x="108616" y="163087"/>
                  <a:pt x="110950" y="151897"/>
                  <a:pt x="117276" y="142619"/>
                </a:cubicBezTo>
                <a:lnTo>
                  <a:pt x="196620" y="26128"/>
                </a:lnTo>
                <a:cubicBezTo>
                  <a:pt x="204414" y="14669"/>
                  <a:pt x="217344" y="7795"/>
                  <a:pt x="231213" y="7743"/>
                </a:cubicBezTo>
                <a:lnTo>
                  <a:pt x="367079" y="7232"/>
                </a:lnTo>
                <a:cubicBezTo>
                  <a:pt x="379911" y="6776"/>
                  <a:pt x="412034" y="7543"/>
                  <a:pt x="433926" y="23110"/>
                </a:cubicBezTo>
                <a:cubicBezTo>
                  <a:pt x="444930" y="30928"/>
                  <a:pt x="480160" y="58233"/>
                  <a:pt x="499922" y="73628"/>
                </a:cubicBezTo>
                <a:cubicBezTo>
                  <a:pt x="529478" y="93613"/>
                  <a:pt x="538682" y="124439"/>
                  <a:pt x="537450" y="146400"/>
                </a:cubicBezTo>
                <a:lnTo>
                  <a:pt x="536464" y="254212"/>
                </a:lnTo>
                <a:lnTo>
                  <a:pt x="616859" y="254249"/>
                </a:lnTo>
                <a:lnTo>
                  <a:pt x="616854" y="254249"/>
                </a:lnTo>
                <a:cubicBezTo>
                  <a:pt x="637369" y="254254"/>
                  <a:pt x="655094" y="268276"/>
                  <a:pt x="658991" y="287587"/>
                </a:cubicBezTo>
                <a:cubicBezTo>
                  <a:pt x="661540" y="300233"/>
                  <a:pt x="658401" y="313102"/>
                  <a:pt x="650378" y="322915"/>
                </a:cubicBezTo>
                <a:cubicBezTo>
                  <a:pt x="642350" y="332719"/>
                  <a:pt x="630481" y="338347"/>
                  <a:pt x="617798" y="338347"/>
                </a:cubicBezTo>
                <a:lnTo>
                  <a:pt x="494006" y="338291"/>
                </a:lnTo>
                <a:cubicBezTo>
                  <a:pt x="482872" y="338281"/>
                  <a:pt x="471993" y="333742"/>
                  <a:pt x="464166" y="325836"/>
                </a:cubicBezTo>
                <a:cubicBezTo>
                  <a:pt x="456325" y="317929"/>
                  <a:pt x="451883" y="307000"/>
                  <a:pt x="451981" y="295856"/>
                </a:cubicBezTo>
                <a:lnTo>
                  <a:pt x="452869" y="198318"/>
                </a:lnTo>
                <a:lnTo>
                  <a:pt x="352173" y="356029"/>
                </a:lnTo>
                <a:lnTo>
                  <a:pt x="427731" y="491798"/>
                </a:lnTo>
                <a:cubicBezTo>
                  <a:pt x="431252" y="498123"/>
                  <a:pt x="433084" y="505294"/>
                  <a:pt x="433038" y="512522"/>
                </a:cubicBezTo>
                <a:lnTo>
                  <a:pt x="431908" y="683563"/>
                </a:lnTo>
                <a:cubicBezTo>
                  <a:pt x="431754" y="706594"/>
                  <a:pt x="412899" y="725328"/>
                  <a:pt x="389580" y="725328"/>
                </a:cubicBezTo>
                <a:cubicBezTo>
                  <a:pt x="366400" y="725169"/>
                  <a:pt x="347666" y="706185"/>
                  <a:pt x="347810" y="683005"/>
                </a:cubicBezTo>
                <a:close/>
                <a:moveTo>
                  <a:pt x="455580" y="189188"/>
                </a:moveTo>
                <a:cubicBezTo>
                  <a:pt x="459692" y="190407"/>
                  <a:pt x="462431" y="194113"/>
                  <a:pt x="462394" y="198402"/>
                </a:cubicBezTo>
                <a:lnTo>
                  <a:pt x="461506" y="295940"/>
                </a:lnTo>
                <a:cubicBezTo>
                  <a:pt x="461427" y="304563"/>
                  <a:pt x="464864" y="313009"/>
                  <a:pt x="470933" y="319129"/>
                </a:cubicBezTo>
                <a:cubicBezTo>
                  <a:pt x="476988" y="325240"/>
                  <a:pt x="485402" y="328756"/>
                  <a:pt x="494011" y="328766"/>
                </a:cubicBezTo>
                <a:lnTo>
                  <a:pt x="617822" y="328822"/>
                </a:lnTo>
                <a:cubicBezTo>
                  <a:pt x="627617" y="328822"/>
                  <a:pt x="636793" y="324468"/>
                  <a:pt x="643006" y="316878"/>
                </a:cubicBezTo>
                <a:cubicBezTo>
                  <a:pt x="649215" y="309288"/>
                  <a:pt x="651638" y="299302"/>
                  <a:pt x="649652" y="289475"/>
                </a:cubicBezTo>
                <a:cubicBezTo>
                  <a:pt x="646648" y="274588"/>
                  <a:pt x="632853" y="263779"/>
                  <a:pt x="616854" y="263774"/>
                </a:cubicBezTo>
                <a:lnTo>
                  <a:pt x="526855" y="263728"/>
                </a:lnTo>
                <a:lnTo>
                  <a:pt x="527934" y="146093"/>
                </a:lnTo>
                <a:cubicBezTo>
                  <a:pt x="529027" y="126518"/>
                  <a:pt x="520842" y="99273"/>
                  <a:pt x="494327" y="81330"/>
                </a:cubicBezTo>
                <a:cubicBezTo>
                  <a:pt x="474370" y="65796"/>
                  <a:pt x="439270" y="38588"/>
                  <a:pt x="428410" y="30877"/>
                </a:cubicBezTo>
                <a:cubicBezTo>
                  <a:pt x="408867" y="16985"/>
                  <a:pt x="379204" y="16394"/>
                  <a:pt x="367251" y="16752"/>
                </a:cubicBezTo>
                <a:lnTo>
                  <a:pt x="231250" y="17268"/>
                </a:lnTo>
                <a:cubicBezTo>
                  <a:pt x="220525" y="17310"/>
                  <a:pt x="210526" y="22626"/>
                  <a:pt x="204489" y="31486"/>
                </a:cubicBezTo>
                <a:lnTo>
                  <a:pt x="125145" y="147981"/>
                </a:lnTo>
                <a:cubicBezTo>
                  <a:pt x="120252" y="155158"/>
                  <a:pt x="118448" y="163813"/>
                  <a:pt x="120075" y="172352"/>
                </a:cubicBezTo>
                <a:cubicBezTo>
                  <a:pt x="121694" y="180886"/>
                  <a:pt x="126540" y="188277"/>
                  <a:pt x="133712" y="193169"/>
                </a:cubicBezTo>
                <a:cubicBezTo>
                  <a:pt x="140893" y="198057"/>
                  <a:pt x="149553" y="199885"/>
                  <a:pt x="158092" y="198243"/>
                </a:cubicBezTo>
                <a:cubicBezTo>
                  <a:pt x="166631" y="196625"/>
                  <a:pt x="174026" y="191779"/>
                  <a:pt x="178909" y="184593"/>
                </a:cubicBezTo>
                <a:lnTo>
                  <a:pt x="245789" y="86394"/>
                </a:lnTo>
                <a:cubicBezTo>
                  <a:pt x="247547" y="83804"/>
                  <a:pt x="250477" y="82246"/>
                  <a:pt x="253621" y="82227"/>
                </a:cubicBezTo>
                <a:lnTo>
                  <a:pt x="323598" y="81962"/>
                </a:lnTo>
                <a:cubicBezTo>
                  <a:pt x="327458" y="81874"/>
                  <a:pt x="330337" y="83850"/>
                  <a:pt x="332016" y="86943"/>
                </a:cubicBezTo>
                <a:cubicBezTo>
                  <a:pt x="333690" y="90031"/>
                  <a:pt x="333537" y="93775"/>
                  <a:pt x="331607" y="96710"/>
                </a:cubicBezTo>
                <a:lnTo>
                  <a:pt x="223985" y="260761"/>
                </a:lnTo>
                <a:cubicBezTo>
                  <a:pt x="220376" y="266132"/>
                  <a:pt x="202377" y="295098"/>
                  <a:pt x="202377" y="337844"/>
                </a:cubicBezTo>
                <a:cubicBezTo>
                  <a:pt x="202377" y="360447"/>
                  <a:pt x="200936" y="445149"/>
                  <a:pt x="200070" y="493621"/>
                </a:cubicBezTo>
                <a:cubicBezTo>
                  <a:pt x="199977" y="498755"/>
                  <a:pt x="195857" y="502829"/>
                  <a:pt x="190666" y="502904"/>
                </a:cubicBezTo>
                <a:lnTo>
                  <a:pt x="50898" y="504606"/>
                </a:lnTo>
                <a:cubicBezTo>
                  <a:pt x="32797" y="504820"/>
                  <a:pt x="17458" y="518745"/>
                  <a:pt x="16696" y="535637"/>
                </a:cubicBezTo>
                <a:cubicBezTo>
                  <a:pt x="16296" y="544632"/>
                  <a:pt x="19477" y="553143"/>
                  <a:pt x="25672" y="559617"/>
                </a:cubicBezTo>
                <a:cubicBezTo>
                  <a:pt x="31848" y="566081"/>
                  <a:pt x="40164" y="569653"/>
                  <a:pt x="49512" y="569653"/>
                </a:cubicBezTo>
                <a:cubicBezTo>
                  <a:pt x="49540" y="569653"/>
                  <a:pt x="49559" y="569653"/>
                  <a:pt x="49587" y="569653"/>
                </a:cubicBezTo>
                <a:lnTo>
                  <a:pt x="232264" y="567430"/>
                </a:lnTo>
                <a:cubicBezTo>
                  <a:pt x="249947" y="567226"/>
                  <a:pt x="264048" y="553208"/>
                  <a:pt x="264374" y="535516"/>
                </a:cubicBezTo>
                <a:cubicBezTo>
                  <a:pt x="264467" y="530791"/>
                  <a:pt x="265946" y="450823"/>
                  <a:pt x="266811" y="392492"/>
                </a:cubicBezTo>
                <a:cubicBezTo>
                  <a:pt x="266876" y="388139"/>
                  <a:pt x="269759" y="384493"/>
                  <a:pt x="273982" y="383432"/>
                </a:cubicBezTo>
                <a:cubicBezTo>
                  <a:pt x="278196" y="382353"/>
                  <a:pt x="282521" y="384213"/>
                  <a:pt x="284651" y="388055"/>
                </a:cubicBezTo>
                <a:lnTo>
                  <a:pt x="357186" y="518382"/>
                </a:lnTo>
                <a:cubicBezTo>
                  <a:pt x="357986" y="519815"/>
                  <a:pt x="358405" y="521442"/>
                  <a:pt x="358396" y="523089"/>
                </a:cubicBezTo>
                <a:lnTo>
                  <a:pt x="357335" y="683060"/>
                </a:lnTo>
                <a:cubicBezTo>
                  <a:pt x="357224" y="700994"/>
                  <a:pt x="371716" y="715682"/>
                  <a:pt x="389868" y="715803"/>
                </a:cubicBezTo>
                <a:cubicBezTo>
                  <a:pt x="407681" y="715803"/>
                  <a:pt x="422266" y="701310"/>
                  <a:pt x="422383" y="683507"/>
                </a:cubicBezTo>
                <a:lnTo>
                  <a:pt x="423513" y="512466"/>
                </a:lnTo>
                <a:cubicBezTo>
                  <a:pt x="423550" y="506866"/>
                  <a:pt x="422131" y="501323"/>
                  <a:pt x="419406" y="496430"/>
                </a:cubicBezTo>
                <a:lnTo>
                  <a:pt x="341085" y="355694"/>
                </a:lnTo>
                <a:lnTo>
                  <a:pt x="444842" y="193193"/>
                </a:lnTo>
                <a:cubicBezTo>
                  <a:pt x="446637" y="190379"/>
                  <a:pt x="449641" y="188784"/>
                  <a:pt x="452823" y="188784"/>
                </a:cubicBezTo>
                <a:cubicBezTo>
                  <a:pt x="453739" y="188784"/>
                  <a:pt x="454664" y="188914"/>
                  <a:pt x="455580" y="189188"/>
                </a:cubicBez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39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8" name="Google Shape;5668;p168"/>
          <p:cNvSpPr/>
          <p:nvPr/>
        </p:nvSpPr>
        <p:spPr>
          <a:xfrm>
            <a:off x="617227" y="1366397"/>
            <a:ext cx="3475918" cy="4449298"/>
          </a:xfrm>
          <a:prstGeom prst="rect">
            <a:avLst/>
          </a:prstGeom>
          <a:noFill/>
          <a:ln cap="flat" cmpd="sng" w="9525">
            <a:solidFill>
              <a:srgbClr val="A5A5A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39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9" name="Google Shape;5669;p168"/>
          <p:cNvSpPr/>
          <p:nvPr/>
        </p:nvSpPr>
        <p:spPr>
          <a:xfrm>
            <a:off x="723717" y="1578180"/>
            <a:ext cx="2028024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30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DAY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70" name="Google Shape;5670;p168"/>
          <p:cNvSpPr/>
          <p:nvPr/>
        </p:nvSpPr>
        <p:spPr>
          <a:xfrm>
            <a:off x="3300248" y="1366397"/>
            <a:ext cx="792899" cy="7928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39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71" name="Google Shape;5671;p168"/>
          <p:cNvSpPr/>
          <p:nvPr/>
        </p:nvSpPr>
        <p:spPr>
          <a:xfrm>
            <a:off x="3533487" y="1571503"/>
            <a:ext cx="326423" cy="489631"/>
          </a:xfrm>
          <a:custGeom>
            <a:rect b="b" l="l" r="r" t="t"/>
            <a:pathLst>
              <a:path extrusionOk="0" h="714375" w="476250">
                <a:moveTo>
                  <a:pt x="64244" y="708403"/>
                </a:moveTo>
                <a:cubicBezTo>
                  <a:pt x="59862" y="708403"/>
                  <a:pt x="55309" y="707765"/>
                  <a:pt x="50747" y="706479"/>
                </a:cubicBezTo>
                <a:cubicBezTo>
                  <a:pt x="35193" y="702164"/>
                  <a:pt x="21877" y="690848"/>
                  <a:pt x="15142" y="676237"/>
                </a:cubicBezTo>
                <a:cubicBezTo>
                  <a:pt x="9056" y="663035"/>
                  <a:pt x="8980" y="648700"/>
                  <a:pt x="14942" y="635908"/>
                </a:cubicBezTo>
                <a:lnTo>
                  <a:pt x="15419" y="635003"/>
                </a:lnTo>
                <a:lnTo>
                  <a:pt x="106316" y="484327"/>
                </a:lnTo>
                <a:lnTo>
                  <a:pt x="145883" y="340043"/>
                </a:lnTo>
                <a:cubicBezTo>
                  <a:pt x="147235" y="332127"/>
                  <a:pt x="142111" y="316030"/>
                  <a:pt x="140196" y="311096"/>
                </a:cubicBezTo>
                <a:lnTo>
                  <a:pt x="139863" y="310077"/>
                </a:lnTo>
                <a:cubicBezTo>
                  <a:pt x="132186" y="280797"/>
                  <a:pt x="136262" y="261690"/>
                  <a:pt x="137253" y="257842"/>
                </a:cubicBezTo>
                <a:lnTo>
                  <a:pt x="156303" y="148438"/>
                </a:lnTo>
                <a:lnTo>
                  <a:pt x="119908" y="180032"/>
                </a:lnTo>
                <a:lnTo>
                  <a:pt x="96381" y="280407"/>
                </a:lnTo>
                <a:cubicBezTo>
                  <a:pt x="91495" y="308372"/>
                  <a:pt x="74721" y="325479"/>
                  <a:pt x="51614" y="325679"/>
                </a:cubicBezTo>
                <a:cubicBezTo>
                  <a:pt x="51614" y="325679"/>
                  <a:pt x="51614" y="325679"/>
                  <a:pt x="51604" y="325679"/>
                </a:cubicBezTo>
                <a:cubicBezTo>
                  <a:pt x="38898" y="325679"/>
                  <a:pt x="26944" y="320316"/>
                  <a:pt x="18438" y="310953"/>
                </a:cubicBezTo>
                <a:cubicBezTo>
                  <a:pt x="10275" y="301971"/>
                  <a:pt x="6218" y="290255"/>
                  <a:pt x="7322" y="278835"/>
                </a:cubicBezTo>
                <a:lnTo>
                  <a:pt x="7551" y="277501"/>
                </a:lnTo>
                <a:lnTo>
                  <a:pt x="38717" y="149095"/>
                </a:lnTo>
                <a:cubicBezTo>
                  <a:pt x="42965" y="121110"/>
                  <a:pt x="59405" y="110719"/>
                  <a:pt x="61262" y="109623"/>
                </a:cubicBezTo>
                <a:lnTo>
                  <a:pt x="191660" y="16478"/>
                </a:lnTo>
                <a:cubicBezTo>
                  <a:pt x="207786" y="10287"/>
                  <a:pt x="224045" y="7144"/>
                  <a:pt x="239980" y="7144"/>
                </a:cubicBezTo>
                <a:cubicBezTo>
                  <a:pt x="292510" y="7144"/>
                  <a:pt x="324553" y="40615"/>
                  <a:pt x="325886" y="42034"/>
                </a:cubicBezTo>
                <a:lnTo>
                  <a:pt x="327467" y="44291"/>
                </a:lnTo>
                <a:lnTo>
                  <a:pt x="389151" y="167554"/>
                </a:lnTo>
                <a:lnTo>
                  <a:pt x="459369" y="221332"/>
                </a:lnTo>
                <a:cubicBezTo>
                  <a:pt x="478705" y="242183"/>
                  <a:pt x="479467" y="270834"/>
                  <a:pt x="461151" y="287988"/>
                </a:cubicBezTo>
                <a:cubicBezTo>
                  <a:pt x="455255" y="293503"/>
                  <a:pt x="447339" y="296418"/>
                  <a:pt x="438262" y="296418"/>
                </a:cubicBezTo>
                <a:cubicBezTo>
                  <a:pt x="424737" y="296418"/>
                  <a:pt x="409011" y="289627"/>
                  <a:pt x="398848" y="279473"/>
                </a:cubicBezTo>
                <a:lnTo>
                  <a:pt x="338211" y="233296"/>
                </a:lnTo>
                <a:cubicBezTo>
                  <a:pt x="329839" y="227743"/>
                  <a:pt x="318190" y="208683"/>
                  <a:pt x="308598" y="190910"/>
                </a:cubicBezTo>
                <a:lnTo>
                  <a:pt x="294254" y="284340"/>
                </a:lnTo>
                <a:cubicBezTo>
                  <a:pt x="292025" y="295113"/>
                  <a:pt x="296787" y="301685"/>
                  <a:pt x="296835" y="301752"/>
                </a:cubicBezTo>
                <a:lnTo>
                  <a:pt x="297463" y="302638"/>
                </a:lnTo>
                <a:lnTo>
                  <a:pt x="395152" y="459162"/>
                </a:lnTo>
                <a:lnTo>
                  <a:pt x="395438" y="461105"/>
                </a:lnTo>
                <a:lnTo>
                  <a:pt x="422384" y="638766"/>
                </a:lnTo>
                <a:cubicBezTo>
                  <a:pt x="429394" y="670903"/>
                  <a:pt x="414935" y="697859"/>
                  <a:pt x="386303" y="705260"/>
                </a:cubicBezTo>
                <a:cubicBezTo>
                  <a:pt x="381874" y="706412"/>
                  <a:pt x="377369" y="706993"/>
                  <a:pt x="372930" y="706993"/>
                </a:cubicBezTo>
                <a:cubicBezTo>
                  <a:pt x="349098" y="706993"/>
                  <a:pt x="329077" y="690915"/>
                  <a:pt x="323105" y="666969"/>
                </a:cubicBezTo>
                <a:lnTo>
                  <a:pt x="299292" y="510826"/>
                </a:lnTo>
                <a:lnTo>
                  <a:pt x="246267" y="422519"/>
                </a:lnTo>
                <a:lnTo>
                  <a:pt x="206738" y="532267"/>
                </a:lnTo>
                <a:lnTo>
                  <a:pt x="117089" y="668788"/>
                </a:lnTo>
                <a:cubicBezTo>
                  <a:pt x="107230" y="685562"/>
                  <a:pt x="90742" y="708403"/>
                  <a:pt x="64244" y="708403"/>
                </a:cubicBezTo>
                <a:close/>
                <a:moveTo>
                  <a:pt x="32011" y="644376"/>
                </a:moveTo>
                <a:cubicBezTo>
                  <a:pt x="28649" y="651910"/>
                  <a:pt x="28801" y="660378"/>
                  <a:pt x="32440" y="668265"/>
                </a:cubicBezTo>
                <a:cubicBezTo>
                  <a:pt x="36859" y="677856"/>
                  <a:pt x="45613" y="685286"/>
                  <a:pt x="55852" y="688124"/>
                </a:cubicBezTo>
                <a:cubicBezTo>
                  <a:pt x="72788" y="692887"/>
                  <a:pt x="86066" y="683971"/>
                  <a:pt x="100906" y="658740"/>
                </a:cubicBezTo>
                <a:lnTo>
                  <a:pt x="190183" y="522770"/>
                </a:lnTo>
                <a:lnTo>
                  <a:pt x="241876" y="378209"/>
                </a:lnTo>
                <a:lnTo>
                  <a:pt x="317561" y="504234"/>
                </a:lnTo>
                <a:lnTo>
                  <a:pt x="341755" y="663226"/>
                </a:lnTo>
                <a:cubicBezTo>
                  <a:pt x="346089" y="680409"/>
                  <a:pt x="363586" y="691477"/>
                  <a:pt x="381531" y="686829"/>
                </a:cubicBezTo>
                <a:cubicBezTo>
                  <a:pt x="400124" y="682019"/>
                  <a:pt x="408601" y="664931"/>
                  <a:pt x="403658" y="642223"/>
                </a:cubicBezTo>
                <a:lnTo>
                  <a:pt x="376892" y="465906"/>
                </a:lnTo>
                <a:lnTo>
                  <a:pt x="281500" y="313077"/>
                </a:lnTo>
                <a:cubicBezTo>
                  <a:pt x="279414" y="310220"/>
                  <a:pt x="271870" y="298361"/>
                  <a:pt x="275508" y="280959"/>
                </a:cubicBezTo>
                <a:lnTo>
                  <a:pt x="298921" y="128397"/>
                </a:lnTo>
                <a:lnTo>
                  <a:pt x="312246" y="156105"/>
                </a:lnTo>
                <a:cubicBezTo>
                  <a:pt x="324991" y="182594"/>
                  <a:pt x="342631" y="213512"/>
                  <a:pt x="348584" y="217341"/>
                </a:cubicBezTo>
                <a:lnTo>
                  <a:pt x="349432" y="217922"/>
                </a:lnTo>
                <a:lnTo>
                  <a:pt x="411973" y="265690"/>
                </a:lnTo>
                <a:cubicBezTo>
                  <a:pt x="418536" y="272463"/>
                  <a:pt x="429585" y="277378"/>
                  <a:pt x="438243" y="277378"/>
                </a:cubicBezTo>
                <a:cubicBezTo>
                  <a:pt x="442453" y="277378"/>
                  <a:pt x="445787" y="276273"/>
                  <a:pt x="448120" y="274091"/>
                </a:cubicBezTo>
                <a:cubicBezTo>
                  <a:pt x="458560" y="264319"/>
                  <a:pt x="457598" y="247926"/>
                  <a:pt x="445920" y="234877"/>
                </a:cubicBezTo>
                <a:lnTo>
                  <a:pt x="374073" y="180032"/>
                </a:lnTo>
                <a:lnTo>
                  <a:pt x="311122" y="54226"/>
                </a:lnTo>
                <a:cubicBezTo>
                  <a:pt x="306093" y="49425"/>
                  <a:pt x="279652" y="26203"/>
                  <a:pt x="239980" y="26203"/>
                </a:cubicBezTo>
                <a:cubicBezTo>
                  <a:pt x="226750" y="26203"/>
                  <a:pt x="213177" y="28775"/>
                  <a:pt x="199613" y="33842"/>
                </a:cubicBezTo>
                <a:lnTo>
                  <a:pt x="71626" y="125587"/>
                </a:lnTo>
                <a:cubicBezTo>
                  <a:pt x="70616" y="126244"/>
                  <a:pt x="60415" y="132979"/>
                  <a:pt x="57376" y="152781"/>
                </a:cubicBezTo>
                <a:lnTo>
                  <a:pt x="26220" y="281273"/>
                </a:lnTo>
                <a:cubicBezTo>
                  <a:pt x="25839" y="287179"/>
                  <a:pt x="28116" y="293294"/>
                  <a:pt x="32526" y="298142"/>
                </a:cubicBezTo>
                <a:cubicBezTo>
                  <a:pt x="37431" y="303533"/>
                  <a:pt x="44251" y="306638"/>
                  <a:pt x="51242" y="306638"/>
                </a:cubicBezTo>
                <a:cubicBezTo>
                  <a:pt x="69749" y="306486"/>
                  <a:pt x="75760" y="287750"/>
                  <a:pt x="77712" y="276606"/>
                </a:cubicBezTo>
                <a:lnTo>
                  <a:pt x="102744" y="169697"/>
                </a:lnTo>
                <a:lnTo>
                  <a:pt x="184230" y="98936"/>
                </a:lnTo>
                <a:lnTo>
                  <a:pt x="155665" y="262633"/>
                </a:lnTo>
                <a:cubicBezTo>
                  <a:pt x="155646" y="262719"/>
                  <a:pt x="151359" y="278492"/>
                  <a:pt x="158141" y="304752"/>
                </a:cubicBezTo>
                <a:cubicBezTo>
                  <a:pt x="159722" y="308934"/>
                  <a:pt x="167019" y="329479"/>
                  <a:pt x="164418" y="344224"/>
                </a:cubicBezTo>
                <a:lnTo>
                  <a:pt x="123308" y="493043"/>
                </a:lnTo>
                <a:lnTo>
                  <a:pt x="32011" y="64437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39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72" name="Google Shape;5672;p168"/>
          <p:cNvSpPr/>
          <p:nvPr/>
        </p:nvSpPr>
        <p:spPr>
          <a:xfrm>
            <a:off x="3680330" y="1464555"/>
            <a:ext cx="110984" cy="117512"/>
          </a:xfrm>
          <a:custGeom>
            <a:rect b="b" l="l" r="r" t="t"/>
            <a:pathLst>
              <a:path extrusionOk="0" h="171450" w="161925">
                <a:moveTo>
                  <a:pt x="85231" y="166421"/>
                </a:moveTo>
                <a:cubicBezTo>
                  <a:pt x="47740" y="166421"/>
                  <a:pt x="15479" y="138770"/>
                  <a:pt x="8497" y="100679"/>
                </a:cubicBezTo>
                <a:cubicBezTo>
                  <a:pt x="582" y="57445"/>
                  <a:pt x="28195" y="16040"/>
                  <a:pt x="70038" y="8372"/>
                </a:cubicBezTo>
                <a:cubicBezTo>
                  <a:pt x="74515" y="7553"/>
                  <a:pt x="79059" y="7144"/>
                  <a:pt x="83573" y="7144"/>
                </a:cubicBezTo>
                <a:cubicBezTo>
                  <a:pt x="121054" y="7144"/>
                  <a:pt x="153315" y="34795"/>
                  <a:pt x="160297" y="72885"/>
                </a:cubicBezTo>
                <a:cubicBezTo>
                  <a:pt x="168222" y="116119"/>
                  <a:pt x="140619" y="157524"/>
                  <a:pt x="98766" y="165192"/>
                </a:cubicBezTo>
                <a:cubicBezTo>
                  <a:pt x="94289" y="166002"/>
                  <a:pt x="89746" y="166421"/>
                  <a:pt x="85231" y="166421"/>
                </a:cubicBezTo>
                <a:close/>
                <a:moveTo>
                  <a:pt x="83573" y="26184"/>
                </a:moveTo>
                <a:cubicBezTo>
                  <a:pt x="80211" y="26184"/>
                  <a:pt x="76811" y="26489"/>
                  <a:pt x="73467" y="27108"/>
                </a:cubicBezTo>
                <a:cubicBezTo>
                  <a:pt x="41949" y="32880"/>
                  <a:pt x="21213" y="64351"/>
                  <a:pt x="27233" y="97250"/>
                </a:cubicBezTo>
                <a:cubicBezTo>
                  <a:pt x="32557" y="126292"/>
                  <a:pt x="56941" y="147380"/>
                  <a:pt x="85221" y="147380"/>
                </a:cubicBezTo>
                <a:cubicBezTo>
                  <a:pt x="88584" y="147380"/>
                  <a:pt x="91984" y="147076"/>
                  <a:pt x="95327" y="146456"/>
                </a:cubicBezTo>
                <a:cubicBezTo>
                  <a:pt x="126845" y="140684"/>
                  <a:pt x="147581" y="109214"/>
                  <a:pt x="141562" y="76314"/>
                </a:cubicBezTo>
                <a:cubicBezTo>
                  <a:pt x="136247" y="47263"/>
                  <a:pt x="111853" y="26184"/>
                  <a:pt x="83573" y="2618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39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73" name="Google Shape;5673;p168"/>
          <p:cNvSpPr/>
          <p:nvPr/>
        </p:nvSpPr>
        <p:spPr>
          <a:xfrm>
            <a:off x="8098853" y="1366397"/>
            <a:ext cx="3475918" cy="4449298"/>
          </a:xfrm>
          <a:prstGeom prst="rect">
            <a:avLst/>
          </a:prstGeom>
          <a:noFill/>
          <a:ln cap="flat" cmpd="sng" w="9525">
            <a:solidFill>
              <a:srgbClr val="A5A5A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39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74" name="Google Shape;5674;p168"/>
          <p:cNvSpPr/>
          <p:nvPr/>
        </p:nvSpPr>
        <p:spPr>
          <a:xfrm>
            <a:off x="8153799" y="1578180"/>
            <a:ext cx="2028024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90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DAY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75" name="Google Shape;5675;p168"/>
          <p:cNvSpPr/>
          <p:nvPr/>
        </p:nvSpPr>
        <p:spPr>
          <a:xfrm>
            <a:off x="10786834" y="1366520"/>
            <a:ext cx="787939" cy="792650"/>
          </a:xfrm>
          <a:prstGeom prst="rect">
            <a:avLst/>
          </a:prstGeom>
          <a:solidFill>
            <a:schemeClr val="accent3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39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76" name="Google Shape;5676;p168"/>
          <p:cNvSpPr/>
          <p:nvPr/>
        </p:nvSpPr>
        <p:spPr>
          <a:xfrm flipH="1">
            <a:off x="10936976" y="1513885"/>
            <a:ext cx="487652" cy="497922"/>
          </a:xfrm>
          <a:custGeom>
            <a:rect b="b" l="l" r="r" t="t"/>
            <a:pathLst>
              <a:path extrusionOk="0" h="923925" w="904875">
                <a:moveTo>
                  <a:pt x="158401" y="921163"/>
                </a:moveTo>
                <a:cubicBezTo>
                  <a:pt x="165143" y="923321"/>
                  <a:pt x="172181" y="924414"/>
                  <a:pt x="179261" y="924401"/>
                </a:cubicBezTo>
                <a:cubicBezTo>
                  <a:pt x="207862" y="924313"/>
                  <a:pt x="233441" y="906578"/>
                  <a:pt x="243554" y="879824"/>
                </a:cubicBezTo>
                <a:lnTo>
                  <a:pt x="310229" y="702183"/>
                </a:lnTo>
                <a:lnTo>
                  <a:pt x="505873" y="621030"/>
                </a:lnTo>
                <a:lnTo>
                  <a:pt x="567976" y="703231"/>
                </a:lnTo>
                <a:cubicBezTo>
                  <a:pt x="589767" y="731885"/>
                  <a:pt x="625255" y="746647"/>
                  <a:pt x="660940" y="741902"/>
                </a:cubicBezTo>
                <a:lnTo>
                  <a:pt x="832390" y="720376"/>
                </a:lnTo>
                <a:cubicBezTo>
                  <a:pt x="870005" y="715509"/>
                  <a:pt x="896552" y="681070"/>
                  <a:pt x="891684" y="643455"/>
                </a:cubicBezTo>
                <a:cubicBezTo>
                  <a:pt x="887220" y="608950"/>
                  <a:pt x="857656" y="583236"/>
                  <a:pt x="822865" y="583597"/>
                </a:cubicBezTo>
                <a:cubicBezTo>
                  <a:pt x="819839" y="583582"/>
                  <a:pt x="816816" y="583773"/>
                  <a:pt x="813816" y="584168"/>
                </a:cubicBezTo>
                <a:lnTo>
                  <a:pt x="664274" y="603218"/>
                </a:lnTo>
                <a:lnTo>
                  <a:pt x="585121" y="498443"/>
                </a:lnTo>
                <a:lnTo>
                  <a:pt x="458438" y="306610"/>
                </a:lnTo>
                <a:cubicBezTo>
                  <a:pt x="514197" y="312368"/>
                  <a:pt x="570484" y="310381"/>
                  <a:pt x="625697" y="300704"/>
                </a:cubicBezTo>
                <a:lnTo>
                  <a:pt x="653701" y="295751"/>
                </a:lnTo>
                <a:cubicBezTo>
                  <a:pt x="685921" y="290201"/>
                  <a:pt x="707542" y="259582"/>
                  <a:pt x="701993" y="227362"/>
                </a:cubicBezTo>
                <a:cubicBezTo>
                  <a:pt x="696443" y="195141"/>
                  <a:pt x="665824" y="173520"/>
                  <a:pt x="633603" y="179070"/>
                </a:cubicBezTo>
                <a:lnTo>
                  <a:pt x="612648" y="182785"/>
                </a:lnTo>
                <a:cubicBezTo>
                  <a:pt x="546492" y="194544"/>
                  <a:pt x="478780" y="194544"/>
                  <a:pt x="412623" y="182785"/>
                </a:cubicBezTo>
                <a:lnTo>
                  <a:pt x="330899" y="168021"/>
                </a:lnTo>
                <a:lnTo>
                  <a:pt x="322612" y="166783"/>
                </a:lnTo>
                <a:lnTo>
                  <a:pt x="316230" y="166116"/>
                </a:lnTo>
                <a:cubicBezTo>
                  <a:pt x="286211" y="162134"/>
                  <a:pt x="255899" y="170947"/>
                  <a:pt x="232696" y="190405"/>
                </a:cubicBezTo>
                <a:cubicBezTo>
                  <a:pt x="188477" y="228254"/>
                  <a:pt x="179556" y="293196"/>
                  <a:pt x="211931" y="341566"/>
                </a:cubicBezTo>
                <a:lnTo>
                  <a:pt x="343281" y="539687"/>
                </a:lnTo>
                <a:lnTo>
                  <a:pt x="242602" y="581501"/>
                </a:lnTo>
                <a:cubicBezTo>
                  <a:pt x="217043" y="592106"/>
                  <a:pt x="196988" y="612781"/>
                  <a:pt x="187166" y="638651"/>
                </a:cubicBezTo>
                <a:lnTo>
                  <a:pt x="109633" y="845915"/>
                </a:lnTo>
                <a:cubicBezTo>
                  <a:pt x="102355" y="863117"/>
                  <a:pt x="104067" y="882806"/>
                  <a:pt x="114205" y="898493"/>
                </a:cubicBezTo>
                <a:cubicBezTo>
                  <a:pt x="124558" y="912573"/>
                  <a:pt x="140926" y="920968"/>
                  <a:pt x="158401" y="921163"/>
                </a:cubicBezTo>
                <a:close/>
                <a:moveTo>
                  <a:pt x="145256" y="859250"/>
                </a:moveTo>
                <a:lnTo>
                  <a:pt x="222790" y="652177"/>
                </a:lnTo>
                <a:cubicBezTo>
                  <a:pt x="228838" y="636116"/>
                  <a:pt x="241244" y="623262"/>
                  <a:pt x="257080" y="616649"/>
                </a:cubicBezTo>
                <a:lnTo>
                  <a:pt x="379095" y="566071"/>
                </a:lnTo>
                <a:cubicBezTo>
                  <a:pt x="388866" y="562170"/>
                  <a:pt x="393625" y="551087"/>
                  <a:pt x="389724" y="541316"/>
                </a:cubicBezTo>
                <a:cubicBezTo>
                  <a:pt x="389186" y="539968"/>
                  <a:pt x="388496" y="538687"/>
                  <a:pt x="387668" y="537496"/>
                </a:cubicBezTo>
                <a:lnTo>
                  <a:pt x="244126" y="320231"/>
                </a:lnTo>
                <a:cubicBezTo>
                  <a:pt x="222254" y="288214"/>
                  <a:pt x="227912" y="244879"/>
                  <a:pt x="257270" y="219551"/>
                </a:cubicBezTo>
                <a:cubicBezTo>
                  <a:pt x="272553" y="206573"/>
                  <a:pt x="292671" y="200780"/>
                  <a:pt x="312515" y="203645"/>
                </a:cubicBezTo>
                <a:lnTo>
                  <a:pt x="318897" y="204311"/>
                </a:lnTo>
                <a:lnTo>
                  <a:pt x="324612" y="205169"/>
                </a:lnTo>
                <a:lnTo>
                  <a:pt x="406051" y="220028"/>
                </a:lnTo>
                <a:cubicBezTo>
                  <a:pt x="476650" y="232566"/>
                  <a:pt x="548907" y="232566"/>
                  <a:pt x="619506" y="220028"/>
                </a:cubicBezTo>
                <a:lnTo>
                  <a:pt x="640366" y="216313"/>
                </a:lnTo>
                <a:cubicBezTo>
                  <a:pt x="651834" y="214366"/>
                  <a:pt x="662708" y="222085"/>
                  <a:pt x="664655" y="233553"/>
                </a:cubicBezTo>
                <a:cubicBezTo>
                  <a:pt x="666601" y="245021"/>
                  <a:pt x="658882" y="255895"/>
                  <a:pt x="647414" y="257842"/>
                </a:cubicBezTo>
                <a:lnTo>
                  <a:pt x="618839" y="262795"/>
                </a:lnTo>
                <a:cubicBezTo>
                  <a:pt x="553799" y="274151"/>
                  <a:pt x="487283" y="274151"/>
                  <a:pt x="422243" y="262795"/>
                </a:cubicBezTo>
                <a:cubicBezTo>
                  <a:pt x="411864" y="261071"/>
                  <a:pt x="402053" y="268087"/>
                  <a:pt x="400329" y="278466"/>
                </a:cubicBezTo>
                <a:cubicBezTo>
                  <a:pt x="399545" y="283189"/>
                  <a:pt x="400567" y="288034"/>
                  <a:pt x="403193" y="292037"/>
                </a:cubicBezTo>
                <a:lnTo>
                  <a:pt x="553688" y="519398"/>
                </a:lnTo>
                <a:lnTo>
                  <a:pt x="554355" y="520351"/>
                </a:lnTo>
                <a:lnTo>
                  <a:pt x="640080" y="634651"/>
                </a:lnTo>
                <a:cubicBezTo>
                  <a:pt x="644195" y="640110"/>
                  <a:pt x="650920" y="642945"/>
                  <a:pt x="657701" y="642080"/>
                </a:cubicBezTo>
                <a:lnTo>
                  <a:pt x="818388" y="621887"/>
                </a:lnTo>
                <a:cubicBezTo>
                  <a:pt x="835175" y="620055"/>
                  <a:pt x="850268" y="632178"/>
                  <a:pt x="852100" y="648965"/>
                </a:cubicBezTo>
                <a:cubicBezTo>
                  <a:pt x="853866" y="665144"/>
                  <a:pt x="842647" y="679872"/>
                  <a:pt x="826580" y="682466"/>
                </a:cubicBezTo>
                <a:lnTo>
                  <a:pt x="655130" y="703993"/>
                </a:lnTo>
                <a:cubicBezTo>
                  <a:pt x="632903" y="706958"/>
                  <a:pt x="610804" y="697710"/>
                  <a:pt x="597313" y="679799"/>
                </a:cubicBezTo>
                <a:lnTo>
                  <a:pt x="526447" y="585788"/>
                </a:lnTo>
                <a:cubicBezTo>
                  <a:pt x="521258" y="579373"/>
                  <a:pt x="512530" y="577028"/>
                  <a:pt x="504825" y="579977"/>
                </a:cubicBezTo>
                <a:lnTo>
                  <a:pt x="287941" y="670179"/>
                </a:lnTo>
                <a:cubicBezTo>
                  <a:pt x="283047" y="672202"/>
                  <a:pt x="279217" y="676171"/>
                  <a:pt x="277368" y="681133"/>
                </a:cubicBezTo>
                <a:lnTo>
                  <a:pt x="207931" y="866489"/>
                </a:lnTo>
                <a:cubicBezTo>
                  <a:pt x="201917" y="882216"/>
                  <a:pt x="184493" y="890316"/>
                  <a:pt x="168593" y="884777"/>
                </a:cubicBezTo>
                <a:cubicBezTo>
                  <a:pt x="166462" y="883969"/>
                  <a:pt x="164204" y="883550"/>
                  <a:pt x="161925" y="883539"/>
                </a:cubicBezTo>
                <a:cubicBezTo>
                  <a:pt x="155782" y="884178"/>
                  <a:pt x="149711" y="881799"/>
                  <a:pt x="145637" y="877157"/>
                </a:cubicBezTo>
                <a:cubicBezTo>
                  <a:pt x="142567" y="871608"/>
                  <a:pt x="142460" y="864895"/>
                  <a:pt x="145352" y="859250"/>
                </a:cubicBezTo>
                <a:close/>
                <a:moveTo>
                  <a:pt x="216694" y="111919"/>
                </a:moveTo>
                <a:cubicBezTo>
                  <a:pt x="216694" y="54053"/>
                  <a:pt x="169784" y="7144"/>
                  <a:pt x="111919" y="7144"/>
                </a:cubicBezTo>
                <a:cubicBezTo>
                  <a:pt x="54053" y="7144"/>
                  <a:pt x="7144" y="54053"/>
                  <a:pt x="7144" y="111919"/>
                </a:cubicBezTo>
                <a:cubicBezTo>
                  <a:pt x="7144" y="169784"/>
                  <a:pt x="54053" y="216694"/>
                  <a:pt x="111919" y="216694"/>
                </a:cubicBezTo>
                <a:cubicBezTo>
                  <a:pt x="169784" y="216694"/>
                  <a:pt x="216694" y="169784"/>
                  <a:pt x="216694" y="111919"/>
                </a:cubicBezTo>
                <a:close/>
                <a:moveTo>
                  <a:pt x="44767" y="111919"/>
                </a:moveTo>
                <a:cubicBezTo>
                  <a:pt x="44767" y="75095"/>
                  <a:pt x="74619" y="45244"/>
                  <a:pt x="111442" y="45244"/>
                </a:cubicBezTo>
                <a:cubicBezTo>
                  <a:pt x="148266" y="45244"/>
                  <a:pt x="178117" y="75095"/>
                  <a:pt x="178117" y="111919"/>
                </a:cubicBezTo>
                <a:cubicBezTo>
                  <a:pt x="178117" y="148742"/>
                  <a:pt x="148266" y="178594"/>
                  <a:pt x="111442" y="178594"/>
                </a:cubicBezTo>
                <a:cubicBezTo>
                  <a:pt x="74619" y="178594"/>
                  <a:pt x="44767" y="148742"/>
                  <a:pt x="44767" y="111919"/>
                </a:cubicBezTo>
                <a:close/>
                <a:moveTo>
                  <a:pt x="804101" y="366903"/>
                </a:moveTo>
                <a:cubicBezTo>
                  <a:pt x="814622" y="366903"/>
                  <a:pt x="823151" y="375432"/>
                  <a:pt x="823151" y="385953"/>
                </a:cubicBezTo>
                <a:cubicBezTo>
                  <a:pt x="823151" y="396474"/>
                  <a:pt x="814622" y="405003"/>
                  <a:pt x="804101" y="405003"/>
                </a:cubicBezTo>
                <a:lnTo>
                  <a:pt x="617030" y="405003"/>
                </a:lnTo>
                <a:cubicBezTo>
                  <a:pt x="606509" y="405003"/>
                  <a:pt x="597980" y="396474"/>
                  <a:pt x="597980" y="385953"/>
                </a:cubicBezTo>
                <a:cubicBezTo>
                  <a:pt x="597980" y="375432"/>
                  <a:pt x="606509" y="366903"/>
                  <a:pt x="617030" y="366903"/>
                </a:cubicBezTo>
                <a:close/>
                <a:moveTo>
                  <a:pt x="881634" y="502158"/>
                </a:moveTo>
                <a:lnTo>
                  <a:pt x="694658" y="502158"/>
                </a:lnTo>
                <a:cubicBezTo>
                  <a:pt x="684137" y="502158"/>
                  <a:pt x="675608" y="493629"/>
                  <a:pt x="675608" y="483108"/>
                </a:cubicBezTo>
                <a:cubicBezTo>
                  <a:pt x="675608" y="472587"/>
                  <a:pt x="684137" y="464058"/>
                  <a:pt x="694658" y="464058"/>
                </a:cubicBezTo>
                <a:lnTo>
                  <a:pt x="881634" y="464058"/>
                </a:lnTo>
                <a:cubicBezTo>
                  <a:pt x="892155" y="464058"/>
                  <a:pt x="900684" y="472587"/>
                  <a:pt x="900684" y="483108"/>
                </a:cubicBezTo>
                <a:cubicBezTo>
                  <a:pt x="900684" y="493629"/>
                  <a:pt x="892155" y="502158"/>
                  <a:pt x="881634" y="50215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39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80" name="Shape 5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1" name="Google Shape;5681;p169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30-60-90 Plan</a:t>
            </a:r>
            <a:endParaRPr/>
          </a:p>
        </p:txBody>
      </p:sp>
      <p:sp>
        <p:nvSpPr>
          <p:cNvPr id="5682" name="Google Shape;5682;p169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3" name="Google Shape;5683;p169"/>
          <p:cNvSpPr/>
          <p:nvPr/>
        </p:nvSpPr>
        <p:spPr>
          <a:xfrm>
            <a:off x="1068477" y="1201530"/>
            <a:ext cx="3502099" cy="420092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First 30 DAY</a:t>
            </a:r>
            <a:endParaRPr/>
          </a:p>
        </p:txBody>
      </p:sp>
      <p:sp>
        <p:nvSpPr>
          <p:cNvPr id="5684" name="Google Shape;5684;p169"/>
          <p:cNvSpPr/>
          <p:nvPr/>
        </p:nvSpPr>
        <p:spPr>
          <a:xfrm>
            <a:off x="4570576" y="1201530"/>
            <a:ext cx="3502099" cy="420092"/>
          </a:xfrm>
          <a:prstGeom prst="rect">
            <a:avLst/>
          </a:prstGeom>
          <a:solidFill>
            <a:schemeClr val="accent2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First 60 DAY</a:t>
            </a:r>
            <a:endParaRPr/>
          </a:p>
        </p:txBody>
      </p:sp>
      <p:sp>
        <p:nvSpPr>
          <p:cNvPr id="5685" name="Google Shape;5685;p169"/>
          <p:cNvSpPr/>
          <p:nvPr/>
        </p:nvSpPr>
        <p:spPr>
          <a:xfrm>
            <a:off x="8072674" y="1201530"/>
            <a:ext cx="3502099" cy="420092"/>
          </a:xfrm>
          <a:prstGeom prst="rect">
            <a:avLst/>
          </a:prstGeom>
          <a:solidFill>
            <a:schemeClr val="accent3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First 90 DAY</a:t>
            </a:r>
            <a:endParaRPr/>
          </a:p>
        </p:txBody>
      </p:sp>
      <p:sp>
        <p:nvSpPr>
          <p:cNvPr id="5686" name="Google Shape;5686;p169"/>
          <p:cNvSpPr/>
          <p:nvPr/>
        </p:nvSpPr>
        <p:spPr>
          <a:xfrm rot="-5400000">
            <a:off x="341898" y="1893365"/>
            <a:ext cx="1014145" cy="451248"/>
          </a:xfrm>
          <a:prstGeom prst="rect">
            <a:avLst/>
          </a:prstGeom>
          <a:solidFill>
            <a:schemeClr val="accent4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5687" name="Google Shape;5687;p169"/>
          <p:cNvSpPr/>
          <p:nvPr/>
        </p:nvSpPr>
        <p:spPr>
          <a:xfrm rot="-5400000">
            <a:off x="341898" y="2907515"/>
            <a:ext cx="1014145" cy="451248"/>
          </a:xfrm>
          <a:prstGeom prst="rect">
            <a:avLst/>
          </a:prstGeom>
          <a:solidFill>
            <a:schemeClr val="accent4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5688" name="Google Shape;5688;p169"/>
          <p:cNvSpPr/>
          <p:nvPr/>
        </p:nvSpPr>
        <p:spPr>
          <a:xfrm rot="-5400000">
            <a:off x="341898" y="3917629"/>
            <a:ext cx="1014145" cy="451248"/>
          </a:xfrm>
          <a:prstGeom prst="rect">
            <a:avLst/>
          </a:prstGeom>
          <a:solidFill>
            <a:schemeClr val="accent4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5689" name="Google Shape;5689;p169"/>
          <p:cNvSpPr/>
          <p:nvPr/>
        </p:nvSpPr>
        <p:spPr>
          <a:xfrm>
            <a:off x="1068477" y="1611913"/>
            <a:ext cx="3502099" cy="1007277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69198" lvl="0" marL="469198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5690" name="Google Shape;5690;p169"/>
          <p:cNvSpPr/>
          <p:nvPr/>
        </p:nvSpPr>
        <p:spPr>
          <a:xfrm>
            <a:off x="4570576" y="1611914"/>
            <a:ext cx="3502099" cy="1006082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69198" lvl="0" marL="469198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5691" name="Google Shape;5691;p169"/>
          <p:cNvSpPr/>
          <p:nvPr/>
        </p:nvSpPr>
        <p:spPr>
          <a:xfrm>
            <a:off x="8072674" y="1611913"/>
            <a:ext cx="3502099" cy="1007277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69198" lvl="0" marL="469198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5692" name="Google Shape;5692;p169"/>
          <p:cNvSpPr/>
          <p:nvPr/>
        </p:nvSpPr>
        <p:spPr>
          <a:xfrm>
            <a:off x="1068477" y="2626058"/>
            <a:ext cx="3502099" cy="1023954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69198" lvl="0" marL="469198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5693" name="Google Shape;5693;p169"/>
          <p:cNvSpPr/>
          <p:nvPr/>
        </p:nvSpPr>
        <p:spPr>
          <a:xfrm>
            <a:off x="4570576" y="2626058"/>
            <a:ext cx="3502099" cy="1023954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69198" lvl="0" marL="469198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5694" name="Google Shape;5694;p169"/>
          <p:cNvSpPr/>
          <p:nvPr/>
        </p:nvSpPr>
        <p:spPr>
          <a:xfrm>
            <a:off x="8072674" y="2626058"/>
            <a:ext cx="3502099" cy="1023954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69198" lvl="0" marL="469198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5695" name="Google Shape;5695;p169"/>
          <p:cNvSpPr/>
          <p:nvPr/>
        </p:nvSpPr>
        <p:spPr>
          <a:xfrm>
            <a:off x="1068477" y="3640205"/>
            <a:ext cx="3502099" cy="1017283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69198" lvl="0" marL="469198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5696" name="Google Shape;5696;p169"/>
          <p:cNvSpPr/>
          <p:nvPr/>
        </p:nvSpPr>
        <p:spPr>
          <a:xfrm>
            <a:off x="4570576" y="3640208"/>
            <a:ext cx="3502099" cy="1017283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69198" lvl="0" marL="469198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5697" name="Google Shape;5697;p169"/>
          <p:cNvSpPr/>
          <p:nvPr/>
        </p:nvSpPr>
        <p:spPr>
          <a:xfrm>
            <a:off x="8072674" y="3640205"/>
            <a:ext cx="3502099" cy="1017283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69198" lvl="0" marL="469198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5698" name="Google Shape;5698;p169"/>
          <p:cNvSpPr/>
          <p:nvPr/>
        </p:nvSpPr>
        <p:spPr>
          <a:xfrm>
            <a:off x="1068477" y="4654358"/>
            <a:ext cx="3502099" cy="1006082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69198" lvl="0" marL="469198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5699" name="Google Shape;5699;p169"/>
          <p:cNvSpPr/>
          <p:nvPr/>
        </p:nvSpPr>
        <p:spPr>
          <a:xfrm>
            <a:off x="4570576" y="4654358"/>
            <a:ext cx="3502099" cy="1006082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69198" lvl="0" marL="469198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5700" name="Google Shape;5700;p169"/>
          <p:cNvSpPr/>
          <p:nvPr/>
        </p:nvSpPr>
        <p:spPr>
          <a:xfrm>
            <a:off x="8072674" y="4654358"/>
            <a:ext cx="3502099" cy="1006082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69198" lvl="0" marL="469198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5701" name="Google Shape;5701;p169"/>
          <p:cNvSpPr/>
          <p:nvPr/>
        </p:nvSpPr>
        <p:spPr>
          <a:xfrm rot="-5400000">
            <a:off x="335779" y="4935805"/>
            <a:ext cx="1014145" cy="451248"/>
          </a:xfrm>
          <a:prstGeom prst="rect">
            <a:avLst/>
          </a:prstGeom>
          <a:solidFill>
            <a:schemeClr val="accent4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7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Columns</a:t>
            </a:r>
            <a:endParaRPr/>
          </a:p>
        </p:txBody>
      </p:sp>
      <p:sp>
        <p:nvSpPr>
          <p:cNvPr id="445" name="Google Shape;445;p17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46" name="Google Shape;446;p17"/>
          <p:cNvSpPr txBox="1"/>
          <p:nvPr/>
        </p:nvSpPr>
        <p:spPr>
          <a:xfrm>
            <a:off x="419099" y="1128813"/>
            <a:ext cx="3086101" cy="4162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Subtitle</a:t>
            </a:r>
            <a:endParaRPr/>
          </a:p>
        </p:txBody>
      </p:sp>
      <p:sp>
        <p:nvSpPr>
          <p:cNvPr id="447" name="Google Shape;447;p17"/>
          <p:cNvSpPr txBox="1"/>
          <p:nvPr/>
        </p:nvSpPr>
        <p:spPr>
          <a:xfrm>
            <a:off x="419099" y="1708926"/>
            <a:ext cx="3086101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448" name="Google Shape;448;p17"/>
          <p:cNvSpPr txBox="1"/>
          <p:nvPr/>
        </p:nvSpPr>
        <p:spPr>
          <a:xfrm>
            <a:off x="4547730" y="1128813"/>
            <a:ext cx="3086101" cy="4162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Subtitle</a:t>
            </a:r>
            <a:endParaRPr/>
          </a:p>
        </p:txBody>
      </p:sp>
      <p:sp>
        <p:nvSpPr>
          <p:cNvPr id="449" name="Google Shape;449;p17"/>
          <p:cNvSpPr txBox="1"/>
          <p:nvPr/>
        </p:nvSpPr>
        <p:spPr>
          <a:xfrm>
            <a:off x="4547730" y="1708926"/>
            <a:ext cx="3086101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450" name="Google Shape;450;p17"/>
          <p:cNvSpPr txBox="1"/>
          <p:nvPr/>
        </p:nvSpPr>
        <p:spPr>
          <a:xfrm>
            <a:off x="8676361" y="1128813"/>
            <a:ext cx="3086101" cy="4162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Subtitle</a:t>
            </a:r>
            <a:endParaRPr/>
          </a:p>
        </p:txBody>
      </p:sp>
      <p:sp>
        <p:nvSpPr>
          <p:cNvPr id="451" name="Google Shape;451;p17"/>
          <p:cNvSpPr txBox="1"/>
          <p:nvPr/>
        </p:nvSpPr>
        <p:spPr>
          <a:xfrm>
            <a:off x="8676361" y="1708926"/>
            <a:ext cx="3086101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8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sp>
        <p:nvSpPr>
          <p:cNvPr id="457" name="Google Shape;457;p18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Google Shape;458;p18"/>
          <p:cNvSpPr/>
          <p:nvPr/>
        </p:nvSpPr>
        <p:spPr>
          <a:xfrm>
            <a:off x="813256" y="1156607"/>
            <a:ext cx="4117986" cy="603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rgbClr val="F8F8F8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59" name="Google Shape;459;p18"/>
          <p:cNvSpPr/>
          <p:nvPr/>
        </p:nvSpPr>
        <p:spPr>
          <a:xfrm>
            <a:off x="747364" y="2250707"/>
            <a:ext cx="4292650" cy="2263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460" name="Google Shape;460;p18"/>
          <p:cNvSpPr txBox="1"/>
          <p:nvPr/>
        </p:nvSpPr>
        <p:spPr>
          <a:xfrm>
            <a:off x="747364" y="2591598"/>
            <a:ext cx="4292650" cy="2263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D1F25"/>
              </a:buClr>
              <a:buSzPts val="1400"/>
              <a:buFont typeface="Roboto Light"/>
              <a:buNone/>
            </a:pPr>
            <a:r>
              <a:rPr b="0" i="0" lang="en-US" sz="1471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461" name="Google Shape;461;p18"/>
          <p:cNvSpPr txBox="1"/>
          <p:nvPr/>
        </p:nvSpPr>
        <p:spPr>
          <a:xfrm>
            <a:off x="7135808" y="2591598"/>
            <a:ext cx="4292650" cy="2263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D1F25"/>
              </a:buClr>
              <a:buSzPts val="1400"/>
              <a:buFont typeface="Roboto Light"/>
              <a:buNone/>
            </a:pPr>
            <a:r>
              <a:rPr b="0" i="0" lang="en-US" sz="1471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462" name="Google Shape;462;p18"/>
          <p:cNvSpPr/>
          <p:nvPr/>
        </p:nvSpPr>
        <p:spPr>
          <a:xfrm>
            <a:off x="7135808" y="2250706"/>
            <a:ext cx="4292650" cy="2263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463" name="Google Shape;463;p18"/>
          <p:cNvSpPr/>
          <p:nvPr/>
        </p:nvSpPr>
        <p:spPr>
          <a:xfrm>
            <a:off x="7201694" y="1156607"/>
            <a:ext cx="4117986" cy="603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rgbClr val="F8F8F8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cxnSp>
        <p:nvCxnSpPr>
          <p:cNvPr id="464" name="Google Shape;464;p18"/>
          <p:cNvCxnSpPr/>
          <p:nvPr/>
        </p:nvCxnSpPr>
        <p:spPr>
          <a:xfrm>
            <a:off x="6066465" y="2033535"/>
            <a:ext cx="0" cy="4147346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465" name="Google Shape;465;p18"/>
          <p:cNvCxnSpPr/>
          <p:nvPr/>
        </p:nvCxnSpPr>
        <p:spPr>
          <a:xfrm>
            <a:off x="407823" y="2021182"/>
            <a:ext cx="11376355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466" name="Google Shape;466;p18"/>
          <p:cNvCxnSpPr/>
          <p:nvPr/>
        </p:nvCxnSpPr>
        <p:spPr>
          <a:xfrm>
            <a:off x="407823" y="6180881"/>
            <a:ext cx="11376355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467" name="Google Shape;467;p18"/>
          <p:cNvSpPr/>
          <p:nvPr/>
        </p:nvSpPr>
        <p:spPr>
          <a:xfrm>
            <a:off x="808895" y="1931884"/>
            <a:ext cx="4126709" cy="1835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87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" name="Google Shape;468;p18"/>
          <p:cNvSpPr/>
          <p:nvPr/>
        </p:nvSpPr>
        <p:spPr>
          <a:xfrm>
            <a:off x="7197339" y="1931884"/>
            <a:ext cx="4126709" cy="1835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87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19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sp>
        <p:nvSpPr>
          <p:cNvPr id="474" name="Google Shape;474;p19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75" name="Google Shape;475;p19"/>
          <p:cNvCxnSpPr/>
          <p:nvPr/>
        </p:nvCxnSpPr>
        <p:spPr>
          <a:xfrm>
            <a:off x="4265335" y="2033535"/>
            <a:ext cx="0" cy="4147346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476" name="Google Shape;476;p19"/>
          <p:cNvCxnSpPr/>
          <p:nvPr/>
        </p:nvCxnSpPr>
        <p:spPr>
          <a:xfrm>
            <a:off x="407823" y="2021182"/>
            <a:ext cx="11376355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477" name="Google Shape;477;p19"/>
          <p:cNvCxnSpPr/>
          <p:nvPr/>
        </p:nvCxnSpPr>
        <p:spPr>
          <a:xfrm>
            <a:off x="407823" y="6180881"/>
            <a:ext cx="11376355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478" name="Google Shape;478;p19"/>
          <p:cNvSpPr/>
          <p:nvPr/>
        </p:nvSpPr>
        <p:spPr>
          <a:xfrm>
            <a:off x="808895" y="1931884"/>
            <a:ext cx="3360037" cy="1835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87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" name="Google Shape;479;p19"/>
          <p:cNvSpPr/>
          <p:nvPr/>
        </p:nvSpPr>
        <p:spPr>
          <a:xfrm>
            <a:off x="812446" y="1156607"/>
            <a:ext cx="3352935" cy="603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rgbClr val="F8F8F8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80" name="Google Shape;480;p19"/>
          <p:cNvSpPr/>
          <p:nvPr/>
        </p:nvSpPr>
        <p:spPr>
          <a:xfrm>
            <a:off x="4419610" y="1931884"/>
            <a:ext cx="3360037" cy="1835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87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" name="Google Shape;481;p19"/>
          <p:cNvSpPr/>
          <p:nvPr/>
        </p:nvSpPr>
        <p:spPr>
          <a:xfrm>
            <a:off x="4423156" y="1156607"/>
            <a:ext cx="3352935" cy="603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rgbClr val="F8F8F8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82" name="Google Shape;482;p19"/>
          <p:cNvSpPr/>
          <p:nvPr/>
        </p:nvSpPr>
        <p:spPr>
          <a:xfrm>
            <a:off x="7999587" y="1931884"/>
            <a:ext cx="3360037" cy="1835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87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Google Shape;483;p19"/>
          <p:cNvSpPr/>
          <p:nvPr/>
        </p:nvSpPr>
        <p:spPr>
          <a:xfrm>
            <a:off x="8003133" y="1156607"/>
            <a:ext cx="3352935" cy="603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rgbClr val="F8F8F8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cxnSp>
        <p:nvCxnSpPr>
          <p:cNvPr id="484" name="Google Shape;484;p19"/>
          <p:cNvCxnSpPr/>
          <p:nvPr/>
        </p:nvCxnSpPr>
        <p:spPr>
          <a:xfrm>
            <a:off x="7874314" y="2033535"/>
            <a:ext cx="0" cy="4147346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485" name="Google Shape;485;p19"/>
          <p:cNvGrpSpPr/>
          <p:nvPr/>
        </p:nvGrpSpPr>
        <p:grpSpPr>
          <a:xfrm>
            <a:off x="770186" y="2250706"/>
            <a:ext cx="10674450" cy="567236"/>
            <a:chOff x="770186" y="2633440"/>
            <a:chExt cx="10674450" cy="567236"/>
          </a:xfrm>
        </p:grpSpPr>
        <p:sp>
          <p:nvSpPr>
            <p:cNvPr id="486" name="Google Shape;486;p19"/>
            <p:cNvSpPr txBox="1"/>
            <p:nvPr/>
          </p:nvSpPr>
          <p:spPr>
            <a:xfrm>
              <a:off x="4369510" y="2974332"/>
              <a:ext cx="3495149" cy="2263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D1F25"/>
                </a:buClr>
                <a:buSzPts val="1400"/>
                <a:buFont typeface="Roboto Light"/>
                <a:buNone/>
              </a:pPr>
              <a:r>
                <a:rPr b="0" i="0" lang="en-US" sz="1471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487" name="Google Shape;487;p19"/>
            <p:cNvSpPr/>
            <p:nvPr/>
          </p:nvSpPr>
          <p:spPr>
            <a:xfrm>
              <a:off x="4369510" y="2633440"/>
              <a:ext cx="3495149" cy="2263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/>
            </a:p>
          </p:txBody>
        </p:sp>
        <p:sp>
          <p:nvSpPr>
            <p:cNvPr id="488" name="Google Shape;488;p19"/>
            <p:cNvSpPr txBox="1"/>
            <p:nvPr/>
          </p:nvSpPr>
          <p:spPr>
            <a:xfrm>
              <a:off x="7949487" y="2974332"/>
              <a:ext cx="3495149" cy="2263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D1F25"/>
                </a:buClr>
                <a:buSzPts val="1400"/>
                <a:buFont typeface="Roboto Light"/>
                <a:buNone/>
              </a:pPr>
              <a:r>
                <a:rPr b="0" i="0" lang="en-US" sz="1471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489" name="Google Shape;489;p19"/>
            <p:cNvSpPr/>
            <p:nvPr/>
          </p:nvSpPr>
          <p:spPr>
            <a:xfrm>
              <a:off x="7949487" y="2633440"/>
              <a:ext cx="3495149" cy="2263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/>
            </a:p>
          </p:txBody>
        </p:sp>
        <p:sp>
          <p:nvSpPr>
            <p:cNvPr id="490" name="Google Shape;490;p19"/>
            <p:cNvSpPr txBox="1"/>
            <p:nvPr/>
          </p:nvSpPr>
          <p:spPr>
            <a:xfrm>
              <a:off x="770186" y="2974332"/>
              <a:ext cx="3495149" cy="2263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D1F25"/>
                </a:buClr>
                <a:buSzPts val="1400"/>
                <a:buFont typeface="Roboto Light"/>
                <a:buNone/>
              </a:pPr>
              <a:r>
                <a:rPr b="0" i="0" lang="en-US" sz="1471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491" name="Google Shape;491;p19"/>
            <p:cNvSpPr/>
            <p:nvPr/>
          </p:nvSpPr>
          <p:spPr>
            <a:xfrm>
              <a:off x="770186" y="2633440"/>
              <a:ext cx="3495149" cy="2263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2"/>
          <p:cNvSpPr txBox="1"/>
          <p:nvPr/>
        </p:nvSpPr>
        <p:spPr>
          <a:xfrm>
            <a:off x="401254" y="3993139"/>
            <a:ext cx="513144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Presentation title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96" name="Google Shape;496;p20"/>
          <p:cNvCxnSpPr/>
          <p:nvPr/>
        </p:nvCxnSpPr>
        <p:spPr>
          <a:xfrm>
            <a:off x="407823" y="2021182"/>
            <a:ext cx="11376355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497" name="Google Shape;497;p20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sp>
        <p:nvSpPr>
          <p:cNvPr id="498" name="Google Shape;498;p20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99" name="Google Shape;499;p20"/>
          <p:cNvCxnSpPr/>
          <p:nvPr/>
        </p:nvCxnSpPr>
        <p:spPr>
          <a:xfrm>
            <a:off x="3324578" y="2033535"/>
            <a:ext cx="0" cy="4147346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00" name="Google Shape;500;p20"/>
          <p:cNvCxnSpPr/>
          <p:nvPr/>
        </p:nvCxnSpPr>
        <p:spPr>
          <a:xfrm>
            <a:off x="407823" y="6180881"/>
            <a:ext cx="11355388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501" name="Google Shape;501;p20"/>
          <p:cNvSpPr/>
          <p:nvPr/>
        </p:nvSpPr>
        <p:spPr>
          <a:xfrm>
            <a:off x="670295" y="1931884"/>
            <a:ext cx="2580253" cy="1835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87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2" name="Google Shape;502;p20"/>
          <p:cNvSpPr/>
          <p:nvPr/>
        </p:nvSpPr>
        <p:spPr>
          <a:xfrm>
            <a:off x="673022" y="1156607"/>
            <a:ext cx="2574799" cy="603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rgbClr val="F8F8F8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503" name="Google Shape;503;p20"/>
          <p:cNvSpPr/>
          <p:nvPr/>
        </p:nvSpPr>
        <p:spPr>
          <a:xfrm>
            <a:off x="3443050" y="1931884"/>
            <a:ext cx="2580253" cy="1835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87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4" name="Google Shape;504;p20"/>
          <p:cNvSpPr/>
          <p:nvPr/>
        </p:nvSpPr>
        <p:spPr>
          <a:xfrm>
            <a:off x="3445773" y="1156607"/>
            <a:ext cx="2574800" cy="603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rgbClr val="F8F8F8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505" name="Google Shape;505;p20"/>
          <p:cNvSpPr/>
          <p:nvPr/>
        </p:nvSpPr>
        <p:spPr>
          <a:xfrm>
            <a:off x="6192200" y="1931884"/>
            <a:ext cx="2580253" cy="1835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87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" name="Google Shape;506;p20"/>
          <p:cNvSpPr/>
          <p:nvPr/>
        </p:nvSpPr>
        <p:spPr>
          <a:xfrm>
            <a:off x="6194923" y="1156607"/>
            <a:ext cx="2574800" cy="603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rgbClr val="F8F8F8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cxnSp>
        <p:nvCxnSpPr>
          <p:cNvPr id="507" name="Google Shape;507;p20"/>
          <p:cNvCxnSpPr/>
          <p:nvPr/>
        </p:nvCxnSpPr>
        <p:spPr>
          <a:xfrm>
            <a:off x="6096000" y="2033535"/>
            <a:ext cx="0" cy="4147346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508" name="Google Shape;508;p20"/>
          <p:cNvSpPr txBox="1"/>
          <p:nvPr/>
        </p:nvSpPr>
        <p:spPr>
          <a:xfrm>
            <a:off x="3404577" y="2591598"/>
            <a:ext cx="2684009" cy="2263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D1F25"/>
              </a:buClr>
              <a:buSzPts val="1400"/>
              <a:buFont typeface="Roboto Light"/>
              <a:buNone/>
            </a:pPr>
            <a:r>
              <a:rPr b="0" i="0" lang="en-US" sz="1471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509" name="Google Shape;509;p20"/>
          <p:cNvSpPr/>
          <p:nvPr/>
        </p:nvSpPr>
        <p:spPr>
          <a:xfrm>
            <a:off x="3404577" y="2250706"/>
            <a:ext cx="2684009" cy="2263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510" name="Google Shape;510;p20"/>
          <p:cNvSpPr txBox="1"/>
          <p:nvPr/>
        </p:nvSpPr>
        <p:spPr>
          <a:xfrm>
            <a:off x="6153727" y="2591598"/>
            <a:ext cx="2684009" cy="2263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D1F25"/>
              </a:buClr>
              <a:buSzPts val="1400"/>
              <a:buFont typeface="Roboto Light"/>
              <a:buNone/>
            </a:pPr>
            <a:r>
              <a:rPr b="0" i="0" lang="en-US" sz="1471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511" name="Google Shape;511;p20"/>
          <p:cNvSpPr/>
          <p:nvPr/>
        </p:nvSpPr>
        <p:spPr>
          <a:xfrm>
            <a:off x="6153727" y="2250706"/>
            <a:ext cx="2684009" cy="2263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512" name="Google Shape;512;p20"/>
          <p:cNvSpPr txBox="1"/>
          <p:nvPr/>
        </p:nvSpPr>
        <p:spPr>
          <a:xfrm>
            <a:off x="640569" y="2591598"/>
            <a:ext cx="2684009" cy="2263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D1F25"/>
              </a:buClr>
              <a:buSzPts val="1400"/>
              <a:buFont typeface="Roboto Light"/>
              <a:buNone/>
            </a:pPr>
            <a:r>
              <a:rPr b="0" i="0" lang="en-US" sz="1471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513" name="Google Shape;513;p20"/>
          <p:cNvSpPr/>
          <p:nvPr/>
        </p:nvSpPr>
        <p:spPr>
          <a:xfrm>
            <a:off x="640569" y="2250706"/>
            <a:ext cx="2684009" cy="2263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514" name="Google Shape;514;p20"/>
          <p:cNvSpPr/>
          <p:nvPr/>
        </p:nvSpPr>
        <p:spPr>
          <a:xfrm>
            <a:off x="8963622" y="1931884"/>
            <a:ext cx="2580253" cy="1835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87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5" name="Google Shape;515;p20"/>
          <p:cNvSpPr/>
          <p:nvPr/>
        </p:nvSpPr>
        <p:spPr>
          <a:xfrm>
            <a:off x="8966345" y="1156607"/>
            <a:ext cx="2574800" cy="603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rgbClr val="F8F8F8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cxnSp>
        <p:nvCxnSpPr>
          <p:cNvPr id="516" name="Google Shape;516;p20"/>
          <p:cNvCxnSpPr/>
          <p:nvPr/>
        </p:nvCxnSpPr>
        <p:spPr>
          <a:xfrm>
            <a:off x="8867422" y="2033535"/>
            <a:ext cx="0" cy="4147346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517" name="Google Shape;517;p20"/>
          <p:cNvSpPr txBox="1"/>
          <p:nvPr/>
        </p:nvSpPr>
        <p:spPr>
          <a:xfrm>
            <a:off x="8895462" y="2591598"/>
            <a:ext cx="2684009" cy="2263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D1F25"/>
              </a:buClr>
              <a:buSzPts val="1400"/>
              <a:buFont typeface="Roboto Light"/>
              <a:buNone/>
            </a:pPr>
            <a:r>
              <a:rPr b="0" i="0" lang="en-US" sz="1471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518" name="Google Shape;518;p20"/>
          <p:cNvSpPr/>
          <p:nvPr/>
        </p:nvSpPr>
        <p:spPr>
          <a:xfrm>
            <a:off x="8895462" y="2250706"/>
            <a:ext cx="2684009" cy="2263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21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sp>
        <p:nvSpPr>
          <p:cNvPr id="524" name="Google Shape;524;p21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5" name="Google Shape;525;p21"/>
          <p:cNvSpPr/>
          <p:nvPr/>
        </p:nvSpPr>
        <p:spPr>
          <a:xfrm>
            <a:off x="625033" y="1690926"/>
            <a:ext cx="1817846" cy="13037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77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6" name="Google Shape;526;p21"/>
          <p:cNvSpPr/>
          <p:nvPr/>
        </p:nvSpPr>
        <p:spPr>
          <a:xfrm>
            <a:off x="760226" y="2183480"/>
            <a:ext cx="1547460" cy="3186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47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7" name="Google Shape;527;p21"/>
          <p:cNvSpPr/>
          <p:nvPr/>
        </p:nvSpPr>
        <p:spPr>
          <a:xfrm>
            <a:off x="2607842" y="1690924"/>
            <a:ext cx="4365956" cy="130378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85300" lIns="91425" spcFirstLastPara="1" rIns="91425" wrap="square" tIns="853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93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" name="Google Shape;528;p21"/>
          <p:cNvSpPr/>
          <p:nvPr/>
        </p:nvSpPr>
        <p:spPr>
          <a:xfrm>
            <a:off x="7138762" y="1690924"/>
            <a:ext cx="4365956" cy="130378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85300" lIns="91425" spcFirstLastPara="1" rIns="91425" wrap="square" tIns="853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93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9" name="Google Shape;529;p21"/>
          <p:cNvSpPr/>
          <p:nvPr/>
        </p:nvSpPr>
        <p:spPr>
          <a:xfrm>
            <a:off x="2607842" y="1690928"/>
            <a:ext cx="4365956" cy="545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  <a:p>
            <a:pPr indent="-266616" lvl="0" marL="266616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71"/>
              <a:buFont typeface="Arial"/>
              <a:buChar char="•"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0" name="Google Shape;530;p21"/>
          <p:cNvSpPr/>
          <p:nvPr/>
        </p:nvSpPr>
        <p:spPr>
          <a:xfrm>
            <a:off x="7138762" y="1690928"/>
            <a:ext cx="4365956" cy="545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  <a:p>
            <a:pPr indent="-266616" lvl="0" marL="266616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71"/>
              <a:buFont typeface="Arial"/>
              <a:buChar char="•"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" name="Google Shape;531;p21"/>
          <p:cNvSpPr/>
          <p:nvPr/>
        </p:nvSpPr>
        <p:spPr>
          <a:xfrm>
            <a:off x="625033" y="3169568"/>
            <a:ext cx="1817846" cy="13037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77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2" name="Google Shape;532;p21"/>
          <p:cNvSpPr/>
          <p:nvPr/>
        </p:nvSpPr>
        <p:spPr>
          <a:xfrm>
            <a:off x="760226" y="3662122"/>
            <a:ext cx="1547460" cy="3186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47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" name="Google Shape;533;p21"/>
          <p:cNvSpPr/>
          <p:nvPr/>
        </p:nvSpPr>
        <p:spPr>
          <a:xfrm>
            <a:off x="2607842" y="3169568"/>
            <a:ext cx="4365956" cy="130378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85300" lIns="91425" spcFirstLastPara="1" rIns="91425" wrap="square" tIns="853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93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" name="Google Shape;534;p21"/>
          <p:cNvSpPr/>
          <p:nvPr/>
        </p:nvSpPr>
        <p:spPr>
          <a:xfrm>
            <a:off x="7138762" y="3169568"/>
            <a:ext cx="4365956" cy="130378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85300" lIns="91425" spcFirstLastPara="1" rIns="91425" wrap="square" tIns="853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93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21"/>
          <p:cNvSpPr/>
          <p:nvPr/>
        </p:nvSpPr>
        <p:spPr>
          <a:xfrm>
            <a:off x="2607842" y="3169569"/>
            <a:ext cx="4365956" cy="545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  <a:p>
            <a:pPr indent="-266616" lvl="0" marL="266616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71"/>
              <a:buFont typeface="Arial"/>
              <a:buChar char="•"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p21"/>
          <p:cNvSpPr/>
          <p:nvPr/>
        </p:nvSpPr>
        <p:spPr>
          <a:xfrm>
            <a:off x="7138762" y="3169569"/>
            <a:ext cx="4365956" cy="545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  <a:p>
            <a:pPr indent="-266616" lvl="0" marL="266616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71"/>
              <a:buFont typeface="Arial"/>
              <a:buChar char="•"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" name="Google Shape;537;p21"/>
          <p:cNvSpPr/>
          <p:nvPr/>
        </p:nvSpPr>
        <p:spPr>
          <a:xfrm>
            <a:off x="625033" y="4648210"/>
            <a:ext cx="1817846" cy="13037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77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21"/>
          <p:cNvSpPr/>
          <p:nvPr/>
        </p:nvSpPr>
        <p:spPr>
          <a:xfrm>
            <a:off x="760226" y="5140765"/>
            <a:ext cx="1547460" cy="3186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47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9" name="Google Shape;539;p21"/>
          <p:cNvSpPr/>
          <p:nvPr/>
        </p:nvSpPr>
        <p:spPr>
          <a:xfrm>
            <a:off x="2607842" y="4648211"/>
            <a:ext cx="4365956" cy="130378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85300" lIns="91425" spcFirstLastPara="1" rIns="91425" wrap="square" tIns="853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93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0" name="Google Shape;540;p21"/>
          <p:cNvSpPr/>
          <p:nvPr/>
        </p:nvSpPr>
        <p:spPr>
          <a:xfrm>
            <a:off x="7138762" y="4648211"/>
            <a:ext cx="4365956" cy="130378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85300" lIns="91425" spcFirstLastPara="1" rIns="91425" wrap="square" tIns="853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93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21"/>
          <p:cNvSpPr/>
          <p:nvPr/>
        </p:nvSpPr>
        <p:spPr>
          <a:xfrm>
            <a:off x="2607842" y="4648211"/>
            <a:ext cx="4365956" cy="545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  <a:p>
            <a:pPr indent="-266616" lvl="0" marL="266616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71"/>
              <a:buFont typeface="Arial"/>
              <a:buChar char="•"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21"/>
          <p:cNvSpPr/>
          <p:nvPr/>
        </p:nvSpPr>
        <p:spPr>
          <a:xfrm>
            <a:off x="7138762" y="4648211"/>
            <a:ext cx="4365956" cy="545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  <a:p>
            <a:pPr indent="-266616" lvl="0" marL="266616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71"/>
              <a:buFont typeface="Arial"/>
              <a:buChar char="•"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21"/>
          <p:cNvSpPr/>
          <p:nvPr/>
        </p:nvSpPr>
        <p:spPr>
          <a:xfrm>
            <a:off x="7138762" y="990424"/>
            <a:ext cx="4365956" cy="54794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77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21"/>
          <p:cNvSpPr/>
          <p:nvPr/>
        </p:nvSpPr>
        <p:spPr>
          <a:xfrm>
            <a:off x="2607844" y="990424"/>
            <a:ext cx="4365956" cy="5479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77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5" name="Google Shape;545;p21"/>
          <p:cNvSpPr/>
          <p:nvPr/>
        </p:nvSpPr>
        <p:spPr>
          <a:xfrm>
            <a:off x="2703954" y="1151221"/>
            <a:ext cx="4173736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47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6" name="Google Shape;546;p21"/>
          <p:cNvSpPr/>
          <p:nvPr/>
        </p:nvSpPr>
        <p:spPr>
          <a:xfrm>
            <a:off x="7234871" y="1151221"/>
            <a:ext cx="4173736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22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sp>
        <p:nvSpPr>
          <p:cNvPr id="552" name="Google Shape;552;p22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53" name="Google Shape;553;p22"/>
          <p:cNvGraphicFramePr/>
          <p:nvPr/>
        </p:nvGraphicFramePr>
        <p:xfrm>
          <a:off x="762308" y="106243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{4EEDA2D2-36C9-46D7-8F72-988B752FC5EB}</a:tableStyleId>
              </a:tblPr>
              <a:tblGrid>
                <a:gridCol w="2133475"/>
                <a:gridCol w="2133475"/>
                <a:gridCol w="2133475"/>
                <a:gridCol w="2133475"/>
                <a:gridCol w="2133475"/>
              </a:tblGrid>
              <a:tr h="435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Company Product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Target Customer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Key Benefits 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Price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Value Proposition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19624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9624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23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sp>
        <p:nvSpPr>
          <p:cNvPr id="559" name="Google Shape;559;p23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60" name="Google Shape;560;p23"/>
          <p:cNvGraphicFramePr/>
          <p:nvPr/>
        </p:nvGraphicFramePr>
        <p:xfrm>
          <a:off x="762308" y="106242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{4EEDA2D2-36C9-46D7-8F72-988B752FC5EB}</a:tableStyleId>
              </a:tblPr>
              <a:tblGrid>
                <a:gridCol w="2133475"/>
                <a:gridCol w="2133475"/>
                <a:gridCol w="2133475"/>
                <a:gridCol w="2133475"/>
                <a:gridCol w="2133475"/>
              </a:tblGrid>
              <a:tr h="4190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Company Product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Target Customer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Key Benefits 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Price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Value Proposition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9853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853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853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853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24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sp>
        <p:nvSpPr>
          <p:cNvPr id="566" name="Google Shape;566;p24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67" name="Google Shape;567;p24"/>
          <p:cNvGraphicFramePr/>
          <p:nvPr/>
        </p:nvGraphicFramePr>
        <p:xfrm>
          <a:off x="762308" y="106243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{4EEDA2D2-36C9-46D7-8F72-988B752FC5EB}</a:tableStyleId>
              </a:tblPr>
              <a:tblGrid>
                <a:gridCol w="2133475"/>
                <a:gridCol w="2133475"/>
                <a:gridCol w="2133475"/>
                <a:gridCol w="2133475"/>
                <a:gridCol w="2133475"/>
              </a:tblGrid>
              <a:tr h="4190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Company Product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Target Customer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Key Benefits 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Price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Value Proposition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6568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568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568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568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568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568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25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sp>
        <p:nvSpPr>
          <p:cNvPr id="573" name="Google Shape;573;p25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25"/>
          <p:cNvSpPr/>
          <p:nvPr/>
        </p:nvSpPr>
        <p:spPr>
          <a:xfrm>
            <a:off x="2258089" y="1103088"/>
            <a:ext cx="2233958" cy="1090210"/>
          </a:xfrm>
          <a:prstGeom prst="rect">
            <a:avLst/>
          </a:prstGeom>
          <a:solidFill>
            <a:schemeClr val="accent1"/>
          </a:solidFill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575" name="Google Shape;575;p25"/>
          <p:cNvSpPr/>
          <p:nvPr/>
        </p:nvSpPr>
        <p:spPr>
          <a:xfrm>
            <a:off x="4603050" y="1103088"/>
            <a:ext cx="2233958" cy="1090210"/>
          </a:xfrm>
          <a:prstGeom prst="rect">
            <a:avLst/>
          </a:prstGeom>
          <a:solidFill>
            <a:schemeClr val="accent1"/>
          </a:solidFill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576" name="Google Shape;576;p25"/>
          <p:cNvSpPr/>
          <p:nvPr/>
        </p:nvSpPr>
        <p:spPr>
          <a:xfrm>
            <a:off x="2258089" y="2359142"/>
            <a:ext cx="2233958" cy="1670621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  <a:endParaRPr/>
          </a:p>
        </p:txBody>
      </p:sp>
      <p:sp>
        <p:nvSpPr>
          <p:cNvPr id="577" name="Google Shape;577;p25"/>
          <p:cNvSpPr/>
          <p:nvPr/>
        </p:nvSpPr>
        <p:spPr>
          <a:xfrm>
            <a:off x="4603050" y="2359142"/>
            <a:ext cx="2233958" cy="1670621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….</a:t>
            </a:r>
            <a:endParaRPr/>
          </a:p>
        </p:txBody>
      </p:sp>
      <p:sp>
        <p:nvSpPr>
          <p:cNvPr id="578" name="Google Shape;578;p25"/>
          <p:cNvSpPr/>
          <p:nvPr/>
        </p:nvSpPr>
        <p:spPr>
          <a:xfrm>
            <a:off x="2258089" y="4195606"/>
            <a:ext cx="2233958" cy="1670621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  <a:endParaRPr/>
          </a:p>
        </p:txBody>
      </p:sp>
      <p:sp>
        <p:nvSpPr>
          <p:cNvPr id="579" name="Google Shape;579;p25"/>
          <p:cNvSpPr/>
          <p:nvPr/>
        </p:nvSpPr>
        <p:spPr>
          <a:xfrm>
            <a:off x="4603050" y="4195606"/>
            <a:ext cx="2233958" cy="1670621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  <a:endParaRPr/>
          </a:p>
        </p:txBody>
      </p:sp>
      <p:sp>
        <p:nvSpPr>
          <p:cNvPr id="580" name="Google Shape;580;p25"/>
          <p:cNvSpPr/>
          <p:nvPr/>
        </p:nvSpPr>
        <p:spPr>
          <a:xfrm>
            <a:off x="6948011" y="1103088"/>
            <a:ext cx="2233958" cy="1090210"/>
          </a:xfrm>
          <a:prstGeom prst="rect">
            <a:avLst/>
          </a:prstGeom>
          <a:solidFill>
            <a:schemeClr val="accent1"/>
          </a:solidFill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581" name="Google Shape;581;p25"/>
          <p:cNvSpPr/>
          <p:nvPr/>
        </p:nvSpPr>
        <p:spPr>
          <a:xfrm>
            <a:off x="6948011" y="2359142"/>
            <a:ext cx="2233958" cy="1670621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  <a:endParaRPr/>
          </a:p>
        </p:txBody>
      </p:sp>
      <p:sp>
        <p:nvSpPr>
          <p:cNvPr id="582" name="Google Shape;582;p25"/>
          <p:cNvSpPr/>
          <p:nvPr/>
        </p:nvSpPr>
        <p:spPr>
          <a:xfrm>
            <a:off x="6948011" y="4195606"/>
            <a:ext cx="2233958" cy="1670621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  <a:endParaRPr/>
          </a:p>
        </p:txBody>
      </p:sp>
      <p:sp>
        <p:nvSpPr>
          <p:cNvPr id="583" name="Google Shape;583;p25"/>
          <p:cNvSpPr/>
          <p:nvPr/>
        </p:nvSpPr>
        <p:spPr>
          <a:xfrm>
            <a:off x="683521" y="2359140"/>
            <a:ext cx="1422169" cy="1670621"/>
          </a:xfrm>
          <a:prstGeom prst="rect">
            <a:avLst/>
          </a:prstGeom>
          <a:solidFill>
            <a:schemeClr val="accent2"/>
          </a:solidFill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584" name="Google Shape;584;p25"/>
          <p:cNvSpPr/>
          <p:nvPr/>
        </p:nvSpPr>
        <p:spPr>
          <a:xfrm>
            <a:off x="683521" y="4195606"/>
            <a:ext cx="1422169" cy="1670621"/>
          </a:xfrm>
          <a:prstGeom prst="rect">
            <a:avLst/>
          </a:prstGeom>
          <a:solidFill>
            <a:schemeClr val="accent4"/>
          </a:solidFill>
          <a:ln cap="flat" cmpd="sng" w="28575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585" name="Google Shape;585;p25"/>
          <p:cNvSpPr/>
          <p:nvPr/>
        </p:nvSpPr>
        <p:spPr>
          <a:xfrm>
            <a:off x="925469" y="1537554"/>
            <a:ext cx="938272" cy="49244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96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2960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586" name="Google Shape;586;p25"/>
          <p:cNvSpPr/>
          <p:nvPr/>
        </p:nvSpPr>
        <p:spPr>
          <a:xfrm>
            <a:off x="9274522" y="1103088"/>
            <a:ext cx="2233958" cy="1090210"/>
          </a:xfrm>
          <a:prstGeom prst="rect">
            <a:avLst/>
          </a:prstGeom>
          <a:solidFill>
            <a:schemeClr val="accent1"/>
          </a:solidFill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587" name="Google Shape;587;p25"/>
          <p:cNvSpPr/>
          <p:nvPr/>
        </p:nvSpPr>
        <p:spPr>
          <a:xfrm>
            <a:off x="9274522" y="2359142"/>
            <a:ext cx="2233958" cy="1670621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  <a:endParaRPr/>
          </a:p>
        </p:txBody>
      </p:sp>
      <p:sp>
        <p:nvSpPr>
          <p:cNvPr id="588" name="Google Shape;588;p25"/>
          <p:cNvSpPr/>
          <p:nvPr/>
        </p:nvSpPr>
        <p:spPr>
          <a:xfrm>
            <a:off x="9274522" y="4195606"/>
            <a:ext cx="2233958" cy="1670621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26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sp>
        <p:nvSpPr>
          <p:cNvPr id="594" name="Google Shape;594;p26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26"/>
          <p:cNvSpPr/>
          <p:nvPr/>
        </p:nvSpPr>
        <p:spPr>
          <a:xfrm>
            <a:off x="1974872" y="1666562"/>
            <a:ext cx="2334236" cy="4532958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3600" lIns="67200" spcFirstLastPara="1" rIns="67200" wrap="square" tIns="336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" name="Google Shape;596;p26"/>
          <p:cNvSpPr/>
          <p:nvPr/>
        </p:nvSpPr>
        <p:spPr>
          <a:xfrm>
            <a:off x="4357932" y="1666562"/>
            <a:ext cx="2334236" cy="4532958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3600" lIns="67200" spcFirstLastPara="1" rIns="67200" wrap="square" tIns="336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26"/>
          <p:cNvSpPr/>
          <p:nvPr/>
        </p:nvSpPr>
        <p:spPr>
          <a:xfrm>
            <a:off x="6740993" y="1666562"/>
            <a:ext cx="2334236" cy="4532958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3600" lIns="67200" spcFirstLastPara="1" rIns="67200" wrap="square" tIns="336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26"/>
          <p:cNvSpPr/>
          <p:nvPr/>
        </p:nvSpPr>
        <p:spPr>
          <a:xfrm>
            <a:off x="9124055" y="1666562"/>
            <a:ext cx="2334236" cy="4532958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3600" lIns="67200" spcFirstLastPara="1" rIns="67200" wrap="square" tIns="336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99" name="Google Shape;599;p26"/>
          <p:cNvGrpSpPr/>
          <p:nvPr/>
        </p:nvGrpSpPr>
        <p:grpSpPr>
          <a:xfrm>
            <a:off x="733711" y="1067888"/>
            <a:ext cx="10724580" cy="5103660"/>
            <a:chOff x="942946" y="1108623"/>
            <a:chExt cx="10306111" cy="4953564"/>
          </a:xfrm>
        </p:grpSpPr>
        <p:sp>
          <p:nvSpPr>
            <p:cNvPr id="600" name="Google Shape;600;p26"/>
            <p:cNvSpPr/>
            <p:nvPr/>
          </p:nvSpPr>
          <p:spPr>
            <a:xfrm>
              <a:off x="2135677" y="1108623"/>
              <a:ext cx="2243155" cy="581068"/>
            </a:xfrm>
            <a:prstGeom prst="rect">
              <a:avLst/>
            </a:prstGeom>
            <a:solidFill>
              <a:schemeClr val="accent1"/>
            </a:solidFill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3600" lIns="67200" spcFirstLastPara="1" rIns="67200" wrap="square" tIns="336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Insert heading</a:t>
              </a:r>
              <a:endParaRPr/>
            </a:p>
          </p:txBody>
        </p:sp>
        <p:sp>
          <p:nvSpPr>
            <p:cNvPr id="601" name="Google Shape;601;p26"/>
            <p:cNvSpPr/>
            <p:nvPr/>
          </p:nvSpPr>
          <p:spPr>
            <a:xfrm>
              <a:off x="4425751" y="1108623"/>
              <a:ext cx="2243155" cy="581068"/>
            </a:xfrm>
            <a:prstGeom prst="rect">
              <a:avLst/>
            </a:prstGeom>
            <a:solidFill>
              <a:schemeClr val="accent1"/>
            </a:solidFill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3600" lIns="67200" spcFirstLastPara="1" rIns="67200" wrap="square" tIns="336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Insert heading</a:t>
              </a:r>
              <a:endParaRPr/>
            </a:p>
          </p:txBody>
        </p:sp>
        <p:sp>
          <p:nvSpPr>
            <p:cNvPr id="602" name="Google Shape;602;p26"/>
            <p:cNvSpPr/>
            <p:nvPr/>
          </p:nvSpPr>
          <p:spPr>
            <a:xfrm>
              <a:off x="6715826" y="1108623"/>
              <a:ext cx="2243155" cy="581068"/>
            </a:xfrm>
            <a:prstGeom prst="rect">
              <a:avLst/>
            </a:prstGeom>
            <a:solidFill>
              <a:schemeClr val="accent1"/>
            </a:solidFill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3600" lIns="67200" spcFirstLastPara="1" rIns="67200" wrap="square" tIns="336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Insert heading</a:t>
              </a:r>
              <a:endParaRPr/>
            </a:p>
          </p:txBody>
        </p:sp>
        <p:sp>
          <p:nvSpPr>
            <p:cNvPr id="603" name="Google Shape;603;p26"/>
            <p:cNvSpPr/>
            <p:nvPr/>
          </p:nvSpPr>
          <p:spPr>
            <a:xfrm>
              <a:off x="9005901" y="1108623"/>
              <a:ext cx="2243155" cy="581068"/>
            </a:xfrm>
            <a:prstGeom prst="rect">
              <a:avLst/>
            </a:prstGeom>
            <a:solidFill>
              <a:schemeClr val="accent1"/>
            </a:solidFill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3600" lIns="67200" spcFirstLastPara="1" rIns="67200" wrap="square" tIns="336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Insert heading</a:t>
              </a:r>
              <a:endParaRPr/>
            </a:p>
          </p:txBody>
        </p:sp>
        <p:cxnSp>
          <p:nvCxnSpPr>
            <p:cNvPr id="604" name="Google Shape;604;p26"/>
            <p:cNvCxnSpPr/>
            <p:nvPr/>
          </p:nvCxnSpPr>
          <p:spPr>
            <a:xfrm>
              <a:off x="2216076" y="2560755"/>
              <a:ext cx="2082358" cy="0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605" name="Google Shape;605;p26"/>
            <p:cNvCxnSpPr/>
            <p:nvPr/>
          </p:nvCxnSpPr>
          <p:spPr>
            <a:xfrm>
              <a:off x="4506150" y="2560755"/>
              <a:ext cx="2082358" cy="0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606" name="Google Shape;606;p26"/>
            <p:cNvCxnSpPr/>
            <p:nvPr/>
          </p:nvCxnSpPr>
          <p:spPr>
            <a:xfrm>
              <a:off x="6796225" y="2560755"/>
              <a:ext cx="2082358" cy="0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607" name="Google Shape;607;p26"/>
            <p:cNvCxnSpPr/>
            <p:nvPr/>
          </p:nvCxnSpPr>
          <p:spPr>
            <a:xfrm>
              <a:off x="9086299" y="2560755"/>
              <a:ext cx="2082358" cy="0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608" name="Google Shape;608;p26"/>
            <p:cNvSpPr/>
            <p:nvPr/>
          </p:nvSpPr>
          <p:spPr>
            <a:xfrm>
              <a:off x="942945" y="1743957"/>
              <a:ext cx="1145815" cy="781390"/>
            </a:xfrm>
            <a:prstGeom prst="rect">
              <a:avLst/>
            </a:pr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3600" lIns="67200" spcFirstLastPara="1" rIns="0" wrap="square" tIns="336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Insert heading</a:t>
              </a:r>
              <a:endParaRPr/>
            </a:p>
          </p:txBody>
        </p:sp>
        <p:sp>
          <p:nvSpPr>
            <p:cNvPr id="609" name="Google Shape;609;p26"/>
            <p:cNvSpPr txBox="1"/>
            <p:nvPr/>
          </p:nvSpPr>
          <p:spPr>
            <a:xfrm>
              <a:off x="2216076" y="1743956"/>
              <a:ext cx="2082358" cy="1846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65113" lvl="1" marL="269875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your text here</a:t>
              </a:r>
              <a:endParaRPr/>
            </a:p>
          </p:txBody>
        </p:sp>
        <p:sp>
          <p:nvSpPr>
            <p:cNvPr id="610" name="Google Shape;610;p26"/>
            <p:cNvSpPr txBox="1"/>
            <p:nvPr/>
          </p:nvSpPr>
          <p:spPr>
            <a:xfrm>
              <a:off x="4506150" y="1743956"/>
              <a:ext cx="2082358" cy="1846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65113" lvl="1" marL="269875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your text here</a:t>
              </a:r>
              <a:endParaRPr/>
            </a:p>
          </p:txBody>
        </p:sp>
        <p:sp>
          <p:nvSpPr>
            <p:cNvPr id="611" name="Google Shape;611;p26"/>
            <p:cNvSpPr txBox="1"/>
            <p:nvPr/>
          </p:nvSpPr>
          <p:spPr>
            <a:xfrm>
              <a:off x="6796225" y="1743956"/>
              <a:ext cx="2082358" cy="1846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65113" lvl="1" marL="269875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your text here</a:t>
              </a:r>
              <a:endParaRPr/>
            </a:p>
          </p:txBody>
        </p:sp>
        <p:sp>
          <p:nvSpPr>
            <p:cNvPr id="612" name="Google Shape;612;p26"/>
            <p:cNvSpPr txBox="1"/>
            <p:nvPr/>
          </p:nvSpPr>
          <p:spPr>
            <a:xfrm>
              <a:off x="9086299" y="1743957"/>
              <a:ext cx="2082358" cy="1846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65113" lvl="1" marL="269875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your text here</a:t>
              </a:r>
              <a:endParaRPr/>
            </a:p>
          </p:txBody>
        </p:sp>
        <p:sp>
          <p:nvSpPr>
            <p:cNvPr id="613" name="Google Shape;613;p26"/>
            <p:cNvSpPr/>
            <p:nvPr/>
          </p:nvSpPr>
          <p:spPr>
            <a:xfrm>
              <a:off x="942947" y="2596163"/>
              <a:ext cx="1145815" cy="781390"/>
            </a:xfrm>
            <a:prstGeom prst="rect">
              <a:avLst/>
            </a:pr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3600" lIns="67200" spcFirstLastPara="1" rIns="0" wrap="square" tIns="336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Insert heading</a:t>
              </a:r>
              <a:endParaRPr/>
            </a:p>
          </p:txBody>
        </p:sp>
        <p:sp>
          <p:nvSpPr>
            <p:cNvPr id="614" name="Google Shape;614;p26"/>
            <p:cNvSpPr txBox="1"/>
            <p:nvPr/>
          </p:nvSpPr>
          <p:spPr>
            <a:xfrm>
              <a:off x="2216074" y="2596166"/>
              <a:ext cx="2082358" cy="605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65113" lvl="1" marL="269875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  <a:p>
              <a:pPr indent="-265113" lvl="1" marL="269875" marR="0" rtl="0" algn="l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  <a:p>
              <a:pPr indent="-265113" lvl="1" marL="269875" marR="0" rtl="0" algn="l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</p:txBody>
        </p:sp>
        <p:sp>
          <p:nvSpPr>
            <p:cNvPr id="615" name="Google Shape;615;p26"/>
            <p:cNvSpPr txBox="1"/>
            <p:nvPr/>
          </p:nvSpPr>
          <p:spPr>
            <a:xfrm>
              <a:off x="4506148" y="2596166"/>
              <a:ext cx="2082358" cy="5796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94858" lvl="1" marL="198358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  <a:p>
              <a:pPr indent="-194858" lvl="1" marL="198358" marR="0" rtl="0" algn="l">
                <a:lnSpc>
                  <a:spcPct val="100000"/>
                </a:lnSpc>
                <a:spcBef>
                  <a:spcPts val="147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  <a:p>
              <a:pPr indent="-194858" lvl="1" marL="198358" marR="0" rtl="0" algn="l">
                <a:lnSpc>
                  <a:spcPct val="100000"/>
                </a:lnSpc>
                <a:spcBef>
                  <a:spcPts val="147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</p:txBody>
        </p:sp>
        <p:sp>
          <p:nvSpPr>
            <p:cNvPr id="616" name="Google Shape;616;p26"/>
            <p:cNvSpPr txBox="1"/>
            <p:nvPr/>
          </p:nvSpPr>
          <p:spPr>
            <a:xfrm>
              <a:off x="6796222" y="2596166"/>
              <a:ext cx="2082358" cy="605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65113" lvl="1" marL="269875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  <a:p>
              <a:pPr indent="-265113" lvl="1" marL="269875" marR="0" rtl="0" algn="l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  <a:p>
              <a:pPr indent="-265113" lvl="1" marL="269875" marR="0" rtl="0" algn="l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</p:txBody>
        </p:sp>
        <p:sp>
          <p:nvSpPr>
            <p:cNvPr id="617" name="Google Shape;617;p26"/>
            <p:cNvSpPr txBox="1"/>
            <p:nvPr/>
          </p:nvSpPr>
          <p:spPr>
            <a:xfrm>
              <a:off x="9086297" y="2596166"/>
              <a:ext cx="2082358" cy="5796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94858" lvl="1" marL="198358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  <a:p>
              <a:pPr indent="-194858" lvl="1" marL="198358" marR="0" rtl="0" algn="l">
                <a:lnSpc>
                  <a:spcPct val="100000"/>
                </a:lnSpc>
                <a:spcBef>
                  <a:spcPts val="147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  <a:p>
              <a:pPr indent="-194858" lvl="1" marL="198358" marR="0" rtl="0" algn="l">
                <a:lnSpc>
                  <a:spcPct val="100000"/>
                </a:lnSpc>
                <a:spcBef>
                  <a:spcPts val="147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</p:txBody>
        </p:sp>
        <p:cxnSp>
          <p:nvCxnSpPr>
            <p:cNvPr id="618" name="Google Shape;618;p26"/>
            <p:cNvCxnSpPr/>
            <p:nvPr/>
          </p:nvCxnSpPr>
          <p:spPr>
            <a:xfrm>
              <a:off x="2216076" y="3412962"/>
              <a:ext cx="2082358" cy="0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619" name="Google Shape;619;p26"/>
            <p:cNvCxnSpPr/>
            <p:nvPr/>
          </p:nvCxnSpPr>
          <p:spPr>
            <a:xfrm>
              <a:off x="4506150" y="3412962"/>
              <a:ext cx="2082358" cy="0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620" name="Google Shape;620;p26"/>
            <p:cNvCxnSpPr/>
            <p:nvPr/>
          </p:nvCxnSpPr>
          <p:spPr>
            <a:xfrm>
              <a:off x="6796225" y="3412962"/>
              <a:ext cx="2082358" cy="0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621" name="Google Shape;621;p26"/>
            <p:cNvCxnSpPr/>
            <p:nvPr/>
          </p:nvCxnSpPr>
          <p:spPr>
            <a:xfrm>
              <a:off x="9086299" y="3412962"/>
              <a:ext cx="2082358" cy="0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622" name="Google Shape;622;p26"/>
            <p:cNvCxnSpPr/>
            <p:nvPr/>
          </p:nvCxnSpPr>
          <p:spPr>
            <a:xfrm>
              <a:off x="2216076" y="4419031"/>
              <a:ext cx="2082358" cy="0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623" name="Google Shape;623;p26"/>
            <p:cNvCxnSpPr/>
            <p:nvPr/>
          </p:nvCxnSpPr>
          <p:spPr>
            <a:xfrm>
              <a:off x="4506150" y="4419031"/>
              <a:ext cx="2082358" cy="0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624" name="Google Shape;624;p26"/>
            <p:cNvCxnSpPr/>
            <p:nvPr/>
          </p:nvCxnSpPr>
          <p:spPr>
            <a:xfrm>
              <a:off x="6796225" y="4419031"/>
              <a:ext cx="2082358" cy="0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625" name="Google Shape;625;p26"/>
            <p:cNvCxnSpPr/>
            <p:nvPr/>
          </p:nvCxnSpPr>
          <p:spPr>
            <a:xfrm>
              <a:off x="9086299" y="4419031"/>
              <a:ext cx="2082358" cy="0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626" name="Google Shape;626;p26"/>
            <p:cNvSpPr txBox="1"/>
            <p:nvPr/>
          </p:nvSpPr>
          <p:spPr>
            <a:xfrm>
              <a:off x="2216074" y="3448374"/>
              <a:ext cx="2082358" cy="605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65113" lvl="1" marL="269875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  <a:p>
              <a:pPr indent="-265113" lvl="1" marL="269875" marR="0" rtl="0" algn="l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  <a:p>
              <a:pPr indent="-265113" lvl="1" marL="269875" marR="0" rtl="0" algn="l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</p:txBody>
        </p:sp>
        <p:sp>
          <p:nvSpPr>
            <p:cNvPr id="627" name="Google Shape;627;p26"/>
            <p:cNvSpPr txBox="1"/>
            <p:nvPr/>
          </p:nvSpPr>
          <p:spPr>
            <a:xfrm>
              <a:off x="4506148" y="3448374"/>
              <a:ext cx="2082358" cy="5796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94858" lvl="1" marL="198358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  <a:p>
              <a:pPr indent="-194858" lvl="1" marL="198358" marR="0" rtl="0" algn="l">
                <a:lnSpc>
                  <a:spcPct val="100000"/>
                </a:lnSpc>
                <a:spcBef>
                  <a:spcPts val="147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  <a:p>
              <a:pPr indent="-194858" lvl="1" marL="198358" marR="0" rtl="0" algn="l">
                <a:lnSpc>
                  <a:spcPct val="100000"/>
                </a:lnSpc>
                <a:spcBef>
                  <a:spcPts val="147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</p:txBody>
        </p:sp>
        <p:sp>
          <p:nvSpPr>
            <p:cNvPr id="628" name="Google Shape;628;p26"/>
            <p:cNvSpPr txBox="1"/>
            <p:nvPr/>
          </p:nvSpPr>
          <p:spPr>
            <a:xfrm>
              <a:off x="6796222" y="3448374"/>
              <a:ext cx="2082358" cy="605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65113" lvl="1" marL="269875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  <a:p>
              <a:pPr indent="-265113" lvl="1" marL="269875" marR="0" rtl="0" algn="l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  <a:p>
              <a:pPr indent="-265113" lvl="1" marL="269875" marR="0" rtl="0" algn="l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</p:txBody>
        </p:sp>
        <p:sp>
          <p:nvSpPr>
            <p:cNvPr id="629" name="Google Shape;629;p26"/>
            <p:cNvSpPr txBox="1"/>
            <p:nvPr/>
          </p:nvSpPr>
          <p:spPr>
            <a:xfrm>
              <a:off x="9086297" y="3448374"/>
              <a:ext cx="2082358" cy="5796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94858" lvl="1" marL="198358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  <a:p>
              <a:pPr indent="-194858" lvl="1" marL="198358" marR="0" rtl="0" algn="l">
                <a:lnSpc>
                  <a:spcPct val="100000"/>
                </a:lnSpc>
                <a:spcBef>
                  <a:spcPts val="147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  <a:p>
              <a:pPr indent="-194858" lvl="1" marL="198358" marR="0" rtl="0" algn="l">
                <a:lnSpc>
                  <a:spcPct val="100000"/>
                </a:lnSpc>
                <a:spcBef>
                  <a:spcPts val="147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</p:txBody>
        </p:sp>
        <p:sp>
          <p:nvSpPr>
            <p:cNvPr id="630" name="Google Shape;630;p26"/>
            <p:cNvSpPr/>
            <p:nvPr/>
          </p:nvSpPr>
          <p:spPr>
            <a:xfrm>
              <a:off x="942946" y="3448371"/>
              <a:ext cx="1145815" cy="935252"/>
            </a:xfrm>
            <a:prstGeom prst="rect">
              <a:avLst/>
            </a:pr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3600" lIns="67200" spcFirstLastPara="1" rIns="0" wrap="square" tIns="336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Insert heading</a:t>
              </a:r>
              <a:endParaRPr/>
            </a:p>
          </p:txBody>
        </p:sp>
        <p:sp>
          <p:nvSpPr>
            <p:cNvPr id="631" name="Google Shape;631;p26"/>
            <p:cNvSpPr txBox="1"/>
            <p:nvPr/>
          </p:nvSpPr>
          <p:spPr>
            <a:xfrm>
              <a:off x="2216076" y="4454445"/>
              <a:ext cx="2082358" cy="605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65113" lvl="1" marL="269875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  <a:p>
              <a:pPr indent="-265113" lvl="1" marL="269875" marR="0" rtl="0" algn="l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  <a:p>
              <a:pPr indent="-265113" lvl="1" marL="269875" marR="0" rtl="0" algn="l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</p:txBody>
        </p:sp>
        <p:sp>
          <p:nvSpPr>
            <p:cNvPr id="632" name="Google Shape;632;p26"/>
            <p:cNvSpPr txBox="1"/>
            <p:nvPr/>
          </p:nvSpPr>
          <p:spPr>
            <a:xfrm>
              <a:off x="4506150" y="4454445"/>
              <a:ext cx="2082358" cy="5796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94858" lvl="1" marL="198358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  <a:p>
              <a:pPr indent="-194858" lvl="1" marL="198358" marR="0" rtl="0" algn="l">
                <a:lnSpc>
                  <a:spcPct val="100000"/>
                </a:lnSpc>
                <a:spcBef>
                  <a:spcPts val="147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  <a:p>
              <a:pPr indent="-194858" lvl="1" marL="198358" marR="0" rtl="0" algn="l">
                <a:lnSpc>
                  <a:spcPct val="100000"/>
                </a:lnSpc>
                <a:spcBef>
                  <a:spcPts val="147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</p:txBody>
        </p:sp>
        <p:sp>
          <p:nvSpPr>
            <p:cNvPr id="633" name="Google Shape;633;p26"/>
            <p:cNvSpPr txBox="1"/>
            <p:nvPr/>
          </p:nvSpPr>
          <p:spPr>
            <a:xfrm>
              <a:off x="6796225" y="4454445"/>
              <a:ext cx="2082358" cy="605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65113" lvl="1" marL="269875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  <a:p>
              <a:pPr indent="-265113" lvl="1" marL="269875" marR="0" rtl="0" algn="l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  <a:p>
              <a:pPr indent="-265113" lvl="1" marL="269875" marR="0" rtl="0" algn="l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</p:txBody>
        </p:sp>
        <p:sp>
          <p:nvSpPr>
            <p:cNvPr id="634" name="Google Shape;634;p26"/>
            <p:cNvSpPr txBox="1"/>
            <p:nvPr/>
          </p:nvSpPr>
          <p:spPr>
            <a:xfrm>
              <a:off x="9086299" y="4454445"/>
              <a:ext cx="2082358" cy="5796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94858" lvl="1" marL="198358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  <a:p>
              <a:pPr indent="-194858" lvl="1" marL="198358" marR="0" rtl="0" algn="l">
                <a:lnSpc>
                  <a:spcPct val="100000"/>
                </a:lnSpc>
                <a:spcBef>
                  <a:spcPts val="147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  <a:p>
              <a:pPr indent="-194858" lvl="1" marL="198358" marR="0" rtl="0" algn="l">
                <a:lnSpc>
                  <a:spcPct val="100000"/>
                </a:lnSpc>
                <a:spcBef>
                  <a:spcPts val="147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</p:txBody>
        </p:sp>
        <p:sp>
          <p:nvSpPr>
            <p:cNvPr id="635" name="Google Shape;635;p26"/>
            <p:cNvSpPr/>
            <p:nvPr/>
          </p:nvSpPr>
          <p:spPr>
            <a:xfrm>
              <a:off x="942946" y="4454443"/>
              <a:ext cx="1145815" cy="1607744"/>
            </a:xfrm>
            <a:prstGeom prst="rect">
              <a:avLst/>
            </a:pr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Insert heading</a:t>
              </a:r>
              <a:endParaRPr/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27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sp>
        <p:nvSpPr>
          <p:cNvPr id="641" name="Google Shape;641;p27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2" name="Google Shape;642;p27"/>
          <p:cNvSpPr/>
          <p:nvPr/>
        </p:nvSpPr>
        <p:spPr>
          <a:xfrm>
            <a:off x="492528" y="2342319"/>
            <a:ext cx="11091340" cy="5608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3" name="Google Shape;643;p27"/>
          <p:cNvSpPr/>
          <p:nvPr/>
        </p:nvSpPr>
        <p:spPr>
          <a:xfrm>
            <a:off x="492528" y="3081198"/>
            <a:ext cx="11091340" cy="5608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4" name="Google Shape;644;p27"/>
          <p:cNvSpPr/>
          <p:nvPr/>
        </p:nvSpPr>
        <p:spPr>
          <a:xfrm>
            <a:off x="492528" y="3820077"/>
            <a:ext cx="11091340" cy="5608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5" name="Google Shape;645;p27"/>
          <p:cNvSpPr/>
          <p:nvPr/>
        </p:nvSpPr>
        <p:spPr>
          <a:xfrm>
            <a:off x="492528" y="4558956"/>
            <a:ext cx="11091340" cy="5608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6" name="Google Shape;646;p27"/>
          <p:cNvSpPr/>
          <p:nvPr/>
        </p:nvSpPr>
        <p:spPr>
          <a:xfrm>
            <a:off x="492528" y="5297833"/>
            <a:ext cx="11091340" cy="5608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27"/>
          <p:cNvSpPr/>
          <p:nvPr/>
        </p:nvSpPr>
        <p:spPr>
          <a:xfrm>
            <a:off x="492528" y="1603440"/>
            <a:ext cx="11091340" cy="5608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8" name="Google Shape;648;p27"/>
          <p:cNvSpPr/>
          <p:nvPr/>
        </p:nvSpPr>
        <p:spPr>
          <a:xfrm>
            <a:off x="624304" y="1776124"/>
            <a:ext cx="3207434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649" name="Google Shape;649;p27"/>
          <p:cNvSpPr/>
          <p:nvPr/>
        </p:nvSpPr>
        <p:spPr>
          <a:xfrm>
            <a:off x="624304" y="2515003"/>
            <a:ext cx="3207434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650" name="Google Shape;650;p27"/>
          <p:cNvSpPr/>
          <p:nvPr/>
        </p:nvSpPr>
        <p:spPr>
          <a:xfrm>
            <a:off x="624304" y="3253882"/>
            <a:ext cx="3207434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651" name="Google Shape;651;p27"/>
          <p:cNvSpPr/>
          <p:nvPr/>
        </p:nvSpPr>
        <p:spPr>
          <a:xfrm>
            <a:off x="624304" y="3992761"/>
            <a:ext cx="3207434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652" name="Google Shape;652;p27"/>
          <p:cNvSpPr/>
          <p:nvPr/>
        </p:nvSpPr>
        <p:spPr>
          <a:xfrm>
            <a:off x="624304" y="4731640"/>
            <a:ext cx="3207434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653" name="Google Shape;653;p27"/>
          <p:cNvSpPr/>
          <p:nvPr/>
        </p:nvSpPr>
        <p:spPr>
          <a:xfrm>
            <a:off x="624304" y="5470517"/>
            <a:ext cx="3207434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grpSp>
        <p:nvGrpSpPr>
          <p:cNvPr id="654" name="Google Shape;654;p27"/>
          <p:cNvGrpSpPr/>
          <p:nvPr/>
        </p:nvGrpSpPr>
        <p:grpSpPr>
          <a:xfrm>
            <a:off x="4659694" y="1258786"/>
            <a:ext cx="6613267" cy="4504704"/>
            <a:chOff x="3976787" y="1258786"/>
            <a:chExt cx="6613267" cy="4504704"/>
          </a:xfrm>
        </p:grpSpPr>
        <p:sp>
          <p:nvSpPr>
            <p:cNvPr id="655" name="Google Shape;655;p27"/>
            <p:cNvSpPr/>
            <p:nvPr/>
          </p:nvSpPr>
          <p:spPr>
            <a:xfrm>
              <a:off x="7331773" y="1258786"/>
              <a:ext cx="928468" cy="2154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Heading 4</a:t>
              </a:r>
              <a:endParaRPr/>
            </a:p>
          </p:txBody>
        </p:sp>
        <p:sp>
          <p:nvSpPr>
            <p:cNvPr id="656" name="Google Shape;656;p27"/>
            <p:cNvSpPr/>
            <p:nvPr/>
          </p:nvSpPr>
          <p:spPr>
            <a:xfrm>
              <a:off x="3976787" y="1258786"/>
              <a:ext cx="928468" cy="2154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Heading 1</a:t>
              </a:r>
              <a:endParaRPr/>
            </a:p>
          </p:txBody>
        </p:sp>
        <p:grpSp>
          <p:nvGrpSpPr>
            <p:cNvPr id="657" name="Google Shape;657;p27"/>
            <p:cNvGrpSpPr/>
            <p:nvPr/>
          </p:nvGrpSpPr>
          <p:grpSpPr>
            <a:xfrm>
              <a:off x="4255770" y="1698595"/>
              <a:ext cx="370502" cy="370502"/>
              <a:chOff x="3551571" y="1283110"/>
              <a:chExt cx="589936" cy="589936"/>
            </a:xfrm>
          </p:grpSpPr>
          <p:sp>
            <p:nvSpPr>
              <p:cNvPr id="658" name="Google Shape;658;p27"/>
              <p:cNvSpPr/>
              <p:nvPr/>
            </p:nvSpPr>
            <p:spPr>
              <a:xfrm>
                <a:off x="3551571" y="1283110"/>
                <a:ext cx="589936" cy="589936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9" name="Google Shape;659;p27"/>
              <p:cNvSpPr/>
              <p:nvPr/>
            </p:nvSpPr>
            <p:spPr>
              <a:xfrm>
                <a:off x="3645782" y="1380088"/>
                <a:ext cx="401514" cy="395981"/>
              </a:xfrm>
              <a:custGeom>
                <a:rect b="b" l="l" r="r" t="t"/>
                <a:pathLst>
                  <a:path extrusionOk="0" h="618" w="648">
                    <a:moveTo>
                      <a:pt x="0" y="374"/>
                    </a:moveTo>
                    <a:lnTo>
                      <a:pt x="88" y="320"/>
                    </a:lnTo>
                    <a:lnTo>
                      <a:pt x="122" y="340"/>
                    </a:lnTo>
                    <a:lnTo>
                      <a:pt x="184" y="452"/>
                    </a:lnTo>
                    <a:lnTo>
                      <a:pt x="278" y="316"/>
                    </a:lnTo>
                    <a:lnTo>
                      <a:pt x="434" y="148"/>
                    </a:lnTo>
                    <a:lnTo>
                      <a:pt x="534" y="60"/>
                    </a:lnTo>
                    <a:lnTo>
                      <a:pt x="632" y="0"/>
                    </a:lnTo>
                    <a:lnTo>
                      <a:pt x="648" y="26"/>
                    </a:lnTo>
                    <a:lnTo>
                      <a:pt x="566" y="98"/>
                    </a:lnTo>
                    <a:lnTo>
                      <a:pt x="448" y="230"/>
                    </a:lnTo>
                    <a:lnTo>
                      <a:pt x="346" y="360"/>
                    </a:lnTo>
                    <a:lnTo>
                      <a:pt x="234" y="554"/>
                    </a:lnTo>
                    <a:lnTo>
                      <a:pt x="144" y="618"/>
                    </a:lnTo>
                    <a:lnTo>
                      <a:pt x="82" y="466"/>
                    </a:lnTo>
                    <a:lnTo>
                      <a:pt x="42" y="404"/>
                    </a:lnTo>
                    <a:lnTo>
                      <a:pt x="0" y="3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60" name="Google Shape;660;p27"/>
            <p:cNvGrpSpPr/>
            <p:nvPr/>
          </p:nvGrpSpPr>
          <p:grpSpPr>
            <a:xfrm>
              <a:off x="7610756" y="1698595"/>
              <a:ext cx="370502" cy="370502"/>
              <a:chOff x="3551571" y="1283110"/>
              <a:chExt cx="589936" cy="589936"/>
            </a:xfrm>
          </p:grpSpPr>
          <p:sp>
            <p:nvSpPr>
              <p:cNvPr id="661" name="Google Shape;661;p27"/>
              <p:cNvSpPr/>
              <p:nvPr/>
            </p:nvSpPr>
            <p:spPr>
              <a:xfrm>
                <a:off x="3551571" y="1283110"/>
                <a:ext cx="589936" cy="589936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2" name="Google Shape;662;p27"/>
              <p:cNvSpPr/>
              <p:nvPr/>
            </p:nvSpPr>
            <p:spPr>
              <a:xfrm>
                <a:off x="3645782" y="1380088"/>
                <a:ext cx="401514" cy="395981"/>
              </a:xfrm>
              <a:custGeom>
                <a:rect b="b" l="l" r="r" t="t"/>
                <a:pathLst>
                  <a:path extrusionOk="0" h="618" w="648">
                    <a:moveTo>
                      <a:pt x="0" y="374"/>
                    </a:moveTo>
                    <a:lnTo>
                      <a:pt x="88" y="320"/>
                    </a:lnTo>
                    <a:lnTo>
                      <a:pt x="122" y="340"/>
                    </a:lnTo>
                    <a:lnTo>
                      <a:pt x="184" y="452"/>
                    </a:lnTo>
                    <a:lnTo>
                      <a:pt x="278" y="316"/>
                    </a:lnTo>
                    <a:lnTo>
                      <a:pt x="434" y="148"/>
                    </a:lnTo>
                    <a:lnTo>
                      <a:pt x="534" y="60"/>
                    </a:lnTo>
                    <a:lnTo>
                      <a:pt x="632" y="0"/>
                    </a:lnTo>
                    <a:lnTo>
                      <a:pt x="648" y="26"/>
                    </a:lnTo>
                    <a:lnTo>
                      <a:pt x="566" y="98"/>
                    </a:lnTo>
                    <a:lnTo>
                      <a:pt x="448" y="230"/>
                    </a:lnTo>
                    <a:lnTo>
                      <a:pt x="346" y="360"/>
                    </a:lnTo>
                    <a:lnTo>
                      <a:pt x="234" y="554"/>
                    </a:lnTo>
                    <a:lnTo>
                      <a:pt x="144" y="618"/>
                    </a:lnTo>
                    <a:lnTo>
                      <a:pt x="82" y="466"/>
                    </a:lnTo>
                    <a:lnTo>
                      <a:pt x="42" y="404"/>
                    </a:lnTo>
                    <a:lnTo>
                      <a:pt x="0" y="3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63" name="Google Shape;663;p27"/>
            <p:cNvGrpSpPr/>
            <p:nvPr/>
          </p:nvGrpSpPr>
          <p:grpSpPr>
            <a:xfrm>
              <a:off x="4255770" y="2437474"/>
              <a:ext cx="370502" cy="370502"/>
              <a:chOff x="3551571" y="1283110"/>
              <a:chExt cx="589936" cy="589936"/>
            </a:xfrm>
          </p:grpSpPr>
          <p:sp>
            <p:nvSpPr>
              <p:cNvPr id="664" name="Google Shape;664;p27"/>
              <p:cNvSpPr/>
              <p:nvPr/>
            </p:nvSpPr>
            <p:spPr>
              <a:xfrm>
                <a:off x="3551571" y="1283110"/>
                <a:ext cx="589936" cy="589936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5" name="Google Shape;665;p27"/>
              <p:cNvSpPr/>
              <p:nvPr/>
            </p:nvSpPr>
            <p:spPr>
              <a:xfrm>
                <a:off x="3645782" y="1380088"/>
                <a:ext cx="401514" cy="395981"/>
              </a:xfrm>
              <a:custGeom>
                <a:rect b="b" l="l" r="r" t="t"/>
                <a:pathLst>
                  <a:path extrusionOk="0" h="618" w="648">
                    <a:moveTo>
                      <a:pt x="0" y="374"/>
                    </a:moveTo>
                    <a:lnTo>
                      <a:pt x="88" y="320"/>
                    </a:lnTo>
                    <a:lnTo>
                      <a:pt x="122" y="340"/>
                    </a:lnTo>
                    <a:lnTo>
                      <a:pt x="184" y="452"/>
                    </a:lnTo>
                    <a:lnTo>
                      <a:pt x="278" y="316"/>
                    </a:lnTo>
                    <a:lnTo>
                      <a:pt x="434" y="148"/>
                    </a:lnTo>
                    <a:lnTo>
                      <a:pt x="534" y="60"/>
                    </a:lnTo>
                    <a:lnTo>
                      <a:pt x="632" y="0"/>
                    </a:lnTo>
                    <a:lnTo>
                      <a:pt x="648" y="26"/>
                    </a:lnTo>
                    <a:lnTo>
                      <a:pt x="566" y="98"/>
                    </a:lnTo>
                    <a:lnTo>
                      <a:pt x="448" y="230"/>
                    </a:lnTo>
                    <a:lnTo>
                      <a:pt x="346" y="360"/>
                    </a:lnTo>
                    <a:lnTo>
                      <a:pt x="234" y="554"/>
                    </a:lnTo>
                    <a:lnTo>
                      <a:pt x="144" y="618"/>
                    </a:lnTo>
                    <a:lnTo>
                      <a:pt x="82" y="466"/>
                    </a:lnTo>
                    <a:lnTo>
                      <a:pt x="42" y="404"/>
                    </a:lnTo>
                    <a:lnTo>
                      <a:pt x="0" y="3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66" name="Google Shape;666;p27"/>
            <p:cNvGrpSpPr/>
            <p:nvPr/>
          </p:nvGrpSpPr>
          <p:grpSpPr>
            <a:xfrm>
              <a:off x="7610756" y="2437474"/>
              <a:ext cx="370502" cy="370502"/>
              <a:chOff x="3551571" y="1283110"/>
              <a:chExt cx="589936" cy="589936"/>
            </a:xfrm>
          </p:grpSpPr>
          <p:sp>
            <p:nvSpPr>
              <p:cNvPr id="667" name="Google Shape;667;p27"/>
              <p:cNvSpPr/>
              <p:nvPr/>
            </p:nvSpPr>
            <p:spPr>
              <a:xfrm>
                <a:off x="3551571" y="1283110"/>
                <a:ext cx="589936" cy="589936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8" name="Google Shape;668;p27"/>
              <p:cNvSpPr/>
              <p:nvPr/>
            </p:nvSpPr>
            <p:spPr>
              <a:xfrm>
                <a:off x="3645782" y="1380088"/>
                <a:ext cx="401514" cy="395981"/>
              </a:xfrm>
              <a:custGeom>
                <a:rect b="b" l="l" r="r" t="t"/>
                <a:pathLst>
                  <a:path extrusionOk="0" h="618" w="648">
                    <a:moveTo>
                      <a:pt x="0" y="374"/>
                    </a:moveTo>
                    <a:lnTo>
                      <a:pt x="88" y="320"/>
                    </a:lnTo>
                    <a:lnTo>
                      <a:pt x="122" y="340"/>
                    </a:lnTo>
                    <a:lnTo>
                      <a:pt x="184" y="452"/>
                    </a:lnTo>
                    <a:lnTo>
                      <a:pt x="278" y="316"/>
                    </a:lnTo>
                    <a:lnTo>
                      <a:pt x="434" y="148"/>
                    </a:lnTo>
                    <a:lnTo>
                      <a:pt x="534" y="60"/>
                    </a:lnTo>
                    <a:lnTo>
                      <a:pt x="632" y="0"/>
                    </a:lnTo>
                    <a:lnTo>
                      <a:pt x="648" y="26"/>
                    </a:lnTo>
                    <a:lnTo>
                      <a:pt x="566" y="98"/>
                    </a:lnTo>
                    <a:lnTo>
                      <a:pt x="448" y="230"/>
                    </a:lnTo>
                    <a:lnTo>
                      <a:pt x="346" y="360"/>
                    </a:lnTo>
                    <a:lnTo>
                      <a:pt x="234" y="554"/>
                    </a:lnTo>
                    <a:lnTo>
                      <a:pt x="144" y="618"/>
                    </a:lnTo>
                    <a:lnTo>
                      <a:pt x="82" y="466"/>
                    </a:lnTo>
                    <a:lnTo>
                      <a:pt x="42" y="404"/>
                    </a:lnTo>
                    <a:lnTo>
                      <a:pt x="0" y="3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69" name="Google Shape;669;p27"/>
            <p:cNvGrpSpPr/>
            <p:nvPr/>
          </p:nvGrpSpPr>
          <p:grpSpPr>
            <a:xfrm>
              <a:off x="4255770" y="3176353"/>
              <a:ext cx="370502" cy="370502"/>
              <a:chOff x="3551571" y="1283110"/>
              <a:chExt cx="589936" cy="589936"/>
            </a:xfrm>
          </p:grpSpPr>
          <p:sp>
            <p:nvSpPr>
              <p:cNvPr id="670" name="Google Shape;670;p27"/>
              <p:cNvSpPr/>
              <p:nvPr/>
            </p:nvSpPr>
            <p:spPr>
              <a:xfrm>
                <a:off x="3551571" y="1283110"/>
                <a:ext cx="589936" cy="589936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1" name="Google Shape;671;p27"/>
              <p:cNvSpPr/>
              <p:nvPr/>
            </p:nvSpPr>
            <p:spPr>
              <a:xfrm>
                <a:off x="3645782" y="1380088"/>
                <a:ext cx="401514" cy="395981"/>
              </a:xfrm>
              <a:custGeom>
                <a:rect b="b" l="l" r="r" t="t"/>
                <a:pathLst>
                  <a:path extrusionOk="0" h="618" w="648">
                    <a:moveTo>
                      <a:pt x="0" y="374"/>
                    </a:moveTo>
                    <a:lnTo>
                      <a:pt x="88" y="320"/>
                    </a:lnTo>
                    <a:lnTo>
                      <a:pt x="122" y="340"/>
                    </a:lnTo>
                    <a:lnTo>
                      <a:pt x="184" y="452"/>
                    </a:lnTo>
                    <a:lnTo>
                      <a:pt x="278" y="316"/>
                    </a:lnTo>
                    <a:lnTo>
                      <a:pt x="434" y="148"/>
                    </a:lnTo>
                    <a:lnTo>
                      <a:pt x="534" y="60"/>
                    </a:lnTo>
                    <a:lnTo>
                      <a:pt x="632" y="0"/>
                    </a:lnTo>
                    <a:lnTo>
                      <a:pt x="648" y="26"/>
                    </a:lnTo>
                    <a:lnTo>
                      <a:pt x="566" y="98"/>
                    </a:lnTo>
                    <a:lnTo>
                      <a:pt x="448" y="230"/>
                    </a:lnTo>
                    <a:lnTo>
                      <a:pt x="346" y="360"/>
                    </a:lnTo>
                    <a:lnTo>
                      <a:pt x="234" y="554"/>
                    </a:lnTo>
                    <a:lnTo>
                      <a:pt x="144" y="618"/>
                    </a:lnTo>
                    <a:lnTo>
                      <a:pt x="82" y="466"/>
                    </a:lnTo>
                    <a:lnTo>
                      <a:pt x="42" y="404"/>
                    </a:lnTo>
                    <a:lnTo>
                      <a:pt x="0" y="3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72" name="Google Shape;672;p27"/>
            <p:cNvGrpSpPr/>
            <p:nvPr/>
          </p:nvGrpSpPr>
          <p:grpSpPr>
            <a:xfrm>
              <a:off x="7610756" y="3176353"/>
              <a:ext cx="370502" cy="370502"/>
              <a:chOff x="3551571" y="1283110"/>
              <a:chExt cx="589936" cy="589936"/>
            </a:xfrm>
          </p:grpSpPr>
          <p:sp>
            <p:nvSpPr>
              <p:cNvPr id="673" name="Google Shape;673;p27"/>
              <p:cNvSpPr/>
              <p:nvPr/>
            </p:nvSpPr>
            <p:spPr>
              <a:xfrm>
                <a:off x="3551571" y="1283110"/>
                <a:ext cx="589936" cy="589936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4" name="Google Shape;674;p27"/>
              <p:cNvSpPr/>
              <p:nvPr/>
            </p:nvSpPr>
            <p:spPr>
              <a:xfrm>
                <a:off x="3645782" y="1380088"/>
                <a:ext cx="401514" cy="395981"/>
              </a:xfrm>
              <a:custGeom>
                <a:rect b="b" l="l" r="r" t="t"/>
                <a:pathLst>
                  <a:path extrusionOk="0" h="618" w="648">
                    <a:moveTo>
                      <a:pt x="0" y="374"/>
                    </a:moveTo>
                    <a:lnTo>
                      <a:pt x="88" y="320"/>
                    </a:lnTo>
                    <a:lnTo>
                      <a:pt x="122" y="340"/>
                    </a:lnTo>
                    <a:lnTo>
                      <a:pt x="184" y="452"/>
                    </a:lnTo>
                    <a:lnTo>
                      <a:pt x="278" y="316"/>
                    </a:lnTo>
                    <a:lnTo>
                      <a:pt x="434" y="148"/>
                    </a:lnTo>
                    <a:lnTo>
                      <a:pt x="534" y="60"/>
                    </a:lnTo>
                    <a:lnTo>
                      <a:pt x="632" y="0"/>
                    </a:lnTo>
                    <a:lnTo>
                      <a:pt x="648" y="26"/>
                    </a:lnTo>
                    <a:lnTo>
                      <a:pt x="566" y="98"/>
                    </a:lnTo>
                    <a:lnTo>
                      <a:pt x="448" y="230"/>
                    </a:lnTo>
                    <a:lnTo>
                      <a:pt x="346" y="360"/>
                    </a:lnTo>
                    <a:lnTo>
                      <a:pt x="234" y="554"/>
                    </a:lnTo>
                    <a:lnTo>
                      <a:pt x="144" y="618"/>
                    </a:lnTo>
                    <a:lnTo>
                      <a:pt x="82" y="466"/>
                    </a:lnTo>
                    <a:lnTo>
                      <a:pt x="42" y="404"/>
                    </a:lnTo>
                    <a:lnTo>
                      <a:pt x="0" y="3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75" name="Google Shape;675;p27"/>
            <p:cNvGrpSpPr/>
            <p:nvPr/>
          </p:nvGrpSpPr>
          <p:grpSpPr>
            <a:xfrm>
              <a:off x="7610756" y="3915232"/>
              <a:ext cx="370502" cy="370502"/>
              <a:chOff x="3551571" y="1283110"/>
              <a:chExt cx="589936" cy="589936"/>
            </a:xfrm>
          </p:grpSpPr>
          <p:sp>
            <p:nvSpPr>
              <p:cNvPr id="676" name="Google Shape;676;p27"/>
              <p:cNvSpPr/>
              <p:nvPr/>
            </p:nvSpPr>
            <p:spPr>
              <a:xfrm>
                <a:off x="3551571" y="1283110"/>
                <a:ext cx="589936" cy="589936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7" name="Google Shape;677;p27"/>
              <p:cNvSpPr/>
              <p:nvPr/>
            </p:nvSpPr>
            <p:spPr>
              <a:xfrm>
                <a:off x="3645782" y="1380088"/>
                <a:ext cx="401514" cy="395981"/>
              </a:xfrm>
              <a:custGeom>
                <a:rect b="b" l="l" r="r" t="t"/>
                <a:pathLst>
                  <a:path extrusionOk="0" h="618" w="648">
                    <a:moveTo>
                      <a:pt x="0" y="374"/>
                    </a:moveTo>
                    <a:lnTo>
                      <a:pt x="88" y="320"/>
                    </a:lnTo>
                    <a:lnTo>
                      <a:pt x="122" y="340"/>
                    </a:lnTo>
                    <a:lnTo>
                      <a:pt x="184" y="452"/>
                    </a:lnTo>
                    <a:lnTo>
                      <a:pt x="278" y="316"/>
                    </a:lnTo>
                    <a:lnTo>
                      <a:pt x="434" y="148"/>
                    </a:lnTo>
                    <a:lnTo>
                      <a:pt x="534" y="60"/>
                    </a:lnTo>
                    <a:lnTo>
                      <a:pt x="632" y="0"/>
                    </a:lnTo>
                    <a:lnTo>
                      <a:pt x="648" y="26"/>
                    </a:lnTo>
                    <a:lnTo>
                      <a:pt x="566" y="98"/>
                    </a:lnTo>
                    <a:lnTo>
                      <a:pt x="448" y="230"/>
                    </a:lnTo>
                    <a:lnTo>
                      <a:pt x="346" y="360"/>
                    </a:lnTo>
                    <a:lnTo>
                      <a:pt x="234" y="554"/>
                    </a:lnTo>
                    <a:lnTo>
                      <a:pt x="144" y="618"/>
                    </a:lnTo>
                    <a:lnTo>
                      <a:pt x="82" y="466"/>
                    </a:lnTo>
                    <a:lnTo>
                      <a:pt x="42" y="404"/>
                    </a:lnTo>
                    <a:lnTo>
                      <a:pt x="0" y="3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78" name="Google Shape;678;p27"/>
            <p:cNvGrpSpPr/>
            <p:nvPr/>
          </p:nvGrpSpPr>
          <p:grpSpPr>
            <a:xfrm>
              <a:off x="4255770" y="3915232"/>
              <a:ext cx="370502" cy="370502"/>
              <a:chOff x="7577881" y="1283110"/>
              <a:chExt cx="589936" cy="589936"/>
            </a:xfrm>
          </p:grpSpPr>
          <p:sp>
            <p:nvSpPr>
              <p:cNvPr id="679" name="Google Shape;679;p27"/>
              <p:cNvSpPr/>
              <p:nvPr/>
            </p:nvSpPr>
            <p:spPr>
              <a:xfrm>
                <a:off x="7577881" y="1283110"/>
                <a:ext cx="589936" cy="589936"/>
              </a:xfrm>
              <a:prstGeom prst="ellipse">
                <a:avLst/>
              </a:prstGeom>
              <a:solidFill>
                <a:srgbClr val="00B05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0" name="Google Shape;680;p27"/>
              <p:cNvSpPr/>
              <p:nvPr/>
            </p:nvSpPr>
            <p:spPr>
              <a:xfrm>
                <a:off x="7721173" y="1425050"/>
                <a:ext cx="303352" cy="306056"/>
              </a:xfrm>
              <a:custGeom>
                <a:rect b="b" l="l" r="r" t="t"/>
                <a:pathLst>
                  <a:path extrusionOk="0" h="340" w="336">
                    <a:moveTo>
                      <a:pt x="51" y="74"/>
                    </a:moveTo>
                    <a:lnTo>
                      <a:pt x="75" y="37"/>
                    </a:lnTo>
                    <a:lnTo>
                      <a:pt x="111" y="0"/>
                    </a:lnTo>
                    <a:lnTo>
                      <a:pt x="113" y="33"/>
                    </a:lnTo>
                    <a:lnTo>
                      <a:pt x="127" y="66"/>
                    </a:lnTo>
                    <a:lnTo>
                      <a:pt x="159" y="126"/>
                    </a:lnTo>
                    <a:lnTo>
                      <a:pt x="185" y="97"/>
                    </a:lnTo>
                    <a:lnTo>
                      <a:pt x="212" y="67"/>
                    </a:lnTo>
                    <a:lnTo>
                      <a:pt x="250" y="40"/>
                    </a:lnTo>
                    <a:lnTo>
                      <a:pt x="281" y="37"/>
                    </a:lnTo>
                    <a:lnTo>
                      <a:pt x="311" y="56"/>
                    </a:lnTo>
                    <a:lnTo>
                      <a:pt x="325" y="94"/>
                    </a:lnTo>
                    <a:lnTo>
                      <a:pt x="305" y="99"/>
                    </a:lnTo>
                    <a:lnTo>
                      <a:pt x="288" y="104"/>
                    </a:lnTo>
                    <a:lnTo>
                      <a:pt x="212" y="185"/>
                    </a:lnTo>
                    <a:lnTo>
                      <a:pt x="257" y="224"/>
                    </a:lnTo>
                    <a:lnTo>
                      <a:pt x="296" y="245"/>
                    </a:lnTo>
                    <a:lnTo>
                      <a:pt x="336" y="250"/>
                    </a:lnTo>
                    <a:lnTo>
                      <a:pt x="325" y="275"/>
                    </a:lnTo>
                    <a:lnTo>
                      <a:pt x="296" y="310"/>
                    </a:lnTo>
                    <a:lnTo>
                      <a:pt x="267" y="319"/>
                    </a:lnTo>
                    <a:lnTo>
                      <a:pt x="224" y="297"/>
                    </a:lnTo>
                    <a:lnTo>
                      <a:pt x="167" y="247"/>
                    </a:lnTo>
                    <a:lnTo>
                      <a:pt x="135" y="293"/>
                    </a:lnTo>
                    <a:lnTo>
                      <a:pt x="101" y="330"/>
                    </a:lnTo>
                    <a:lnTo>
                      <a:pt x="74" y="340"/>
                    </a:lnTo>
                    <a:lnTo>
                      <a:pt x="33" y="318"/>
                    </a:lnTo>
                    <a:lnTo>
                      <a:pt x="0" y="274"/>
                    </a:lnTo>
                    <a:lnTo>
                      <a:pt x="35" y="270"/>
                    </a:lnTo>
                    <a:lnTo>
                      <a:pt x="67" y="247"/>
                    </a:lnTo>
                    <a:lnTo>
                      <a:pt x="112" y="188"/>
                    </a:lnTo>
                    <a:lnTo>
                      <a:pt x="69" y="127"/>
                    </a:lnTo>
                    <a:lnTo>
                      <a:pt x="57" y="99"/>
                    </a:lnTo>
                    <a:lnTo>
                      <a:pt x="51" y="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81" name="Google Shape;681;p27"/>
            <p:cNvGrpSpPr/>
            <p:nvPr/>
          </p:nvGrpSpPr>
          <p:grpSpPr>
            <a:xfrm>
              <a:off x="7610756" y="4654111"/>
              <a:ext cx="370502" cy="370502"/>
              <a:chOff x="3551571" y="1283110"/>
              <a:chExt cx="589936" cy="589936"/>
            </a:xfrm>
          </p:grpSpPr>
          <p:sp>
            <p:nvSpPr>
              <p:cNvPr id="682" name="Google Shape;682;p27"/>
              <p:cNvSpPr/>
              <p:nvPr/>
            </p:nvSpPr>
            <p:spPr>
              <a:xfrm>
                <a:off x="3551571" y="1283110"/>
                <a:ext cx="589936" cy="589936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3" name="Google Shape;683;p27"/>
              <p:cNvSpPr/>
              <p:nvPr/>
            </p:nvSpPr>
            <p:spPr>
              <a:xfrm>
                <a:off x="3645782" y="1380088"/>
                <a:ext cx="401514" cy="395981"/>
              </a:xfrm>
              <a:custGeom>
                <a:rect b="b" l="l" r="r" t="t"/>
                <a:pathLst>
                  <a:path extrusionOk="0" h="618" w="648">
                    <a:moveTo>
                      <a:pt x="0" y="374"/>
                    </a:moveTo>
                    <a:lnTo>
                      <a:pt x="88" y="320"/>
                    </a:lnTo>
                    <a:lnTo>
                      <a:pt x="122" y="340"/>
                    </a:lnTo>
                    <a:lnTo>
                      <a:pt x="184" y="452"/>
                    </a:lnTo>
                    <a:lnTo>
                      <a:pt x="278" y="316"/>
                    </a:lnTo>
                    <a:lnTo>
                      <a:pt x="434" y="148"/>
                    </a:lnTo>
                    <a:lnTo>
                      <a:pt x="534" y="60"/>
                    </a:lnTo>
                    <a:lnTo>
                      <a:pt x="632" y="0"/>
                    </a:lnTo>
                    <a:lnTo>
                      <a:pt x="648" y="26"/>
                    </a:lnTo>
                    <a:lnTo>
                      <a:pt x="566" y="98"/>
                    </a:lnTo>
                    <a:lnTo>
                      <a:pt x="448" y="230"/>
                    </a:lnTo>
                    <a:lnTo>
                      <a:pt x="346" y="360"/>
                    </a:lnTo>
                    <a:lnTo>
                      <a:pt x="234" y="554"/>
                    </a:lnTo>
                    <a:lnTo>
                      <a:pt x="144" y="618"/>
                    </a:lnTo>
                    <a:lnTo>
                      <a:pt x="82" y="466"/>
                    </a:lnTo>
                    <a:lnTo>
                      <a:pt x="42" y="404"/>
                    </a:lnTo>
                    <a:lnTo>
                      <a:pt x="0" y="3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84" name="Google Shape;684;p27"/>
            <p:cNvGrpSpPr/>
            <p:nvPr/>
          </p:nvGrpSpPr>
          <p:grpSpPr>
            <a:xfrm>
              <a:off x="4255770" y="4654111"/>
              <a:ext cx="370502" cy="370502"/>
              <a:chOff x="7577881" y="1283110"/>
              <a:chExt cx="589936" cy="589936"/>
            </a:xfrm>
          </p:grpSpPr>
          <p:sp>
            <p:nvSpPr>
              <p:cNvPr id="685" name="Google Shape;685;p27"/>
              <p:cNvSpPr/>
              <p:nvPr/>
            </p:nvSpPr>
            <p:spPr>
              <a:xfrm>
                <a:off x="7577881" y="1283110"/>
                <a:ext cx="589936" cy="589936"/>
              </a:xfrm>
              <a:prstGeom prst="ellipse">
                <a:avLst/>
              </a:prstGeom>
              <a:solidFill>
                <a:srgbClr val="00B05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6" name="Google Shape;686;p27"/>
              <p:cNvSpPr/>
              <p:nvPr/>
            </p:nvSpPr>
            <p:spPr>
              <a:xfrm>
                <a:off x="7721173" y="1425050"/>
                <a:ext cx="303352" cy="306056"/>
              </a:xfrm>
              <a:custGeom>
                <a:rect b="b" l="l" r="r" t="t"/>
                <a:pathLst>
                  <a:path extrusionOk="0" h="340" w="336">
                    <a:moveTo>
                      <a:pt x="51" y="74"/>
                    </a:moveTo>
                    <a:lnTo>
                      <a:pt x="75" y="37"/>
                    </a:lnTo>
                    <a:lnTo>
                      <a:pt x="111" y="0"/>
                    </a:lnTo>
                    <a:lnTo>
                      <a:pt x="113" y="33"/>
                    </a:lnTo>
                    <a:lnTo>
                      <a:pt x="127" y="66"/>
                    </a:lnTo>
                    <a:lnTo>
                      <a:pt x="159" y="126"/>
                    </a:lnTo>
                    <a:lnTo>
                      <a:pt x="185" y="97"/>
                    </a:lnTo>
                    <a:lnTo>
                      <a:pt x="212" y="67"/>
                    </a:lnTo>
                    <a:lnTo>
                      <a:pt x="250" y="40"/>
                    </a:lnTo>
                    <a:lnTo>
                      <a:pt x="281" y="37"/>
                    </a:lnTo>
                    <a:lnTo>
                      <a:pt x="311" y="56"/>
                    </a:lnTo>
                    <a:lnTo>
                      <a:pt x="325" y="94"/>
                    </a:lnTo>
                    <a:lnTo>
                      <a:pt x="305" y="99"/>
                    </a:lnTo>
                    <a:lnTo>
                      <a:pt x="288" y="104"/>
                    </a:lnTo>
                    <a:lnTo>
                      <a:pt x="212" y="185"/>
                    </a:lnTo>
                    <a:lnTo>
                      <a:pt x="257" y="224"/>
                    </a:lnTo>
                    <a:lnTo>
                      <a:pt x="296" y="245"/>
                    </a:lnTo>
                    <a:lnTo>
                      <a:pt x="336" y="250"/>
                    </a:lnTo>
                    <a:lnTo>
                      <a:pt x="325" y="275"/>
                    </a:lnTo>
                    <a:lnTo>
                      <a:pt x="296" y="310"/>
                    </a:lnTo>
                    <a:lnTo>
                      <a:pt x="267" y="319"/>
                    </a:lnTo>
                    <a:lnTo>
                      <a:pt x="224" y="297"/>
                    </a:lnTo>
                    <a:lnTo>
                      <a:pt x="167" y="247"/>
                    </a:lnTo>
                    <a:lnTo>
                      <a:pt x="135" y="293"/>
                    </a:lnTo>
                    <a:lnTo>
                      <a:pt x="101" y="330"/>
                    </a:lnTo>
                    <a:lnTo>
                      <a:pt x="74" y="340"/>
                    </a:lnTo>
                    <a:lnTo>
                      <a:pt x="33" y="318"/>
                    </a:lnTo>
                    <a:lnTo>
                      <a:pt x="0" y="274"/>
                    </a:lnTo>
                    <a:lnTo>
                      <a:pt x="35" y="270"/>
                    </a:lnTo>
                    <a:lnTo>
                      <a:pt x="67" y="247"/>
                    </a:lnTo>
                    <a:lnTo>
                      <a:pt x="112" y="188"/>
                    </a:lnTo>
                    <a:lnTo>
                      <a:pt x="69" y="127"/>
                    </a:lnTo>
                    <a:lnTo>
                      <a:pt x="57" y="99"/>
                    </a:lnTo>
                    <a:lnTo>
                      <a:pt x="51" y="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87" name="Google Shape;687;p27"/>
            <p:cNvGrpSpPr/>
            <p:nvPr/>
          </p:nvGrpSpPr>
          <p:grpSpPr>
            <a:xfrm>
              <a:off x="5095116" y="1258786"/>
              <a:ext cx="2046797" cy="4504704"/>
              <a:chOff x="5095116" y="1258786"/>
              <a:chExt cx="2046797" cy="4504704"/>
            </a:xfrm>
          </p:grpSpPr>
          <p:sp>
            <p:nvSpPr>
              <p:cNvPr id="688" name="Google Shape;688;p27"/>
              <p:cNvSpPr/>
              <p:nvPr/>
            </p:nvSpPr>
            <p:spPr>
              <a:xfrm>
                <a:off x="5095116" y="1258786"/>
                <a:ext cx="928468" cy="2154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400">
                    <a:solidFill>
                      <a:schemeClr val="accent1"/>
                    </a:solidFill>
                    <a:latin typeface="Arial"/>
                    <a:ea typeface="Arial"/>
                    <a:cs typeface="Arial"/>
                    <a:sym typeface="Arial"/>
                  </a:rPr>
                  <a:t>Heading 2</a:t>
                </a:r>
                <a:endParaRPr/>
              </a:p>
            </p:txBody>
          </p:sp>
          <p:grpSp>
            <p:nvGrpSpPr>
              <p:cNvPr id="689" name="Google Shape;689;p27"/>
              <p:cNvGrpSpPr/>
              <p:nvPr/>
            </p:nvGrpSpPr>
            <p:grpSpPr>
              <a:xfrm>
                <a:off x="5374099" y="1698595"/>
                <a:ext cx="370502" cy="370502"/>
                <a:chOff x="7577881" y="1283110"/>
                <a:chExt cx="589936" cy="589936"/>
              </a:xfrm>
            </p:grpSpPr>
            <p:sp>
              <p:nvSpPr>
                <p:cNvPr id="690" name="Google Shape;690;p27"/>
                <p:cNvSpPr/>
                <p:nvPr/>
              </p:nvSpPr>
              <p:spPr>
                <a:xfrm>
                  <a:off x="7577881" y="1283110"/>
                  <a:ext cx="589936" cy="589936"/>
                </a:xfrm>
                <a:prstGeom prst="ellipse">
                  <a:avLst/>
                </a:prstGeom>
                <a:solidFill>
                  <a:srgbClr val="00B05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1" name="Google Shape;691;p27"/>
                <p:cNvSpPr/>
                <p:nvPr/>
              </p:nvSpPr>
              <p:spPr>
                <a:xfrm>
                  <a:off x="7721173" y="1425050"/>
                  <a:ext cx="303352" cy="306056"/>
                </a:xfrm>
                <a:custGeom>
                  <a:rect b="b" l="l" r="r" t="t"/>
                  <a:pathLst>
                    <a:path extrusionOk="0" h="340" w="336">
                      <a:moveTo>
                        <a:pt x="51" y="74"/>
                      </a:moveTo>
                      <a:lnTo>
                        <a:pt x="75" y="37"/>
                      </a:lnTo>
                      <a:lnTo>
                        <a:pt x="111" y="0"/>
                      </a:lnTo>
                      <a:lnTo>
                        <a:pt x="113" y="33"/>
                      </a:lnTo>
                      <a:lnTo>
                        <a:pt x="127" y="66"/>
                      </a:lnTo>
                      <a:lnTo>
                        <a:pt x="159" y="126"/>
                      </a:lnTo>
                      <a:lnTo>
                        <a:pt x="185" y="97"/>
                      </a:lnTo>
                      <a:lnTo>
                        <a:pt x="212" y="67"/>
                      </a:lnTo>
                      <a:lnTo>
                        <a:pt x="250" y="40"/>
                      </a:lnTo>
                      <a:lnTo>
                        <a:pt x="281" y="37"/>
                      </a:lnTo>
                      <a:lnTo>
                        <a:pt x="311" y="56"/>
                      </a:lnTo>
                      <a:lnTo>
                        <a:pt x="325" y="94"/>
                      </a:lnTo>
                      <a:lnTo>
                        <a:pt x="305" y="99"/>
                      </a:lnTo>
                      <a:lnTo>
                        <a:pt x="288" y="104"/>
                      </a:lnTo>
                      <a:lnTo>
                        <a:pt x="212" y="185"/>
                      </a:lnTo>
                      <a:lnTo>
                        <a:pt x="257" y="224"/>
                      </a:lnTo>
                      <a:lnTo>
                        <a:pt x="296" y="245"/>
                      </a:lnTo>
                      <a:lnTo>
                        <a:pt x="336" y="250"/>
                      </a:lnTo>
                      <a:lnTo>
                        <a:pt x="325" y="275"/>
                      </a:lnTo>
                      <a:lnTo>
                        <a:pt x="296" y="310"/>
                      </a:lnTo>
                      <a:lnTo>
                        <a:pt x="267" y="319"/>
                      </a:lnTo>
                      <a:lnTo>
                        <a:pt x="224" y="297"/>
                      </a:lnTo>
                      <a:lnTo>
                        <a:pt x="167" y="247"/>
                      </a:lnTo>
                      <a:lnTo>
                        <a:pt x="135" y="293"/>
                      </a:lnTo>
                      <a:lnTo>
                        <a:pt x="101" y="330"/>
                      </a:lnTo>
                      <a:lnTo>
                        <a:pt x="74" y="340"/>
                      </a:lnTo>
                      <a:lnTo>
                        <a:pt x="33" y="318"/>
                      </a:lnTo>
                      <a:lnTo>
                        <a:pt x="0" y="274"/>
                      </a:lnTo>
                      <a:lnTo>
                        <a:pt x="35" y="270"/>
                      </a:lnTo>
                      <a:lnTo>
                        <a:pt x="67" y="247"/>
                      </a:lnTo>
                      <a:lnTo>
                        <a:pt x="112" y="188"/>
                      </a:lnTo>
                      <a:lnTo>
                        <a:pt x="69" y="127"/>
                      </a:lnTo>
                      <a:lnTo>
                        <a:pt x="57" y="99"/>
                      </a:lnTo>
                      <a:lnTo>
                        <a:pt x="51" y="74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92" name="Google Shape;692;p27"/>
              <p:cNvGrpSpPr/>
              <p:nvPr/>
            </p:nvGrpSpPr>
            <p:grpSpPr>
              <a:xfrm>
                <a:off x="5374099" y="2437474"/>
                <a:ext cx="370502" cy="370502"/>
                <a:chOff x="7577881" y="1283110"/>
                <a:chExt cx="589936" cy="589936"/>
              </a:xfrm>
            </p:grpSpPr>
            <p:sp>
              <p:nvSpPr>
                <p:cNvPr id="693" name="Google Shape;693;p27"/>
                <p:cNvSpPr/>
                <p:nvPr/>
              </p:nvSpPr>
              <p:spPr>
                <a:xfrm>
                  <a:off x="7577881" y="1283110"/>
                  <a:ext cx="589936" cy="589936"/>
                </a:xfrm>
                <a:prstGeom prst="ellipse">
                  <a:avLst/>
                </a:prstGeom>
                <a:solidFill>
                  <a:srgbClr val="00B05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4" name="Google Shape;694;p27"/>
                <p:cNvSpPr/>
                <p:nvPr/>
              </p:nvSpPr>
              <p:spPr>
                <a:xfrm>
                  <a:off x="7721173" y="1425050"/>
                  <a:ext cx="303352" cy="306056"/>
                </a:xfrm>
                <a:custGeom>
                  <a:rect b="b" l="l" r="r" t="t"/>
                  <a:pathLst>
                    <a:path extrusionOk="0" h="340" w="336">
                      <a:moveTo>
                        <a:pt x="51" y="74"/>
                      </a:moveTo>
                      <a:lnTo>
                        <a:pt x="75" y="37"/>
                      </a:lnTo>
                      <a:lnTo>
                        <a:pt x="111" y="0"/>
                      </a:lnTo>
                      <a:lnTo>
                        <a:pt x="113" y="33"/>
                      </a:lnTo>
                      <a:lnTo>
                        <a:pt x="127" y="66"/>
                      </a:lnTo>
                      <a:lnTo>
                        <a:pt x="159" y="126"/>
                      </a:lnTo>
                      <a:lnTo>
                        <a:pt x="185" y="97"/>
                      </a:lnTo>
                      <a:lnTo>
                        <a:pt x="212" y="67"/>
                      </a:lnTo>
                      <a:lnTo>
                        <a:pt x="250" y="40"/>
                      </a:lnTo>
                      <a:lnTo>
                        <a:pt x="281" y="37"/>
                      </a:lnTo>
                      <a:lnTo>
                        <a:pt x="311" y="56"/>
                      </a:lnTo>
                      <a:lnTo>
                        <a:pt x="325" y="94"/>
                      </a:lnTo>
                      <a:lnTo>
                        <a:pt x="305" y="99"/>
                      </a:lnTo>
                      <a:lnTo>
                        <a:pt x="288" y="104"/>
                      </a:lnTo>
                      <a:lnTo>
                        <a:pt x="212" y="185"/>
                      </a:lnTo>
                      <a:lnTo>
                        <a:pt x="257" y="224"/>
                      </a:lnTo>
                      <a:lnTo>
                        <a:pt x="296" y="245"/>
                      </a:lnTo>
                      <a:lnTo>
                        <a:pt x="336" y="250"/>
                      </a:lnTo>
                      <a:lnTo>
                        <a:pt x="325" y="275"/>
                      </a:lnTo>
                      <a:lnTo>
                        <a:pt x="296" y="310"/>
                      </a:lnTo>
                      <a:lnTo>
                        <a:pt x="267" y="319"/>
                      </a:lnTo>
                      <a:lnTo>
                        <a:pt x="224" y="297"/>
                      </a:lnTo>
                      <a:lnTo>
                        <a:pt x="167" y="247"/>
                      </a:lnTo>
                      <a:lnTo>
                        <a:pt x="135" y="293"/>
                      </a:lnTo>
                      <a:lnTo>
                        <a:pt x="101" y="330"/>
                      </a:lnTo>
                      <a:lnTo>
                        <a:pt x="74" y="340"/>
                      </a:lnTo>
                      <a:lnTo>
                        <a:pt x="33" y="318"/>
                      </a:lnTo>
                      <a:lnTo>
                        <a:pt x="0" y="274"/>
                      </a:lnTo>
                      <a:lnTo>
                        <a:pt x="35" y="270"/>
                      </a:lnTo>
                      <a:lnTo>
                        <a:pt x="67" y="247"/>
                      </a:lnTo>
                      <a:lnTo>
                        <a:pt x="112" y="188"/>
                      </a:lnTo>
                      <a:lnTo>
                        <a:pt x="69" y="127"/>
                      </a:lnTo>
                      <a:lnTo>
                        <a:pt x="57" y="99"/>
                      </a:lnTo>
                      <a:lnTo>
                        <a:pt x="51" y="74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95" name="Google Shape;695;p27"/>
              <p:cNvGrpSpPr/>
              <p:nvPr/>
            </p:nvGrpSpPr>
            <p:grpSpPr>
              <a:xfrm>
                <a:off x="5374099" y="3176353"/>
                <a:ext cx="370502" cy="370502"/>
                <a:chOff x="3551571" y="1283110"/>
                <a:chExt cx="589936" cy="589936"/>
              </a:xfrm>
            </p:grpSpPr>
            <p:sp>
              <p:nvSpPr>
                <p:cNvPr id="696" name="Google Shape;696;p27"/>
                <p:cNvSpPr/>
                <p:nvPr/>
              </p:nvSpPr>
              <p:spPr>
                <a:xfrm>
                  <a:off x="3551571" y="1283110"/>
                  <a:ext cx="589936" cy="589936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7" name="Google Shape;697;p27"/>
                <p:cNvSpPr/>
                <p:nvPr/>
              </p:nvSpPr>
              <p:spPr>
                <a:xfrm>
                  <a:off x="3645782" y="1380088"/>
                  <a:ext cx="401514" cy="395981"/>
                </a:xfrm>
                <a:custGeom>
                  <a:rect b="b" l="l" r="r" t="t"/>
                  <a:pathLst>
                    <a:path extrusionOk="0" h="618" w="648">
                      <a:moveTo>
                        <a:pt x="0" y="374"/>
                      </a:moveTo>
                      <a:lnTo>
                        <a:pt x="88" y="320"/>
                      </a:lnTo>
                      <a:lnTo>
                        <a:pt x="122" y="340"/>
                      </a:lnTo>
                      <a:lnTo>
                        <a:pt x="184" y="452"/>
                      </a:lnTo>
                      <a:lnTo>
                        <a:pt x="278" y="316"/>
                      </a:lnTo>
                      <a:lnTo>
                        <a:pt x="434" y="148"/>
                      </a:lnTo>
                      <a:lnTo>
                        <a:pt x="534" y="60"/>
                      </a:lnTo>
                      <a:lnTo>
                        <a:pt x="632" y="0"/>
                      </a:lnTo>
                      <a:lnTo>
                        <a:pt x="648" y="26"/>
                      </a:lnTo>
                      <a:lnTo>
                        <a:pt x="566" y="98"/>
                      </a:lnTo>
                      <a:lnTo>
                        <a:pt x="448" y="230"/>
                      </a:lnTo>
                      <a:lnTo>
                        <a:pt x="346" y="360"/>
                      </a:lnTo>
                      <a:lnTo>
                        <a:pt x="234" y="554"/>
                      </a:lnTo>
                      <a:lnTo>
                        <a:pt x="144" y="618"/>
                      </a:lnTo>
                      <a:lnTo>
                        <a:pt x="82" y="466"/>
                      </a:lnTo>
                      <a:lnTo>
                        <a:pt x="42" y="404"/>
                      </a:lnTo>
                      <a:lnTo>
                        <a:pt x="0" y="374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98" name="Google Shape;698;p27"/>
              <p:cNvGrpSpPr/>
              <p:nvPr/>
            </p:nvGrpSpPr>
            <p:grpSpPr>
              <a:xfrm>
                <a:off x="5374099" y="3915232"/>
                <a:ext cx="370502" cy="370502"/>
                <a:chOff x="7577881" y="1283110"/>
                <a:chExt cx="589936" cy="589936"/>
              </a:xfrm>
            </p:grpSpPr>
            <p:sp>
              <p:nvSpPr>
                <p:cNvPr id="699" name="Google Shape;699;p27"/>
                <p:cNvSpPr/>
                <p:nvPr/>
              </p:nvSpPr>
              <p:spPr>
                <a:xfrm>
                  <a:off x="7577881" y="1283110"/>
                  <a:ext cx="589936" cy="589936"/>
                </a:xfrm>
                <a:prstGeom prst="ellipse">
                  <a:avLst/>
                </a:prstGeom>
                <a:solidFill>
                  <a:srgbClr val="00B05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0" name="Google Shape;700;p27"/>
                <p:cNvSpPr/>
                <p:nvPr/>
              </p:nvSpPr>
              <p:spPr>
                <a:xfrm>
                  <a:off x="7721173" y="1425050"/>
                  <a:ext cx="303352" cy="306056"/>
                </a:xfrm>
                <a:custGeom>
                  <a:rect b="b" l="l" r="r" t="t"/>
                  <a:pathLst>
                    <a:path extrusionOk="0" h="340" w="336">
                      <a:moveTo>
                        <a:pt x="51" y="74"/>
                      </a:moveTo>
                      <a:lnTo>
                        <a:pt x="75" y="37"/>
                      </a:lnTo>
                      <a:lnTo>
                        <a:pt x="111" y="0"/>
                      </a:lnTo>
                      <a:lnTo>
                        <a:pt x="113" y="33"/>
                      </a:lnTo>
                      <a:lnTo>
                        <a:pt x="127" y="66"/>
                      </a:lnTo>
                      <a:lnTo>
                        <a:pt x="159" y="126"/>
                      </a:lnTo>
                      <a:lnTo>
                        <a:pt x="185" y="97"/>
                      </a:lnTo>
                      <a:lnTo>
                        <a:pt x="212" y="67"/>
                      </a:lnTo>
                      <a:lnTo>
                        <a:pt x="250" y="40"/>
                      </a:lnTo>
                      <a:lnTo>
                        <a:pt x="281" y="37"/>
                      </a:lnTo>
                      <a:lnTo>
                        <a:pt x="311" y="56"/>
                      </a:lnTo>
                      <a:lnTo>
                        <a:pt x="325" y="94"/>
                      </a:lnTo>
                      <a:lnTo>
                        <a:pt x="305" y="99"/>
                      </a:lnTo>
                      <a:lnTo>
                        <a:pt x="288" y="104"/>
                      </a:lnTo>
                      <a:lnTo>
                        <a:pt x="212" y="185"/>
                      </a:lnTo>
                      <a:lnTo>
                        <a:pt x="257" y="224"/>
                      </a:lnTo>
                      <a:lnTo>
                        <a:pt x="296" y="245"/>
                      </a:lnTo>
                      <a:lnTo>
                        <a:pt x="336" y="250"/>
                      </a:lnTo>
                      <a:lnTo>
                        <a:pt x="325" y="275"/>
                      </a:lnTo>
                      <a:lnTo>
                        <a:pt x="296" y="310"/>
                      </a:lnTo>
                      <a:lnTo>
                        <a:pt x="267" y="319"/>
                      </a:lnTo>
                      <a:lnTo>
                        <a:pt x="224" y="297"/>
                      </a:lnTo>
                      <a:lnTo>
                        <a:pt x="167" y="247"/>
                      </a:lnTo>
                      <a:lnTo>
                        <a:pt x="135" y="293"/>
                      </a:lnTo>
                      <a:lnTo>
                        <a:pt x="101" y="330"/>
                      </a:lnTo>
                      <a:lnTo>
                        <a:pt x="74" y="340"/>
                      </a:lnTo>
                      <a:lnTo>
                        <a:pt x="33" y="318"/>
                      </a:lnTo>
                      <a:lnTo>
                        <a:pt x="0" y="274"/>
                      </a:lnTo>
                      <a:lnTo>
                        <a:pt x="35" y="270"/>
                      </a:lnTo>
                      <a:lnTo>
                        <a:pt x="67" y="247"/>
                      </a:lnTo>
                      <a:lnTo>
                        <a:pt x="112" y="188"/>
                      </a:lnTo>
                      <a:lnTo>
                        <a:pt x="69" y="127"/>
                      </a:lnTo>
                      <a:lnTo>
                        <a:pt x="57" y="99"/>
                      </a:lnTo>
                      <a:lnTo>
                        <a:pt x="51" y="74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01" name="Google Shape;701;p27"/>
              <p:cNvGrpSpPr/>
              <p:nvPr/>
            </p:nvGrpSpPr>
            <p:grpSpPr>
              <a:xfrm>
                <a:off x="5374099" y="4654111"/>
                <a:ext cx="370502" cy="370502"/>
                <a:chOff x="7577881" y="1283110"/>
                <a:chExt cx="589936" cy="589936"/>
              </a:xfrm>
            </p:grpSpPr>
            <p:sp>
              <p:nvSpPr>
                <p:cNvPr id="702" name="Google Shape;702;p27"/>
                <p:cNvSpPr/>
                <p:nvPr/>
              </p:nvSpPr>
              <p:spPr>
                <a:xfrm>
                  <a:off x="7577881" y="1283110"/>
                  <a:ext cx="589936" cy="589936"/>
                </a:xfrm>
                <a:prstGeom prst="ellipse">
                  <a:avLst/>
                </a:prstGeom>
                <a:solidFill>
                  <a:srgbClr val="00B05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3" name="Google Shape;703;p27"/>
                <p:cNvSpPr/>
                <p:nvPr/>
              </p:nvSpPr>
              <p:spPr>
                <a:xfrm>
                  <a:off x="7721173" y="1425050"/>
                  <a:ext cx="303352" cy="306056"/>
                </a:xfrm>
                <a:custGeom>
                  <a:rect b="b" l="l" r="r" t="t"/>
                  <a:pathLst>
                    <a:path extrusionOk="0" h="340" w="336">
                      <a:moveTo>
                        <a:pt x="51" y="74"/>
                      </a:moveTo>
                      <a:lnTo>
                        <a:pt x="75" y="37"/>
                      </a:lnTo>
                      <a:lnTo>
                        <a:pt x="111" y="0"/>
                      </a:lnTo>
                      <a:lnTo>
                        <a:pt x="113" y="33"/>
                      </a:lnTo>
                      <a:lnTo>
                        <a:pt x="127" y="66"/>
                      </a:lnTo>
                      <a:lnTo>
                        <a:pt x="159" y="126"/>
                      </a:lnTo>
                      <a:lnTo>
                        <a:pt x="185" y="97"/>
                      </a:lnTo>
                      <a:lnTo>
                        <a:pt x="212" y="67"/>
                      </a:lnTo>
                      <a:lnTo>
                        <a:pt x="250" y="40"/>
                      </a:lnTo>
                      <a:lnTo>
                        <a:pt x="281" y="37"/>
                      </a:lnTo>
                      <a:lnTo>
                        <a:pt x="311" y="56"/>
                      </a:lnTo>
                      <a:lnTo>
                        <a:pt x="325" y="94"/>
                      </a:lnTo>
                      <a:lnTo>
                        <a:pt x="305" y="99"/>
                      </a:lnTo>
                      <a:lnTo>
                        <a:pt x="288" y="104"/>
                      </a:lnTo>
                      <a:lnTo>
                        <a:pt x="212" y="185"/>
                      </a:lnTo>
                      <a:lnTo>
                        <a:pt x="257" y="224"/>
                      </a:lnTo>
                      <a:lnTo>
                        <a:pt x="296" y="245"/>
                      </a:lnTo>
                      <a:lnTo>
                        <a:pt x="336" y="250"/>
                      </a:lnTo>
                      <a:lnTo>
                        <a:pt x="325" y="275"/>
                      </a:lnTo>
                      <a:lnTo>
                        <a:pt x="296" y="310"/>
                      </a:lnTo>
                      <a:lnTo>
                        <a:pt x="267" y="319"/>
                      </a:lnTo>
                      <a:lnTo>
                        <a:pt x="224" y="297"/>
                      </a:lnTo>
                      <a:lnTo>
                        <a:pt x="167" y="247"/>
                      </a:lnTo>
                      <a:lnTo>
                        <a:pt x="135" y="293"/>
                      </a:lnTo>
                      <a:lnTo>
                        <a:pt x="101" y="330"/>
                      </a:lnTo>
                      <a:lnTo>
                        <a:pt x="74" y="340"/>
                      </a:lnTo>
                      <a:lnTo>
                        <a:pt x="33" y="318"/>
                      </a:lnTo>
                      <a:lnTo>
                        <a:pt x="0" y="274"/>
                      </a:lnTo>
                      <a:lnTo>
                        <a:pt x="35" y="270"/>
                      </a:lnTo>
                      <a:lnTo>
                        <a:pt x="67" y="247"/>
                      </a:lnTo>
                      <a:lnTo>
                        <a:pt x="112" y="188"/>
                      </a:lnTo>
                      <a:lnTo>
                        <a:pt x="69" y="127"/>
                      </a:lnTo>
                      <a:lnTo>
                        <a:pt x="57" y="99"/>
                      </a:lnTo>
                      <a:lnTo>
                        <a:pt x="51" y="74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04" name="Google Shape;704;p27"/>
              <p:cNvGrpSpPr/>
              <p:nvPr/>
            </p:nvGrpSpPr>
            <p:grpSpPr>
              <a:xfrm>
                <a:off x="5374099" y="5392988"/>
                <a:ext cx="370502" cy="370502"/>
                <a:chOff x="7577881" y="1283110"/>
                <a:chExt cx="589936" cy="589936"/>
              </a:xfrm>
            </p:grpSpPr>
            <p:sp>
              <p:nvSpPr>
                <p:cNvPr id="705" name="Google Shape;705;p27"/>
                <p:cNvSpPr/>
                <p:nvPr/>
              </p:nvSpPr>
              <p:spPr>
                <a:xfrm>
                  <a:off x="7577881" y="1283110"/>
                  <a:ext cx="589936" cy="589936"/>
                </a:xfrm>
                <a:prstGeom prst="ellipse">
                  <a:avLst/>
                </a:prstGeom>
                <a:solidFill>
                  <a:srgbClr val="00B05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6" name="Google Shape;706;p27"/>
                <p:cNvSpPr/>
                <p:nvPr/>
              </p:nvSpPr>
              <p:spPr>
                <a:xfrm>
                  <a:off x="7721173" y="1425050"/>
                  <a:ext cx="303352" cy="306056"/>
                </a:xfrm>
                <a:custGeom>
                  <a:rect b="b" l="l" r="r" t="t"/>
                  <a:pathLst>
                    <a:path extrusionOk="0" h="340" w="336">
                      <a:moveTo>
                        <a:pt x="51" y="74"/>
                      </a:moveTo>
                      <a:lnTo>
                        <a:pt x="75" y="37"/>
                      </a:lnTo>
                      <a:lnTo>
                        <a:pt x="111" y="0"/>
                      </a:lnTo>
                      <a:lnTo>
                        <a:pt x="113" y="33"/>
                      </a:lnTo>
                      <a:lnTo>
                        <a:pt x="127" y="66"/>
                      </a:lnTo>
                      <a:lnTo>
                        <a:pt x="159" y="126"/>
                      </a:lnTo>
                      <a:lnTo>
                        <a:pt x="185" y="97"/>
                      </a:lnTo>
                      <a:lnTo>
                        <a:pt x="212" y="67"/>
                      </a:lnTo>
                      <a:lnTo>
                        <a:pt x="250" y="40"/>
                      </a:lnTo>
                      <a:lnTo>
                        <a:pt x="281" y="37"/>
                      </a:lnTo>
                      <a:lnTo>
                        <a:pt x="311" y="56"/>
                      </a:lnTo>
                      <a:lnTo>
                        <a:pt x="325" y="94"/>
                      </a:lnTo>
                      <a:lnTo>
                        <a:pt x="305" y="99"/>
                      </a:lnTo>
                      <a:lnTo>
                        <a:pt x="288" y="104"/>
                      </a:lnTo>
                      <a:lnTo>
                        <a:pt x="212" y="185"/>
                      </a:lnTo>
                      <a:lnTo>
                        <a:pt x="257" y="224"/>
                      </a:lnTo>
                      <a:lnTo>
                        <a:pt x="296" y="245"/>
                      </a:lnTo>
                      <a:lnTo>
                        <a:pt x="336" y="250"/>
                      </a:lnTo>
                      <a:lnTo>
                        <a:pt x="325" y="275"/>
                      </a:lnTo>
                      <a:lnTo>
                        <a:pt x="296" y="310"/>
                      </a:lnTo>
                      <a:lnTo>
                        <a:pt x="267" y="319"/>
                      </a:lnTo>
                      <a:lnTo>
                        <a:pt x="224" y="297"/>
                      </a:lnTo>
                      <a:lnTo>
                        <a:pt x="167" y="247"/>
                      </a:lnTo>
                      <a:lnTo>
                        <a:pt x="135" y="293"/>
                      </a:lnTo>
                      <a:lnTo>
                        <a:pt x="101" y="330"/>
                      </a:lnTo>
                      <a:lnTo>
                        <a:pt x="74" y="340"/>
                      </a:lnTo>
                      <a:lnTo>
                        <a:pt x="33" y="318"/>
                      </a:lnTo>
                      <a:lnTo>
                        <a:pt x="0" y="274"/>
                      </a:lnTo>
                      <a:lnTo>
                        <a:pt x="35" y="270"/>
                      </a:lnTo>
                      <a:lnTo>
                        <a:pt x="67" y="247"/>
                      </a:lnTo>
                      <a:lnTo>
                        <a:pt x="112" y="188"/>
                      </a:lnTo>
                      <a:lnTo>
                        <a:pt x="69" y="127"/>
                      </a:lnTo>
                      <a:lnTo>
                        <a:pt x="57" y="99"/>
                      </a:lnTo>
                      <a:lnTo>
                        <a:pt x="51" y="74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07" name="Google Shape;707;p27"/>
              <p:cNvGrpSpPr/>
              <p:nvPr/>
            </p:nvGrpSpPr>
            <p:grpSpPr>
              <a:xfrm>
                <a:off x="6213445" y="1258786"/>
                <a:ext cx="928468" cy="4504704"/>
                <a:chOff x="6213445" y="1258786"/>
                <a:chExt cx="928468" cy="4504704"/>
              </a:xfrm>
            </p:grpSpPr>
            <p:sp>
              <p:nvSpPr>
                <p:cNvPr id="708" name="Google Shape;708;p27"/>
                <p:cNvSpPr/>
                <p:nvPr/>
              </p:nvSpPr>
              <p:spPr>
                <a:xfrm>
                  <a:off x="6213445" y="1258786"/>
                  <a:ext cx="928468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0" lIns="0" spcFirstLastPara="1" rIns="0" wrap="square" tIns="0">
                  <a:sp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1400">
                      <a:solidFill>
                        <a:schemeClr val="accen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Heading 3</a:t>
                  </a:r>
                  <a:endParaRPr/>
                </a:p>
              </p:txBody>
            </p:sp>
            <p:grpSp>
              <p:nvGrpSpPr>
                <p:cNvPr id="709" name="Google Shape;709;p27"/>
                <p:cNvGrpSpPr/>
                <p:nvPr/>
              </p:nvGrpSpPr>
              <p:grpSpPr>
                <a:xfrm>
                  <a:off x="6492428" y="1698595"/>
                  <a:ext cx="370502" cy="370502"/>
                  <a:chOff x="7577881" y="1283110"/>
                  <a:chExt cx="589936" cy="589936"/>
                </a:xfrm>
              </p:grpSpPr>
              <p:sp>
                <p:nvSpPr>
                  <p:cNvPr id="710" name="Google Shape;710;p27"/>
                  <p:cNvSpPr/>
                  <p:nvPr/>
                </p:nvSpPr>
                <p:spPr>
                  <a:xfrm>
                    <a:off x="7577881" y="1283110"/>
                    <a:ext cx="589936" cy="589936"/>
                  </a:xfrm>
                  <a:prstGeom prst="ellipse">
                    <a:avLst/>
                  </a:prstGeom>
                  <a:solidFill>
                    <a:srgbClr val="00B050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11" name="Google Shape;711;p27"/>
                  <p:cNvSpPr/>
                  <p:nvPr/>
                </p:nvSpPr>
                <p:spPr>
                  <a:xfrm>
                    <a:off x="7721173" y="1425050"/>
                    <a:ext cx="303352" cy="306056"/>
                  </a:xfrm>
                  <a:custGeom>
                    <a:rect b="b" l="l" r="r" t="t"/>
                    <a:pathLst>
                      <a:path extrusionOk="0" h="340" w="336">
                        <a:moveTo>
                          <a:pt x="51" y="74"/>
                        </a:moveTo>
                        <a:lnTo>
                          <a:pt x="75" y="37"/>
                        </a:lnTo>
                        <a:lnTo>
                          <a:pt x="111" y="0"/>
                        </a:lnTo>
                        <a:lnTo>
                          <a:pt x="113" y="33"/>
                        </a:lnTo>
                        <a:lnTo>
                          <a:pt x="127" y="66"/>
                        </a:lnTo>
                        <a:lnTo>
                          <a:pt x="159" y="126"/>
                        </a:lnTo>
                        <a:lnTo>
                          <a:pt x="185" y="97"/>
                        </a:lnTo>
                        <a:lnTo>
                          <a:pt x="212" y="67"/>
                        </a:lnTo>
                        <a:lnTo>
                          <a:pt x="250" y="40"/>
                        </a:lnTo>
                        <a:lnTo>
                          <a:pt x="281" y="37"/>
                        </a:lnTo>
                        <a:lnTo>
                          <a:pt x="311" y="56"/>
                        </a:lnTo>
                        <a:lnTo>
                          <a:pt x="325" y="94"/>
                        </a:lnTo>
                        <a:lnTo>
                          <a:pt x="305" y="99"/>
                        </a:lnTo>
                        <a:lnTo>
                          <a:pt x="288" y="104"/>
                        </a:lnTo>
                        <a:lnTo>
                          <a:pt x="212" y="185"/>
                        </a:lnTo>
                        <a:lnTo>
                          <a:pt x="257" y="224"/>
                        </a:lnTo>
                        <a:lnTo>
                          <a:pt x="296" y="245"/>
                        </a:lnTo>
                        <a:lnTo>
                          <a:pt x="336" y="250"/>
                        </a:lnTo>
                        <a:lnTo>
                          <a:pt x="325" y="275"/>
                        </a:lnTo>
                        <a:lnTo>
                          <a:pt x="296" y="310"/>
                        </a:lnTo>
                        <a:lnTo>
                          <a:pt x="267" y="319"/>
                        </a:lnTo>
                        <a:lnTo>
                          <a:pt x="224" y="297"/>
                        </a:lnTo>
                        <a:lnTo>
                          <a:pt x="167" y="247"/>
                        </a:lnTo>
                        <a:lnTo>
                          <a:pt x="135" y="293"/>
                        </a:lnTo>
                        <a:lnTo>
                          <a:pt x="101" y="330"/>
                        </a:lnTo>
                        <a:lnTo>
                          <a:pt x="74" y="340"/>
                        </a:lnTo>
                        <a:lnTo>
                          <a:pt x="33" y="318"/>
                        </a:lnTo>
                        <a:lnTo>
                          <a:pt x="0" y="274"/>
                        </a:lnTo>
                        <a:lnTo>
                          <a:pt x="35" y="270"/>
                        </a:lnTo>
                        <a:lnTo>
                          <a:pt x="67" y="247"/>
                        </a:lnTo>
                        <a:lnTo>
                          <a:pt x="112" y="188"/>
                        </a:lnTo>
                        <a:lnTo>
                          <a:pt x="69" y="127"/>
                        </a:lnTo>
                        <a:lnTo>
                          <a:pt x="57" y="99"/>
                        </a:lnTo>
                        <a:lnTo>
                          <a:pt x="51" y="74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712" name="Google Shape;712;p27"/>
                <p:cNvGrpSpPr/>
                <p:nvPr/>
              </p:nvGrpSpPr>
              <p:grpSpPr>
                <a:xfrm>
                  <a:off x="6492428" y="2437474"/>
                  <a:ext cx="370502" cy="370502"/>
                  <a:chOff x="7577881" y="1283110"/>
                  <a:chExt cx="589936" cy="589936"/>
                </a:xfrm>
              </p:grpSpPr>
              <p:sp>
                <p:nvSpPr>
                  <p:cNvPr id="713" name="Google Shape;713;p27"/>
                  <p:cNvSpPr/>
                  <p:nvPr/>
                </p:nvSpPr>
                <p:spPr>
                  <a:xfrm>
                    <a:off x="7577881" y="1283110"/>
                    <a:ext cx="589936" cy="589936"/>
                  </a:xfrm>
                  <a:prstGeom prst="ellipse">
                    <a:avLst/>
                  </a:prstGeom>
                  <a:solidFill>
                    <a:srgbClr val="00B050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14" name="Google Shape;714;p27"/>
                  <p:cNvSpPr/>
                  <p:nvPr/>
                </p:nvSpPr>
                <p:spPr>
                  <a:xfrm>
                    <a:off x="7721173" y="1425050"/>
                    <a:ext cx="303352" cy="306056"/>
                  </a:xfrm>
                  <a:custGeom>
                    <a:rect b="b" l="l" r="r" t="t"/>
                    <a:pathLst>
                      <a:path extrusionOk="0" h="340" w="336">
                        <a:moveTo>
                          <a:pt x="51" y="74"/>
                        </a:moveTo>
                        <a:lnTo>
                          <a:pt x="75" y="37"/>
                        </a:lnTo>
                        <a:lnTo>
                          <a:pt x="111" y="0"/>
                        </a:lnTo>
                        <a:lnTo>
                          <a:pt x="113" y="33"/>
                        </a:lnTo>
                        <a:lnTo>
                          <a:pt x="127" y="66"/>
                        </a:lnTo>
                        <a:lnTo>
                          <a:pt x="159" y="126"/>
                        </a:lnTo>
                        <a:lnTo>
                          <a:pt x="185" y="97"/>
                        </a:lnTo>
                        <a:lnTo>
                          <a:pt x="212" y="67"/>
                        </a:lnTo>
                        <a:lnTo>
                          <a:pt x="250" y="40"/>
                        </a:lnTo>
                        <a:lnTo>
                          <a:pt x="281" y="37"/>
                        </a:lnTo>
                        <a:lnTo>
                          <a:pt x="311" y="56"/>
                        </a:lnTo>
                        <a:lnTo>
                          <a:pt x="325" y="94"/>
                        </a:lnTo>
                        <a:lnTo>
                          <a:pt x="305" y="99"/>
                        </a:lnTo>
                        <a:lnTo>
                          <a:pt x="288" y="104"/>
                        </a:lnTo>
                        <a:lnTo>
                          <a:pt x="212" y="185"/>
                        </a:lnTo>
                        <a:lnTo>
                          <a:pt x="257" y="224"/>
                        </a:lnTo>
                        <a:lnTo>
                          <a:pt x="296" y="245"/>
                        </a:lnTo>
                        <a:lnTo>
                          <a:pt x="336" y="250"/>
                        </a:lnTo>
                        <a:lnTo>
                          <a:pt x="325" y="275"/>
                        </a:lnTo>
                        <a:lnTo>
                          <a:pt x="296" y="310"/>
                        </a:lnTo>
                        <a:lnTo>
                          <a:pt x="267" y="319"/>
                        </a:lnTo>
                        <a:lnTo>
                          <a:pt x="224" y="297"/>
                        </a:lnTo>
                        <a:lnTo>
                          <a:pt x="167" y="247"/>
                        </a:lnTo>
                        <a:lnTo>
                          <a:pt x="135" y="293"/>
                        </a:lnTo>
                        <a:lnTo>
                          <a:pt x="101" y="330"/>
                        </a:lnTo>
                        <a:lnTo>
                          <a:pt x="74" y="340"/>
                        </a:lnTo>
                        <a:lnTo>
                          <a:pt x="33" y="318"/>
                        </a:lnTo>
                        <a:lnTo>
                          <a:pt x="0" y="274"/>
                        </a:lnTo>
                        <a:lnTo>
                          <a:pt x="35" y="270"/>
                        </a:lnTo>
                        <a:lnTo>
                          <a:pt x="67" y="247"/>
                        </a:lnTo>
                        <a:lnTo>
                          <a:pt x="112" y="188"/>
                        </a:lnTo>
                        <a:lnTo>
                          <a:pt x="69" y="127"/>
                        </a:lnTo>
                        <a:lnTo>
                          <a:pt x="57" y="99"/>
                        </a:lnTo>
                        <a:lnTo>
                          <a:pt x="51" y="74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715" name="Google Shape;715;p27"/>
                <p:cNvGrpSpPr/>
                <p:nvPr/>
              </p:nvGrpSpPr>
              <p:grpSpPr>
                <a:xfrm>
                  <a:off x="6492428" y="3176353"/>
                  <a:ext cx="370502" cy="370502"/>
                  <a:chOff x="3551571" y="1283110"/>
                  <a:chExt cx="589936" cy="589936"/>
                </a:xfrm>
              </p:grpSpPr>
              <p:sp>
                <p:nvSpPr>
                  <p:cNvPr id="716" name="Google Shape;716;p27"/>
                  <p:cNvSpPr/>
                  <p:nvPr/>
                </p:nvSpPr>
                <p:spPr>
                  <a:xfrm>
                    <a:off x="3551571" y="1283110"/>
                    <a:ext cx="589936" cy="589936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17" name="Google Shape;717;p27"/>
                  <p:cNvSpPr/>
                  <p:nvPr/>
                </p:nvSpPr>
                <p:spPr>
                  <a:xfrm>
                    <a:off x="3645782" y="1380088"/>
                    <a:ext cx="401514" cy="395981"/>
                  </a:xfrm>
                  <a:custGeom>
                    <a:rect b="b" l="l" r="r" t="t"/>
                    <a:pathLst>
                      <a:path extrusionOk="0" h="618" w="648">
                        <a:moveTo>
                          <a:pt x="0" y="374"/>
                        </a:moveTo>
                        <a:lnTo>
                          <a:pt x="88" y="320"/>
                        </a:lnTo>
                        <a:lnTo>
                          <a:pt x="122" y="340"/>
                        </a:lnTo>
                        <a:lnTo>
                          <a:pt x="184" y="452"/>
                        </a:lnTo>
                        <a:lnTo>
                          <a:pt x="278" y="316"/>
                        </a:lnTo>
                        <a:lnTo>
                          <a:pt x="434" y="148"/>
                        </a:lnTo>
                        <a:lnTo>
                          <a:pt x="534" y="60"/>
                        </a:lnTo>
                        <a:lnTo>
                          <a:pt x="632" y="0"/>
                        </a:lnTo>
                        <a:lnTo>
                          <a:pt x="648" y="26"/>
                        </a:lnTo>
                        <a:lnTo>
                          <a:pt x="566" y="98"/>
                        </a:lnTo>
                        <a:lnTo>
                          <a:pt x="448" y="230"/>
                        </a:lnTo>
                        <a:lnTo>
                          <a:pt x="346" y="360"/>
                        </a:lnTo>
                        <a:lnTo>
                          <a:pt x="234" y="554"/>
                        </a:lnTo>
                        <a:lnTo>
                          <a:pt x="144" y="618"/>
                        </a:lnTo>
                        <a:lnTo>
                          <a:pt x="82" y="466"/>
                        </a:lnTo>
                        <a:lnTo>
                          <a:pt x="42" y="404"/>
                        </a:lnTo>
                        <a:lnTo>
                          <a:pt x="0" y="374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718" name="Google Shape;718;p27"/>
                <p:cNvGrpSpPr/>
                <p:nvPr/>
              </p:nvGrpSpPr>
              <p:grpSpPr>
                <a:xfrm>
                  <a:off x="6492428" y="3915232"/>
                  <a:ext cx="370502" cy="370502"/>
                  <a:chOff x="7577881" y="1283110"/>
                  <a:chExt cx="589936" cy="589936"/>
                </a:xfrm>
              </p:grpSpPr>
              <p:sp>
                <p:nvSpPr>
                  <p:cNvPr id="719" name="Google Shape;719;p27"/>
                  <p:cNvSpPr/>
                  <p:nvPr/>
                </p:nvSpPr>
                <p:spPr>
                  <a:xfrm>
                    <a:off x="7577881" y="1283110"/>
                    <a:ext cx="589936" cy="589936"/>
                  </a:xfrm>
                  <a:prstGeom prst="ellipse">
                    <a:avLst/>
                  </a:prstGeom>
                  <a:solidFill>
                    <a:srgbClr val="00B050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20" name="Google Shape;720;p27"/>
                  <p:cNvSpPr/>
                  <p:nvPr/>
                </p:nvSpPr>
                <p:spPr>
                  <a:xfrm>
                    <a:off x="7721173" y="1425050"/>
                    <a:ext cx="303352" cy="306056"/>
                  </a:xfrm>
                  <a:custGeom>
                    <a:rect b="b" l="l" r="r" t="t"/>
                    <a:pathLst>
                      <a:path extrusionOk="0" h="340" w="336">
                        <a:moveTo>
                          <a:pt x="51" y="74"/>
                        </a:moveTo>
                        <a:lnTo>
                          <a:pt x="75" y="37"/>
                        </a:lnTo>
                        <a:lnTo>
                          <a:pt x="111" y="0"/>
                        </a:lnTo>
                        <a:lnTo>
                          <a:pt x="113" y="33"/>
                        </a:lnTo>
                        <a:lnTo>
                          <a:pt x="127" y="66"/>
                        </a:lnTo>
                        <a:lnTo>
                          <a:pt x="159" y="126"/>
                        </a:lnTo>
                        <a:lnTo>
                          <a:pt x="185" y="97"/>
                        </a:lnTo>
                        <a:lnTo>
                          <a:pt x="212" y="67"/>
                        </a:lnTo>
                        <a:lnTo>
                          <a:pt x="250" y="40"/>
                        </a:lnTo>
                        <a:lnTo>
                          <a:pt x="281" y="37"/>
                        </a:lnTo>
                        <a:lnTo>
                          <a:pt x="311" y="56"/>
                        </a:lnTo>
                        <a:lnTo>
                          <a:pt x="325" y="94"/>
                        </a:lnTo>
                        <a:lnTo>
                          <a:pt x="305" y="99"/>
                        </a:lnTo>
                        <a:lnTo>
                          <a:pt x="288" y="104"/>
                        </a:lnTo>
                        <a:lnTo>
                          <a:pt x="212" y="185"/>
                        </a:lnTo>
                        <a:lnTo>
                          <a:pt x="257" y="224"/>
                        </a:lnTo>
                        <a:lnTo>
                          <a:pt x="296" y="245"/>
                        </a:lnTo>
                        <a:lnTo>
                          <a:pt x="336" y="250"/>
                        </a:lnTo>
                        <a:lnTo>
                          <a:pt x="325" y="275"/>
                        </a:lnTo>
                        <a:lnTo>
                          <a:pt x="296" y="310"/>
                        </a:lnTo>
                        <a:lnTo>
                          <a:pt x="267" y="319"/>
                        </a:lnTo>
                        <a:lnTo>
                          <a:pt x="224" y="297"/>
                        </a:lnTo>
                        <a:lnTo>
                          <a:pt x="167" y="247"/>
                        </a:lnTo>
                        <a:lnTo>
                          <a:pt x="135" y="293"/>
                        </a:lnTo>
                        <a:lnTo>
                          <a:pt x="101" y="330"/>
                        </a:lnTo>
                        <a:lnTo>
                          <a:pt x="74" y="340"/>
                        </a:lnTo>
                        <a:lnTo>
                          <a:pt x="33" y="318"/>
                        </a:lnTo>
                        <a:lnTo>
                          <a:pt x="0" y="274"/>
                        </a:lnTo>
                        <a:lnTo>
                          <a:pt x="35" y="270"/>
                        </a:lnTo>
                        <a:lnTo>
                          <a:pt x="67" y="247"/>
                        </a:lnTo>
                        <a:lnTo>
                          <a:pt x="112" y="188"/>
                        </a:lnTo>
                        <a:lnTo>
                          <a:pt x="69" y="127"/>
                        </a:lnTo>
                        <a:lnTo>
                          <a:pt x="57" y="99"/>
                        </a:lnTo>
                        <a:lnTo>
                          <a:pt x="51" y="74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721" name="Google Shape;721;p27"/>
                <p:cNvGrpSpPr/>
                <p:nvPr/>
              </p:nvGrpSpPr>
              <p:grpSpPr>
                <a:xfrm>
                  <a:off x="6492428" y="4654111"/>
                  <a:ext cx="370502" cy="370502"/>
                  <a:chOff x="7577881" y="1283110"/>
                  <a:chExt cx="589936" cy="589936"/>
                </a:xfrm>
              </p:grpSpPr>
              <p:sp>
                <p:nvSpPr>
                  <p:cNvPr id="722" name="Google Shape;722;p27"/>
                  <p:cNvSpPr/>
                  <p:nvPr/>
                </p:nvSpPr>
                <p:spPr>
                  <a:xfrm>
                    <a:off x="7577881" y="1283110"/>
                    <a:ext cx="589936" cy="589936"/>
                  </a:xfrm>
                  <a:prstGeom prst="ellipse">
                    <a:avLst/>
                  </a:prstGeom>
                  <a:solidFill>
                    <a:srgbClr val="00B050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23" name="Google Shape;723;p27"/>
                  <p:cNvSpPr/>
                  <p:nvPr/>
                </p:nvSpPr>
                <p:spPr>
                  <a:xfrm>
                    <a:off x="7721173" y="1425050"/>
                    <a:ext cx="303352" cy="306056"/>
                  </a:xfrm>
                  <a:custGeom>
                    <a:rect b="b" l="l" r="r" t="t"/>
                    <a:pathLst>
                      <a:path extrusionOk="0" h="340" w="336">
                        <a:moveTo>
                          <a:pt x="51" y="74"/>
                        </a:moveTo>
                        <a:lnTo>
                          <a:pt x="75" y="37"/>
                        </a:lnTo>
                        <a:lnTo>
                          <a:pt x="111" y="0"/>
                        </a:lnTo>
                        <a:lnTo>
                          <a:pt x="113" y="33"/>
                        </a:lnTo>
                        <a:lnTo>
                          <a:pt x="127" y="66"/>
                        </a:lnTo>
                        <a:lnTo>
                          <a:pt x="159" y="126"/>
                        </a:lnTo>
                        <a:lnTo>
                          <a:pt x="185" y="97"/>
                        </a:lnTo>
                        <a:lnTo>
                          <a:pt x="212" y="67"/>
                        </a:lnTo>
                        <a:lnTo>
                          <a:pt x="250" y="40"/>
                        </a:lnTo>
                        <a:lnTo>
                          <a:pt x="281" y="37"/>
                        </a:lnTo>
                        <a:lnTo>
                          <a:pt x="311" y="56"/>
                        </a:lnTo>
                        <a:lnTo>
                          <a:pt x="325" y="94"/>
                        </a:lnTo>
                        <a:lnTo>
                          <a:pt x="305" y="99"/>
                        </a:lnTo>
                        <a:lnTo>
                          <a:pt x="288" y="104"/>
                        </a:lnTo>
                        <a:lnTo>
                          <a:pt x="212" y="185"/>
                        </a:lnTo>
                        <a:lnTo>
                          <a:pt x="257" y="224"/>
                        </a:lnTo>
                        <a:lnTo>
                          <a:pt x="296" y="245"/>
                        </a:lnTo>
                        <a:lnTo>
                          <a:pt x="336" y="250"/>
                        </a:lnTo>
                        <a:lnTo>
                          <a:pt x="325" y="275"/>
                        </a:lnTo>
                        <a:lnTo>
                          <a:pt x="296" y="310"/>
                        </a:lnTo>
                        <a:lnTo>
                          <a:pt x="267" y="319"/>
                        </a:lnTo>
                        <a:lnTo>
                          <a:pt x="224" y="297"/>
                        </a:lnTo>
                        <a:lnTo>
                          <a:pt x="167" y="247"/>
                        </a:lnTo>
                        <a:lnTo>
                          <a:pt x="135" y="293"/>
                        </a:lnTo>
                        <a:lnTo>
                          <a:pt x="101" y="330"/>
                        </a:lnTo>
                        <a:lnTo>
                          <a:pt x="74" y="340"/>
                        </a:lnTo>
                        <a:lnTo>
                          <a:pt x="33" y="318"/>
                        </a:lnTo>
                        <a:lnTo>
                          <a:pt x="0" y="274"/>
                        </a:lnTo>
                        <a:lnTo>
                          <a:pt x="35" y="270"/>
                        </a:lnTo>
                        <a:lnTo>
                          <a:pt x="67" y="247"/>
                        </a:lnTo>
                        <a:lnTo>
                          <a:pt x="112" y="188"/>
                        </a:lnTo>
                        <a:lnTo>
                          <a:pt x="69" y="127"/>
                        </a:lnTo>
                        <a:lnTo>
                          <a:pt x="57" y="99"/>
                        </a:lnTo>
                        <a:lnTo>
                          <a:pt x="51" y="74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724" name="Google Shape;724;p27"/>
                <p:cNvGrpSpPr/>
                <p:nvPr/>
              </p:nvGrpSpPr>
              <p:grpSpPr>
                <a:xfrm>
                  <a:off x="6492428" y="5392988"/>
                  <a:ext cx="370502" cy="370502"/>
                  <a:chOff x="7577881" y="1283110"/>
                  <a:chExt cx="589936" cy="589936"/>
                </a:xfrm>
              </p:grpSpPr>
              <p:sp>
                <p:nvSpPr>
                  <p:cNvPr id="725" name="Google Shape;725;p27"/>
                  <p:cNvSpPr/>
                  <p:nvPr/>
                </p:nvSpPr>
                <p:spPr>
                  <a:xfrm>
                    <a:off x="7577881" y="1283110"/>
                    <a:ext cx="589936" cy="589936"/>
                  </a:xfrm>
                  <a:prstGeom prst="ellipse">
                    <a:avLst/>
                  </a:prstGeom>
                  <a:solidFill>
                    <a:srgbClr val="00B050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26" name="Google Shape;726;p27"/>
                  <p:cNvSpPr/>
                  <p:nvPr/>
                </p:nvSpPr>
                <p:spPr>
                  <a:xfrm>
                    <a:off x="7721173" y="1425050"/>
                    <a:ext cx="303352" cy="306056"/>
                  </a:xfrm>
                  <a:custGeom>
                    <a:rect b="b" l="l" r="r" t="t"/>
                    <a:pathLst>
                      <a:path extrusionOk="0" h="340" w="336">
                        <a:moveTo>
                          <a:pt x="51" y="74"/>
                        </a:moveTo>
                        <a:lnTo>
                          <a:pt x="75" y="37"/>
                        </a:lnTo>
                        <a:lnTo>
                          <a:pt x="111" y="0"/>
                        </a:lnTo>
                        <a:lnTo>
                          <a:pt x="113" y="33"/>
                        </a:lnTo>
                        <a:lnTo>
                          <a:pt x="127" y="66"/>
                        </a:lnTo>
                        <a:lnTo>
                          <a:pt x="159" y="126"/>
                        </a:lnTo>
                        <a:lnTo>
                          <a:pt x="185" y="97"/>
                        </a:lnTo>
                        <a:lnTo>
                          <a:pt x="212" y="67"/>
                        </a:lnTo>
                        <a:lnTo>
                          <a:pt x="250" y="40"/>
                        </a:lnTo>
                        <a:lnTo>
                          <a:pt x="281" y="37"/>
                        </a:lnTo>
                        <a:lnTo>
                          <a:pt x="311" y="56"/>
                        </a:lnTo>
                        <a:lnTo>
                          <a:pt x="325" y="94"/>
                        </a:lnTo>
                        <a:lnTo>
                          <a:pt x="305" y="99"/>
                        </a:lnTo>
                        <a:lnTo>
                          <a:pt x="288" y="104"/>
                        </a:lnTo>
                        <a:lnTo>
                          <a:pt x="212" y="185"/>
                        </a:lnTo>
                        <a:lnTo>
                          <a:pt x="257" y="224"/>
                        </a:lnTo>
                        <a:lnTo>
                          <a:pt x="296" y="245"/>
                        </a:lnTo>
                        <a:lnTo>
                          <a:pt x="336" y="250"/>
                        </a:lnTo>
                        <a:lnTo>
                          <a:pt x="325" y="275"/>
                        </a:lnTo>
                        <a:lnTo>
                          <a:pt x="296" y="310"/>
                        </a:lnTo>
                        <a:lnTo>
                          <a:pt x="267" y="319"/>
                        </a:lnTo>
                        <a:lnTo>
                          <a:pt x="224" y="297"/>
                        </a:lnTo>
                        <a:lnTo>
                          <a:pt x="167" y="247"/>
                        </a:lnTo>
                        <a:lnTo>
                          <a:pt x="135" y="293"/>
                        </a:lnTo>
                        <a:lnTo>
                          <a:pt x="101" y="330"/>
                        </a:lnTo>
                        <a:lnTo>
                          <a:pt x="74" y="340"/>
                        </a:lnTo>
                        <a:lnTo>
                          <a:pt x="33" y="318"/>
                        </a:lnTo>
                        <a:lnTo>
                          <a:pt x="0" y="274"/>
                        </a:lnTo>
                        <a:lnTo>
                          <a:pt x="35" y="270"/>
                        </a:lnTo>
                        <a:lnTo>
                          <a:pt x="67" y="247"/>
                        </a:lnTo>
                        <a:lnTo>
                          <a:pt x="112" y="188"/>
                        </a:lnTo>
                        <a:lnTo>
                          <a:pt x="69" y="127"/>
                        </a:lnTo>
                        <a:lnTo>
                          <a:pt x="57" y="99"/>
                        </a:lnTo>
                        <a:lnTo>
                          <a:pt x="51" y="74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727" name="Google Shape;727;p27"/>
            <p:cNvGrpSpPr/>
            <p:nvPr/>
          </p:nvGrpSpPr>
          <p:grpSpPr>
            <a:xfrm>
              <a:off x="7610756" y="5392988"/>
              <a:ext cx="370502" cy="370502"/>
              <a:chOff x="3551571" y="1283110"/>
              <a:chExt cx="589936" cy="589936"/>
            </a:xfrm>
          </p:grpSpPr>
          <p:sp>
            <p:nvSpPr>
              <p:cNvPr id="728" name="Google Shape;728;p27"/>
              <p:cNvSpPr/>
              <p:nvPr/>
            </p:nvSpPr>
            <p:spPr>
              <a:xfrm>
                <a:off x="3551571" y="1283110"/>
                <a:ext cx="589936" cy="589936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9" name="Google Shape;729;p27"/>
              <p:cNvSpPr/>
              <p:nvPr/>
            </p:nvSpPr>
            <p:spPr>
              <a:xfrm>
                <a:off x="3645782" y="1380088"/>
                <a:ext cx="401514" cy="395981"/>
              </a:xfrm>
              <a:custGeom>
                <a:rect b="b" l="l" r="r" t="t"/>
                <a:pathLst>
                  <a:path extrusionOk="0" h="618" w="648">
                    <a:moveTo>
                      <a:pt x="0" y="374"/>
                    </a:moveTo>
                    <a:lnTo>
                      <a:pt x="88" y="320"/>
                    </a:lnTo>
                    <a:lnTo>
                      <a:pt x="122" y="340"/>
                    </a:lnTo>
                    <a:lnTo>
                      <a:pt x="184" y="452"/>
                    </a:lnTo>
                    <a:lnTo>
                      <a:pt x="278" y="316"/>
                    </a:lnTo>
                    <a:lnTo>
                      <a:pt x="434" y="148"/>
                    </a:lnTo>
                    <a:lnTo>
                      <a:pt x="534" y="60"/>
                    </a:lnTo>
                    <a:lnTo>
                      <a:pt x="632" y="0"/>
                    </a:lnTo>
                    <a:lnTo>
                      <a:pt x="648" y="26"/>
                    </a:lnTo>
                    <a:lnTo>
                      <a:pt x="566" y="98"/>
                    </a:lnTo>
                    <a:lnTo>
                      <a:pt x="448" y="230"/>
                    </a:lnTo>
                    <a:lnTo>
                      <a:pt x="346" y="360"/>
                    </a:lnTo>
                    <a:lnTo>
                      <a:pt x="234" y="554"/>
                    </a:lnTo>
                    <a:lnTo>
                      <a:pt x="144" y="618"/>
                    </a:lnTo>
                    <a:lnTo>
                      <a:pt x="82" y="466"/>
                    </a:lnTo>
                    <a:lnTo>
                      <a:pt x="42" y="404"/>
                    </a:lnTo>
                    <a:lnTo>
                      <a:pt x="0" y="3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30" name="Google Shape;730;p27"/>
            <p:cNvGrpSpPr/>
            <p:nvPr/>
          </p:nvGrpSpPr>
          <p:grpSpPr>
            <a:xfrm>
              <a:off x="4255770" y="5392988"/>
              <a:ext cx="370502" cy="370502"/>
              <a:chOff x="7577881" y="1283110"/>
              <a:chExt cx="589936" cy="589936"/>
            </a:xfrm>
          </p:grpSpPr>
          <p:sp>
            <p:nvSpPr>
              <p:cNvPr id="731" name="Google Shape;731;p27"/>
              <p:cNvSpPr/>
              <p:nvPr/>
            </p:nvSpPr>
            <p:spPr>
              <a:xfrm>
                <a:off x="7577881" y="1283110"/>
                <a:ext cx="589936" cy="589936"/>
              </a:xfrm>
              <a:prstGeom prst="ellipse">
                <a:avLst/>
              </a:prstGeom>
              <a:solidFill>
                <a:srgbClr val="00B05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2" name="Google Shape;732;p27"/>
              <p:cNvSpPr/>
              <p:nvPr/>
            </p:nvSpPr>
            <p:spPr>
              <a:xfrm>
                <a:off x="7721173" y="1425050"/>
                <a:ext cx="303352" cy="306056"/>
              </a:xfrm>
              <a:custGeom>
                <a:rect b="b" l="l" r="r" t="t"/>
                <a:pathLst>
                  <a:path extrusionOk="0" h="340" w="336">
                    <a:moveTo>
                      <a:pt x="51" y="74"/>
                    </a:moveTo>
                    <a:lnTo>
                      <a:pt x="75" y="37"/>
                    </a:lnTo>
                    <a:lnTo>
                      <a:pt x="111" y="0"/>
                    </a:lnTo>
                    <a:lnTo>
                      <a:pt x="113" y="33"/>
                    </a:lnTo>
                    <a:lnTo>
                      <a:pt x="127" y="66"/>
                    </a:lnTo>
                    <a:lnTo>
                      <a:pt x="159" y="126"/>
                    </a:lnTo>
                    <a:lnTo>
                      <a:pt x="185" y="97"/>
                    </a:lnTo>
                    <a:lnTo>
                      <a:pt x="212" y="67"/>
                    </a:lnTo>
                    <a:lnTo>
                      <a:pt x="250" y="40"/>
                    </a:lnTo>
                    <a:lnTo>
                      <a:pt x="281" y="37"/>
                    </a:lnTo>
                    <a:lnTo>
                      <a:pt x="311" y="56"/>
                    </a:lnTo>
                    <a:lnTo>
                      <a:pt x="325" y="94"/>
                    </a:lnTo>
                    <a:lnTo>
                      <a:pt x="305" y="99"/>
                    </a:lnTo>
                    <a:lnTo>
                      <a:pt x="288" y="104"/>
                    </a:lnTo>
                    <a:lnTo>
                      <a:pt x="212" y="185"/>
                    </a:lnTo>
                    <a:lnTo>
                      <a:pt x="257" y="224"/>
                    </a:lnTo>
                    <a:lnTo>
                      <a:pt x="296" y="245"/>
                    </a:lnTo>
                    <a:lnTo>
                      <a:pt x="336" y="250"/>
                    </a:lnTo>
                    <a:lnTo>
                      <a:pt x="325" y="275"/>
                    </a:lnTo>
                    <a:lnTo>
                      <a:pt x="296" y="310"/>
                    </a:lnTo>
                    <a:lnTo>
                      <a:pt x="267" y="319"/>
                    </a:lnTo>
                    <a:lnTo>
                      <a:pt x="224" y="297"/>
                    </a:lnTo>
                    <a:lnTo>
                      <a:pt x="167" y="247"/>
                    </a:lnTo>
                    <a:lnTo>
                      <a:pt x="135" y="293"/>
                    </a:lnTo>
                    <a:lnTo>
                      <a:pt x="101" y="330"/>
                    </a:lnTo>
                    <a:lnTo>
                      <a:pt x="74" y="340"/>
                    </a:lnTo>
                    <a:lnTo>
                      <a:pt x="33" y="318"/>
                    </a:lnTo>
                    <a:lnTo>
                      <a:pt x="0" y="274"/>
                    </a:lnTo>
                    <a:lnTo>
                      <a:pt x="35" y="270"/>
                    </a:lnTo>
                    <a:lnTo>
                      <a:pt x="67" y="247"/>
                    </a:lnTo>
                    <a:lnTo>
                      <a:pt x="112" y="188"/>
                    </a:lnTo>
                    <a:lnTo>
                      <a:pt x="69" y="127"/>
                    </a:lnTo>
                    <a:lnTo>
                      <a:pt x="57" y="99"/>
                    </a:lnTo>
                    <a:lnTo>
                      <a:pt x="51" y="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33" name="Google Shape;733;p27"/>
            <p:cNvSpPr/>
            <p:nvPr/>
          </p:nvSpPr>
          <p:spPr>
            <a:xfrm>
              <a:off x="8543257" y="1258786"/>
              <a:ext cx="928468" cy="2154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Heading 5</a:t>
              </a:r>
              <a:endParaRPr/>
            </a:p>
          </p:txBody>
        </p:sp>
        <p:grpSp>
          <p:nvGrpSpPr>
            <p:cNvPr id="734" name="Google Shape;734;p27"/>
            <p:cNvGrpSpPr/>
            <p:nvPr/>
          </p:nvGrpSpPr>
          <p:grpSpPr>
            <a:xfrm>
              <a:off x="8822240" y="1698595"/>
              <a:ext cx="370502" cy="370502"/>
              <a:chOff x="7577881" y="1283110"/>
              <a:chExt cx="589936" cy="589936"/>
            </a:xfrm>
          </p:grpSpPr>
          <p:sp>
            <p:nvSpPr>
              <p:cNvPr id="735" name="Google Shape;735;p27"/>
              <p:cNvSpPr/>
              <p:nvPr/>
            </p:nvSpPr>
            <p:spPr>
              <a:xfrm>
                <a:off x="7577881" y="1283110"/>
                <a:ext cx="589936" cy="589936"/>
              </a:xfrm>
              <a:prstGeom prst="ellipse">
                <a:avLst/>
              </a:prstGeom>
              <a:solidFill>
                <a:srgbClr val="00B05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6" name="Google Shape;736;p27"/>
              <p:cNvSpPr/>
              <p:nvPr/>
            </p:nvSpPr>
            <p:spPr>
              <a:xfrm>
                <a:off x="7721173" y="1425050"/>
                <a:ext cx="303352" cy="306056"/>
              </a:xfrm>
              <a:custGeom>
                <a:rect b="b" l="l" r="r" t="t"/>
                <a:pathLst>
                  <a:path extrusionOk="0" h="340" w="336">
                    <a:moveTo>
                      <a:pt x="51" y="74"/>
                    </a:moveTo>
                    <a:lnTo>
                      <a:pt x="75" y="37"/>
                    </a:lnTo>
                    <a:lnTo>
                      <a:pt x="111" y="0"/>
                    </a:lnTo>
                    <a:lnTo>
                      <a:pt x="113" y="33"/>
                    </a:lnTo>
                    <a:lnTo>
                      <a:pt x="127" y="66"/>
                    </a:lnTo>
                    <a:lnTo>
                      <a:pt x="159" y="126"/>
                    </a:lnTo>
                    <a:lnTo>
                      <a:pt x="185" y="97"/>
                    </a:lnTo>
                    <a:lnTo>
                      <a:pt x="212" y="67"/>
                    </a:lnTo>
                    <a:lnTo>
                      <a:pt x="250" y="40"/>
                    </a:lnTo>
                    <a:lnTo>
                      <a:pt x="281" y="37"/>
                    </a:lnTo>
                    <a:lnTo>
                      <a:pt x="311" y="56"/>
                    </a:lnTo>
                    <a:lnTo>
                      <a:pt x="325" y="94"/>
                    </a:lnTo>
                    <a:lnTo>
                      <a:pt x="305" y="99"/>
                    </a:lnTo>
                    <a:lnTo>
                      <a:pt x="288" y="104"/>
                    </a:lnTo>
                    <a:lnTo>
                      <a:pt x="212" y="185"/>
                    </a:lnTo>
                    <a:lnTo>
                      <a:pt x="257" y="224"/>
                    </a:lnTo>
                    <a:lnTo>
                      <a:pt x="296" y="245"/>
                    </a:lnTo>
                    <a:lnTo>
                      <a:pt x="336" y="250"/>
                    </a:lnTo>
                    <a:lnTo>
                      <a:pt x="325" y="275"/>
                    </a:lnTo>
                    <a:lnTo>
                      <a:pt x="296" y="310"/>
                    </a:lnTo>
                    <a:lnTo>
                      <a:pt x="267" y="319"/>
                    </a:lnTo>
                    <a:lnTo>
                      <a:pt x="224" y="297"/>
                    </a:lnTo>
                    <a:lnTo>
                      <a:pt x="167" y="247"/>
                    </a:lnTo>
                    <a:lnTo>
                      <a:pt x="135" y="293"/>
                    </a:lnTo>
                    <a:lnTo>
                      <a:pt x="101" y="330"/>
                    </a:lnTo>
                    <a:lnTo>
                      <a:pt x="74" y="340"/>
                    </a:lnTo>
                    <a:lnTo>
                      <a:pt x="33" y="318"/>
                    </a:lnTo>
                    <a:lnTo>
                      <a:pt x="0" y="274"/>
                    </a:lnTo>
                    <a:lnTo>
                      <a:pt x="35" y="270"/>
                    </a:lnTo>
                    <a:lnTo>
                      <a:pt x="67" y="247"/>
                    </a:lnTo>
                    <a:lnTo>
                      <a:pt x="112" y="188"/>
                    </a:lnTo>
                    <a:lnTo>
                      <a:pt x="69" y="127"/>
                    </a:lnTo>
                    <a:lnTo>
                      <a:pt x="57" y="99"/>
                    </a:lnTo>
                    <a:lnTo>
                      <a:pt x="51" y="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37" name="Google Shape;737;p27"/>
            <p:cNvGrpSpPr/>
            <p:nvPr/>
          </p:nvGrpSpPr>
          <p:grpSpPr>
            <a:xfrm>
              <a:off x="8822240" y="2437474"/>
              <a:ext cx="370502" cy="370502"/>
              <a:chOff x="7577881" y="1283110"/>
              <a:chExt cx="589936" cy="589936"/>
            </a:xfrm>
          </p:grpSpPr>
          <p:sp>
            <p:nvSpPr>
              <p:cNvPr id="738" name="Google Shape;738;p27"/>
              <p:cNvSpPr/>
              <p:nvPr/>
            </p:nvSpPr>
            <p:spPr>
              <a:xfrm>
                <a:off x="7577881" y="1283110"/>
                <a:ext cx="589936" cy="589936"/>
              </a:xfrm>
              <a:prstGeom prst="ellipse">
                <a:avLst/>
              </a:prstGeom>
              <a:solidFill>
                <a:srgbClr val="00B05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9" name="Google Shape;739;p27"/>
              <p:cNvSpPr/>
              <p:nvPr/>
            </p:nvSpPr>
            <p:spPr>
              <a:xfrm>
                <a:off x="7721173" y="1425050"/>
                <a:ext cx="303352" cy="306056"/>
              </a:xfrm>
              <a:custGeom>
                <a:rect b="b" l="l" r="r" t="t"/>
                <a:pathLst>
                  <a:path extrusionOk="0" h="340" w="336">
                    <a:moveTo>
                      <a:pt x="51" y="74"/>
                    </a:moveTo>
                    <a:lnTo>
                      <a:pt x="75" y="37"/>
                    </a:lnTo>
                    <a:lnTo>
                      <a:pt x="111" y="0"/>
                    </a:lnTo>
                    <a:lnTo>
                      <a:pt x="113" y="33"/>
                    </a:lnTo>
                    <a:lnTo>
                      <a:pt x="127" y="66"/>
                    </a:lnTo>
                    <a:lnTo>
                      <a:pt x="159" y="126"/>
                    </a:lnTo>
                    <a:lnTo>
                      <a:pt x="185" y="97"/>
                    </a:lnTo>
                    <a:lnTo>
                      <a:pt x="212" y="67"/>
                    </a:lnTo>
                    <a:lnTo>
                      <a:pt x="250" y="40"/>
                    </a:lnTo>
                    <a:lnTo>
                      <a:pt x="281" y="37"/>
                    </a:lnTo>
                    <a:lnTo>
                      <a:pt x="311" y="56"/>
                    </a:lnTo>
                    <a:lnTo>
                      <a:pt x="325" y="94"/>
                    </a:lnTo>
                    <a:lnTo>
                      <a:pt x="305" y="99"/>
                    </a:lnTo>
                    <a:lnTo>
                      <a:pt x="288" y="104"/>
                    </a:lnTo>
                    <a:lnTo>
                      <a:pt x="212" y="185"/>
                    </a:lnTo>
                    <a:lnTo>
                      <a:pt x="257" y="224"/>
                    </a:lnTo>
                    <a:lnTo>
                      <a:pt x="296" y="245"/>
                    </a:lnTo>
                    <a:lnTo>
                      <a:pt x="336" y="250"/>
                    </a:lnTo>
                    <a:lnTo>
                      <a:pt x="325" y="275"/>
                    </a:lnTo>
                    <a:lnTo>
                      <a:pt x="296" y="310"/>
                    </a:lnTo>
                    <a:lnTo>
                      <a:pt x="267" y="319"/>
                    </a:lnTo>
                    <a:lnTo>
                      <a:pt x="224" y="297"/>
                    </a:lnTo>
                    <a:lnTo>
                      <a:pt x="167" y="247"/>
                    </a:lnTo>
                    <a:lnTo>
                      <a:pt x="135" y="293"/>
                    </a:lnTo>
                    <a:lnTo>
                      <a:pt x="101" y="330"/>
                    </a:lnTo>
                    <a:lnTo>
                      <a:pt x="74" y="340"/>
                    </a:lnTo>
                    <a:lnTo>
                      <a:pt x="33" y="318"/>
                    </a:lnTo>
                    <a:lnTo>
                      <a:pt x="0" y="274"/>
                    </a:lnTo>
                    <a:lnTo>
                      <a:pt x="35" y="270"/>
                    </a:lnTo>
                    <a:lnTo>
                      <a:pt x="67" y="247"/>
                    </a:lnTo>
                    <a:lnTo>
                      <a:pt x="112" y="188"/>
                    </a:lnTo>
                    <a:lnTo>
                      <a:pt x="69" y="127"/>
                    </a:lnTo>
                    <a:lnTo>
                      <a:pt x="57" y="99"/>
                    </a:lnTo>
                    <a:lnTo>
                      <a:pt x="51" y="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40" name="Google Shape;740;p27"/>
            <p:cNvGrpSpPr/>
            <p:nvPr/>
          </p:nvGrpSpPr>
          <p:grpSpPr>
            <a:xfrm>
              <a:off x="8822240" y="3176353"/>
              <a:ext cx="370502" cy="370502"/>
              <a:chOff x="3551571" y="1283110"/>
              <a:chExt cx="589936" cy="589936"/>
            </a:xfrm>
          </p:grpSpPr>
          <p:sp>
            <p:nvSpPr>
              <p:cNvPr id="741" name="Google Shape;741;p27"/>
              <p:cNvSpPr/>
              <p:nvPr/>
            </p:nvSpPr>
            <p:spPr>
              <a:xfrm>
                <a:off x="3551571" y="1283110"/>
                <a:ext cx="589936" cy="589936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2" name="Google Shape;742;p27"/>
              <p:cNvSpPr/>
              <p:nvPr/>
            </p:nvSpPr>
            <p:spPr>
              <a:xfrm>
                <a:off x="3645782" y="1380088"/>
                <a:ext cx="401514" cy="395981"/>
              </a:xfrm>
              <a:custGeom>
                <a:rect b="b" l="l" r="r" t="t"/>
                <a:pathLst>
                  <a:path extrusionOk="0" h="618" w="648">
                    <a:moveTo>
                      <a:pt x="0" y="374"/>
                    </a:moveTo>
                    <a:lnTo>
                      <a:pt x="88" y="320"/>
                    </a:lnTo>
                    <a:lnTo>
                      <a:pt x="122" y="340"/>
                    </a:lnTo>
                    <a:lnTo>
                      <a:pt x="184" y="452"/>
                    </a:lnTo>
                    <a:lnTo>
                      <a:pt x="278" y="316"/>
                    </a:lnTo>
                    <a:lnTo>
                      <a:pt x="434" y="148"/>
                    </a:lnTo>
                    <a:lnTo>
                      <a:pt x="534" y="60"/>
                    </a:lnTo>
                    <a:lnTo>
                      <a:pt x="632" y="0"/>
                    </a:lnTo>
                    <a:lnTo>
                      <a:pt x="648" y="26"/>
                    </a:lnTo>
                    <a:lnTo>
                      <a:pt x="566" y="98"/>
                    </a:lnTo>
                    <a:lnTo>
                      <a:pt x="448" y="230"/>
                    </a:lnTo>
                    <a:lnTo>
                      <a:pt x="346" y="360"/>
                    </a:lnTo>
                    <a:lnTo>
                      <a:pt x="234" y="554"/>
                    </a:lnTo>
                    <a:lnTo>
                      <a:pt x="144" y="618"/>
                    </a:lnTo>
                    <a:lnTo>
                      <a:pt x="82" y="466"/>
                    </a:lnTo>
                    <a:lnTo>
                      <a:pt x="42" y="404"/>
                    </a:lnTo>
                    <a:lnTo>
                      <a:pt x="0" y="3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43" name="Google Shape;743;p27"/>
            <p:cNvGrpSpPr/>
            <p:nvPr/>
          </p:nvGrpSpPr>
          <p:grpSpPr>
            <a:xfrm>
              <a:off x="8822240" y="3915232"/>
              <a:ext cx="370502" cy="370502"/>
              <a:chOff x="7577881" y="1283110"/>
              <a:chExt cx="589936" cy="589936"/>
            </a:xfrm>
          </p:grpSpPr>
          <p:sp>
            <p:nvSpPr>
              <p:cNvPr id="744" name="Google Shape;744;p27"/>
              <p:cNvSpPr/>
              <p:nvPr/>
            </p:nvSpPr>
            <p:spPr>
              <a:xfrm>
                <a:off x="7577881" y="1283110"/>
                <a:ext cx="589936" cy="589936"/>
              </a:xfrm>
              <a:prstGeom prst="ellipse">
                <a:avLst/>
              </a:prstGeom>
              <a:solidFill>
                <a:srgbClr val="00B05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5" name="Google Shape;745;p27"/>
              <p:cNvSpPr/>
              <p:nvPr/>
            </p:nvSpPr>
            <p:spPr>
              <a:xfrm>
                <a:off x="7721173" y="1425050"/>
                <a:ext cx="303352" cy="306056"/>
              </a:xfrm>
              <a:custGeom>
                <a:rect b="b" l="l" r="r" t="t"/>
                <a:pathLst>
                  <a:path extrusionOk="0" h="340" w="336">
                    <a:moveTo>
                      <a:pt x="51" y="74"/>
                    </a:moveTo>
                    <a:lnTo>
                      <a:pt x="75" y="37"/>
                    </a:lnTo>
                    <a:lnTo>
                      <a:pt x="111" y="0"/>
                    </a:lnTo>
                    <a:lnTo>
                      <a:pt x="113" y="33"/>
                    </a:lnTo>
                    <a:lnTo>
                      <a:pt x="127" y="66"/>
                    </a:lnTo>
                    <a:lnTo>
                      <a:pt x="159" y="126"/>
                    </a:lnTo>
                    <a:lnTo>
                      <a:pt x="185" y="97"/>
                    </a:lnTo>
                    <a:lnTo>
                      <a:pt x="212" y="67"/>
                    </a:lnTo>
                    <a:lnTo>
                      <a:pt x="250" y="40"/>
                    </a:lnTo>
                    <a:lnTo>
                      <a:pt x="281" y="37"/>
                    </a:lnTo>
                    <a:lnTo>
                      <a:pt x="311" y="56"/>
                    </a:lnTo>
                    <a:lnTo>
                      <a:pt x="325" y="94"/>
                    </a:lnTo>
                    <a:lnTo>
                      <a:pt x="305" y="99"/>
                    </a:lnTo>
                    <a:lnTo>
                      <a:pt x="288" y="104"/>
                    </a:lnTo>
                    <a:lnTo>
                      <a:pt x="212" y="185"/>
                    </a:lnTo>
                    <a:lnTo>
                      <a:pt x="257" y="224"/>
                    </a:lnTo>
                    <a:lnTo>
                      <a:pt x="296" y="245"/>
                    </a:lnTo>
                    <a:lnTo>
                      <a:pt x="336" y="250"/>
                    </a:lnTo>
                    <a:lnTo>
                      <a:pt x="325" y="275"/>
                    </a:lnTo>
                    <a:lnTo>
                      <a:pt x="296" y="310"/>
                    </a:lnTo>
                    <a:lnTo>
                      <a:pt x="267" y="319"/>
                    </a:lnTo>
                    <a:lnTo>
                      <a:pt x="224" y="297"/>
                    </a:lnTo>
                    <a:lnTo>
                      <a:pt x="167" y="247"/>
                    </a:lnTo>
                    <a:lnTo>
                      <a:pt x="135" y="293"/>
                    </a:lnTo>
                    <a:lnTo>
                      <a:pt x="101" y="330"/>
                    </a:lnTo>
                    <a:lnTo>
                      <a:pt x="74" y="340"/>
                    </a:lnTo>
                    <a:lnTo>
                      <a:pt x="33" y="318"/>
                    </a:lnTo>
                    <a:lnTo>
                      <a:pt x="0" y="274"/>
                    </a:lnTo>
                    <a:lnTo>
                      <a:pt x="35" y="270"/>
                    </a:lnTo>
                    <a:lnTo>
                      <a:pt x="67" y="247"/>
                    </a:lnTo>
                    <a:lnTo>
                      <a:pt x="112" y="188"/>
                    </a:lnTo>
                    <a:lnTo>
                      <a:pt x="69" y="127"/>
                    </a:lnTo>
                    <a:lnTo>
                      <a:pt x="57" y="99"/>
                    </a:lnTo>
                    <a:lnTo>
                      <a:pt x="51" y="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46" name="Google Shape;746;p27"/>
            <p:cNvGrpSpPr/>
            <p:nvPr/>
          </p:nvGrpSpPr>
          <p:grpSpPr>
            <a:xfrm>
              <a:off x="8822240" y="4654111"/>
              <a:ext cx="370502" cy="370502"/>
              <a:chOff x="7577881" y="1283110"/>
              <a:chExt cx="589936" cy="589936"/>
            </a:xfrm>
          </p:grpSpPr>
          <p:sp>
            <p:nvSpPr>
              <p:cNvPr id="747" name="Google Shape;747;p27"/>
              <p:cNvSpPr/>
              <p:nvPr/>
            </p:nvSpPr>
            <p:spPr>
              <a:xfrm>
                <a:off x="7577881" y="1283110"/>
                <a:ext cx="589936" cy="589936"/>
              </a:xfrm>
              <a:prstGeom prst="ellipse">
                <a:avLst/>
              </a:prstGeom>
              <a:solidFill>
                <a:srgbClr val="00B05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8" name="Google Shape;748;p27"/>
              <p:cNvSpPr/>
              <p:nvPr/>
            </p:nvSpPr>
            <p:spPr>
              <a:xfrm>
                <a:off x="7721173" y="1425050"/>
                <a:ext cx="303352" cy="306056"/>
              </a:xfrm>
              <a:custGeom>
                <a:rect b="b" l="l" r="r" t="t"/>
                <a:pathLst>
                  <a:path extrusionOk="0" h="340" w="336">
                    <a:moveTo>
                      <a:pt x="51" y="74"/>
                    </a:moveTo>
                    <a:lnTo>
                      <a:pt x="75" y="37"/>
                    </a:lnTo>
                    <a:lnTo>
                      <a:pt x="111" y="0"/>
                    </a:lnTo>
                    <a:lnTo>
                      <a:pt x="113" y="33"/>
                    </a:lnTo>
                    <a:lnTo>
                      <a:pt x="127" y="66"/>
                    </a:lnTo>
                    <a:lnTo>
                      <a:pt x="159" y="126"/>
                    </a:lnTo>
                    <a:lnTo>
                      <a:pt x="185" y="97"/>
                    </a:lnTo>
                    <a:lnTo>
                      <a:pt x="212" y="67"/>
                    </a:lnTo>
                    <a:lnTo>
                      <a:pt x="250" y="40"/>
                    </a:lnTo>
                    <a:lnTo>
                      <a:pt x="281" y="37"/>
                    </a:lnTo>
                    <a:lnTo>
                      <a:pt x="311" y="56"/>
                    </a:lnTo>
                    <a:lnTo>
                      <a:pt x="325" y="94"/>
                    </a:lnTo>
                    <a:lnTo>
                      <a:pt x="305" y="99"/>
                    </a:lnTo>
                    <a:lnTo>
                      <a:pt x="288" y="104"/>
                    </a:lnTo>
                    <a:lnTo>
                      <a:pt x="212" y="185"/>
                    </a:lnTo>
                    <a:lnTo>
                      <a:pt x="257" y="224"/>
                    </a:lnTo>
                    <a:lnTo>
                      <a:pt x="296" y="245"/>
                    </a:lnTo>
                    <a:lnTo>
                      <a:pt x="336" y="250"/>
                    </a:lnTo>
                    <a:lnTo>
                      <a:pt x="325" y="275"/>
                    </a:lnTo>
                    <a:lnTo>
                      <a:pt x="296" y="310"/>
                    </a:lnTo>
                    <a:lnTo>
                      <a:pt x="267" y="319"/>
                    </a:lnTo>
                    <a:lnTo>
                      <a:pt x="224" y="297"/>
                    </a:lnTo>
                    <a:lnTo>
                      <a:pt x="167" y="247"/>
                    </a:lnTo>
                    <a:lnTo>
                      <a:pt x="135" y="293"/>
                    </a:lnTo>
                    <a:lnTo>
                      <a:pt x="101" y="330"/>
                    </a:lnTo>
                    <a:lnTo>
                      <a:pt x="74" y="340"/>
                    </a:lnTo>
                    <a:lnTo>
                      <a:pt x="33" y="318"/>
                    </a:lnTo>
                    <a:lnTo>
                      <a:pt x="0" y="274"/>
                    </a:lnTo>
                    <a:lnTo>
                      <a:pt x="35" y="270"/>
                    </a:lnTo>
                    <a:lnTo>
                      <a:pt x="67" y="247"/>
                    </a:lnTo>
                    <a:lnTo>
                      <a:pt x="112" y="188"/>
                    </a:lnTo>
                    <a:lnTo>
                      <a:pt x="69" y="127"/>
                    </a:lnTo>
                    <a:lnTo>
                      <a:pt x="57" y="99"/>
                    </a:lnTo>
                    <a:lnTo>
                      <a:pt x="51" y="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49" name="Google Shape;749;p27"/>
            <p:cNvGrpSpPr/>
            <p:nvPr/>
          </p:nvGrpSpPr>
          <p:grpSpPr>
            <a:xfrm>
              <a:off x="8822240" y="5392988"/>
              <a:ext cx="370502" cy="370502"/>
              <a:chOff x="7577881" y="1283110"/>
              <a:chExt cx="589936" cy="589936"/>
            </a:xfrm>
          </p:grpSpPr>
          <p:sp>
            <p:nvSpPr>
              <p:cNvPr id="750" name="Google Shape;750;p27"/>
              <p:cNvSpPr/>
              <p:nvPr/>
            </p:nvSpPr>
            <p:spPr>
              <a:xfrm>
                <a:off x="7577881" y="1283110"/>
                <a:ext cx="589936" cy="589936"/>
              </a:xfrm>
              <a:prstGeom prst="ellipse">
                <a:avLst/>
              </a:prstGeom>
              <a:solidFill>
                <a:srgbClr val="00B05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1" name="Google Shape;751;p27"/>
              <p:cNvSpPr/>
              <p:nvPr/>
            </p:nvSpPr>
            <p:spPr>
              <a:xfrm>
                <a:off x="7721173" y="1425050"/>
                <a:ext cx="303352" cy="306056"/>
              </a:xfrm>
              <a:custGeom>
                <a:rect b="b" l="l" r="r" t="t"/>
                <a:pathLst>
                  <a:path extrusionOk="0" h="340" w="336">
                    <a:moveTo>
                      <a:pt x="51" y="74"/>
                    </a:moveTo>
                    <a:lnTo>
                      <a:pt x="75" y="37"/>
                    </a:lnTo>
                    <a:lnTo>
                      <a:pt x="111" y="0"/>
                    </a:lnTo>
                    <a:lnTo>
                      <a:pt x="113" y="33"/>
                    </a:lnTo>
                    <a:lnTo>
                      <a:pt x="127" y="66"/>
                    </a:lnTo>
                    <a:lnTo>
                      <a:pt x="159" y="126"/>
                    </a:lnTo>
                    <a:lnTo>
                      <a:pt x="185" y="97"/>
                    </a:lnTo>
                    <a:lnTo>
                      <a:pt x="212" y="67"/>
                    </a:lnTo>
                    <a:lnTo>
                      <a:pt x="250" y="40"/>
                    </a:lnTo>
                    <a:lnTo>
                      <a:pt x="281" y="37"/>
                    </a:lnTo>
                    <a:lnTo>
                      <a:pt x="311" y="56"/>
                    </a:lnTo>
                    <a:lnTo>
                      <a:pt x="325" y="94"/>
                    </a:lnTo>
                    <a:lnTo>
                      <a:pt x="305" y="99"/>
                    </a:lnTo>
                    <a:lnTo>
                      <a:pt x="288" y="104"/>
                    </a:lnTo>
                    <a:lnTo>
                      <a:pt x="212" y="185"/>
                    </a:lnTo>
                    <a:lnTo>
                      <a:pt x="257" y="224"/>
                    </a:lnTo>
                    <a:lnTo>
                      <a:pt x="296" y="245"/>
                    </a:lnTo>
                    <a:lnTo>
                      <a:pt x="336" y="250"/>
                    </a:lnTo>
                    <a:lnTo>
                      <a:pt x="325" y="275"/>
                    </a:lnTo>
                    <a:lnTo>
                      <a:pt x="296" y="310"/>
                    </a:lnTo>
                    <a:lnTo>
                      <a:pt x="267" y="319"/>
                    </a:lnTo>
                    <a:lnTo>
                      <a:pt x="224" y="297"/>
                    </a:lnTo>
                    <a:lnTo>
                      <a:pt x="167" y="247"/>
                    </a:lnTo>
                    <a:lnTo>
                      <a:pt x="135" y="293"/>
                    </a:lnTo>
                    <a:lnTo>
                      <a:pt x="101" y="330"/>
                    </a:lnTo>
                    <a:lnTo>
                      <a:pt x="74" y="340"/>
                    </a:lnTo>
                    <a:lnTo>
                      <a:pt x="33" y="318"/>
                    </a:lnTo>
                    <a:lnTo>
                      <a:pt x="0" y="274"/>
                    </a:lnTo>
                    <a:lnTo>
                      <a:pt x="35" y="270"/>
                    </a:lnTo>
                    <a:lnTo>
                      <a:pt x="67" y="247"/>
                    </a:lnTo>
                    <a:lnTo>
                      <a:pt x="112" y="188"/>
                    </a:lnTo>
                    <a:lnTo>
                      <a:pt x="69" y="127"/>
                    </a:lnTo>
                    <a:lnTo>
                      <a:pt x="57" y="99"/>
                    </a:lnTo>
                    <a:lnTo>
                      <a:pt x="51" y="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52" name="Google Shape;752;p27"/>
            <p:cNvGrpSpPr/>
            <p:nvPr/>
          </p:nvGrpSpPr>
          <p:grpSpPr>
            <a:xfrm>
              <a:off x="9661586" y="1258786"/>
              <a:ext cx="928468" cy="4504704"/>
              <a:chOff x="6213445" y="1258786"/>
              <a:chExt cx="928468" cy="4504704"/>
            </a:xfrm>
          </p:grpSpPr>
          <p:sp>
            <p:nvSpPr>
              <p:cNvPr id="753" name="Google Shape;753;p27"/>
              <p:cNvSpPr/>
              <p:nvPr/>
            </p:nvSpPr>
            <p:spPr>
              <a:xfrm>
                <a:off x="6213445" y="1258786"/>
                <a:ext cx="928468" cy="2154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400">
                    <a:solidFill>
                      <a:schemeClr val="accent1"/>
                    </a:solidFill>
                    <a:latin typeface="Arial"/>
                    <a:ea typeface="Arial"/>
                    <a:cs typeface="Arial"/>
                    <a:sym typeface="Arial"/>
                  </a:rPr>
                  <a:t>Heading 6</a:t>
                </a:r>
                <a:endParaRPr/>
              </a:p>
            </p:txBody>
          </p:sp>
          <p:grpSp>
            <p:nvGrpSpPr>
              <p:cNvPr id="754" name="Google Shape;754;p27"/>
              <p:cNvGrpSpPr/>
              <p:nvPr/>
            </p:nvGrpSpPr>
            <p:grpSpPr>
              <a:xfrm>
                <a:off x="6492428" y="1698595"/>
                <a:ext cx="370502" cy="370502"/>
                <a:chOff x="7577881" y="1283110"/>
                <a:chExt cx="589936" cy="589936"/>
              </a:xfrm>
            </p:grpSpPr>
            <p:sp>
              <p:nvSpPr>
                <p:cNvPr id="755" name="Google Shape;755;p27"/>
                <p:cNvSpPr/>
                <p:nvPr/>
              </p:nvSpPr>
              <p:spPr>
                <a:xfrm>
                  <a:off x="7577881" y="1283110"/>
                  <a:ext cx="589936" cy="589936"/>
                </a:xfrm>
                <a:prstGeom prst="ellipse">
                  <a:avLst/>
                </a:prstGeom>
                <a:solidFill>
                  <a:srgbClr val="00B05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56" name="Google Shape;756;p27"/>
                <p:cNvSpPr/>
                <p:nvPr/>
              </p:nvSpPr>
              <p:spPr>
                <a:xfrm>
                  <a:off x="7721173" y="1425050"/>
                  <a:ext cx="303352" cy="306056"/>
                </a:xfrm>
                <a:custGeom>
                  <a:rect b="b" l="l" r="r" t="t"/>
                  <a:pathLst>
                    <a:path extrusionOk="0" h="340" w="336">
                      <a:moveTo>
                        <a:pt x="51" y="74"/>
                      </a:moveTo>
                      <a:lnTo>
                        <a:pt x="75" y="37"/>
                      </a:lnTo>
                      <a:lnTo>
                        <a:pt x="111" y="0"/>
                      </a:lnTo>
                      <a:lnTo>
                        <a:pt x="113" y="33"/>
                      </a:lnTo>
                      <a:lnTo>
                        <a:pt x="127" y="66"/>
                      </a:lnTo>
                      <a:lnTo>
                        <a:pt x="159" y="126"/>
                      </a:lnTo>
                      <a:lnTo>
                        <a:pt x="185" y="97"/>
                      </a:lnTo>
                      <a:lnTo>
                        <a:pt x="212" y="67"/>
                      </a:lnTo>
                      <a:lnTo>
                        <a:pt x="250" y="40"/>
                      </a:lnTo>
                      <a:lnTo>
                        <a:pt x="281" y="37"/>
                      </a:lnTo>
                      <a:lnTo>
                        <a:pt x="311" y="56"/>
                      </a:lnTo>
                      <a:lnTo>
                        <a:pt x="325" y="94"/>
                      </a:lnTo>
                      <a:lnTo>
                        <a:pt x="305" y="99"/>
                      </a:lnTo>
                      <a:lnTo>
                        <a:pt x="288" y="104"/>
                      </a:lnTo>
                      <a:lnTo>
                        <a:pt x="212" y="185"/>
                      </a:lnTo>
                      <a:lnTo>
                        <a:pt x="257" y="224"/>
                      </a:lnTo>
                      <a:lnTo>
                        <a:pt x="296" y="245"/>
                      </a:lnTo>
                      <a:lnTo>
                        <a:pt x="336" y="250"/>
                      </a:lnTo>
                      <a:lnTo>
                        <a:pt x="325" y="275"/>
                      </a:lnTo>
                      <a:lnTo>
                        <a:pt x="296" y="310"/>
                      </a:lnTo>
                      <a:lnTo>
                        <a:pt x="267" y="319"/>
                      </a:lnTo>
                      <a:lnTo>
                        <a:pt x="224" y="297"/>
                      </a:lnTo>
                      <a:lnTo>
                        <a:pt x="167" y="247"/>
                      </a:lnTo>
                      <a:lnTo>
                        <a:pt x="135" y="293"/>
                      </a:lnTo>
                      <a:lnTo>
                        <a:pt x="101" y="330"/>
                      </a:lnTo>
                      <a:lnTo>
                        <a:pt x="74" y="340"/>
                      </a:lnTo>
                      <a:lnTo>
                        <a:pt x="33" y="318"/>
                      </a:lnTo>
                      <a:lnTo>
                        <a:pt x="0" y="274"/>
                      </a:lnTo>
                      <a:lnTo>
                        <a:pt x="35" y="270"/>
                      </a:lnTo>
                      <a:lnTo>
                        <a:pt x="67" y="247"/>
                      </a:lnTo>
                      <a:lnTo>
                        <a:pt x="112" y="188"/>
                      </a:lnTo>
                      <a:lnTo>
                        <a:pt x="69" y="127"/>
                      </a:lnTo>
                      <a:lnTo>
                        <a:pt x="57" y="99"/>
                      </a:lnTo>
                      <a:lnTo>
                        <a:pt x="51" y="74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57" name="Google Shape;757;p27"/>
              <p:cNvGrpSpPr/>
              <p:nvPr/>
            </p:nvGrpSpPr>
            <p:grpSpPr>
              <a:xfrm>
                <a:off x="6492428" y="2437474"/>
                <a:ext cx="370502" cy="370502"/>
                <a:chOff x="7577881" y="1283110"/>
                <a:chExt cx="589936" cy="589936"/>
              </a:xfrm>
            </p:grpSpPr>
            <p:sp>
              <p:nvSpPr>
                <p:cNvPr id="758" name="Google Shape;758;p27"/>
                <p:cNvSpPr/>
                <p:nvPr/>
              </p:nvSpPr>
              <p:spPr>
                <a:xfrm>
                  <a:off x="7577881" y="1283110"/>
                  <a:ext cx="589936" cy="589936"/>
                </a:xfrm>
                <a:prstGeom prst="ellipse">
                  <a:avLst/>
                </a:prstGeom>
                <a:solidFill>
                  <a:srgbClr val="00B05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59" name="Google Shape;759;p27"/>
                <p:cNvSpPr/>
                <p:nvPr/>
              </p:nvSpPr>
              <p:spPr>
                <a:xfrm>
                  <a:off x="7721173" y="1425050"/>
                  <a:ext cx="303352" cy="306056"/>
                </a:xfrm>
                <a:custGeom>
                  <a:rect b="b" l="l" r="r" t="t"/>
                  <a:pathLst>
                    <a:path extrusionOk="0" h="340" w="336">
                      <a:moveTo>
                        <a:pt x="51" y="74"/>
                      </a:moveTo>
                      <a:lnTo>
                        <a:pt x="75" y="37"/>
                      </a:lnTo>
                      <a:lnTo>
                        <a:pt x="111" y="0"/>
                      </a:lnTo>
                      <a:lnTo>
                        <a:pt x="113" y="33"/>
                      </a:lnTo>
                      <a:lnTo>
                        <a:pt x="127" y="66"/>
                      </a:lnTo>
                      <a:lnTo>
                        <a:pt x="159" y="126"/>
                      </a:lnTo>
                      <a:lnTo>
                        <a:pt x="185" y="97"/>
                      </a:lnTo>
                      <a:lnTo>
                        <a:pt x="212" y="67"/>
                      </a:lnTo>
                      <a:lnTo>
                        <a:pt x="250" y="40"/>
                      </a:lnTo>
                      <a:lnTo>
                        <a:pt x="281" y="37"/>
                      </a:lnTo>
                      <a:lnTo>
                        <a:pt x="311" y="56"/>
                      </a:lnTo>
                      <a:lnTo>
                        <a:pt x="325" y="94"/>
                      </a:lnTo>
                      <a:lnTo>
                        <a:pt x="305" y="99"/>
                      </a:lnTo>
                      <a:lnTo>
                        <a:pt x="288" y="104"/>
                      </a:lnTo>
                      <a:lnTo>
                        <a:pt x="212" y="185"/>
                      </a:lnTo>
                      <a:lnTo>
                        <a:pt x="257" y="224"/>
                      </a:lnTo>
                      <a:lnTo>
                        <a:pt x="296" y="245"/>
                      </a:lnTo>
                      <a:lnTo>
                        <a:pt x="336" y="250"/>
                      </a:lnTo>
                      <a:lnTo>
                        <a:pt x="325" y="275"/>
                      </a:lnTo>
                      <a:lnTo>
                        <a:pt x="296" y="310"/>
                      </a:lnTo>
                      <a:lnTo>
                        <a:pt x="267" y="319"/>
                      </a:lnTo>
                      <a:lnTo>
                        <a:pt x="224" y="297"/>
                      </a:lnTo>
                      <a:lnTo>
                        <a:pt x="167" y="247"/>
                      </a:lnTo>
                      <a:lnTo>
                        <a:pt x="135" y="293"/>
                      </a:lnTo>
                      <a:lnTo>
                        <a:pt x="101" y="330"/>
                      </a:lnTo>
                      <a:lnTo>
                        <a:pt x="74" y="340"/>
                      </a:lnTo>
                      <a:lnTo>
                        <a:pt x="33" y="318"/>
                      </a:lnTo>
                      <a:lnTo>
                        <a:pt x="0" y="274"/>
                      </a:lnTo>
                      <a:lnTo>
                        <a:pt x="35" y="270"/>
                      </a:lnTo>
                      <a:lnTo>
                        <a:pt x="67" y="247"/>
                      </a:lnTo>
                      <a:lnTo>
                        <a:pt x="112" y="188"/>
                      </a:lnTo>
                      <a:lnTo>
                        <a:pt x="69" y="127"/>
                      </a:lnTo>
                      <a:lnTo>
                        <a:pt x="57" y="99"/>
                      </a:lnTo>
                      <a:lnTo>
                        <a:pt x="51" y="74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60" name="Google Shape;760;p27"/>
              <p:cNvGrpSpPr/>
              <p:nvPr/>
            </p:nvGrpSpPr>
            <p:grpSpPr>
              <a:xfrm>
                <a:off x="6492428" y="3176353"/>
                <a:ext cx="370502" cy="370502"/>
                <a:chOff x="3551571" y="1283110"/>
                <a:chExt cx="589936" cy="589936"/>
              </a:xfrm>
            </p:grpSpPr>
            <p:sp>
              <p:nvSpPr>
                <p:cNvPr id="761" name="Google Shape;761;p27"/>
                <p:cNvSpPr/>
                <p:nvPr/>
              </p:nvSpPr>
              <p:spPr>
                <a:xfrm>
                  <a:off x="3551571" y="1283110"/>
                  <a:ext cx="589936" cy="589936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62" name="Google Shape;762;p27"/>
                <p:cNvSpPr/>
                <p:nvPr/>
              </p:nvSpPr>
              <p:spPr>
                <a:xfrm>
                  <a:off x="3645782" y="1380088"/>
                  <a:ext cx="401514" cy="395981"/>
                </a:xfrm>
                <a:custGeom>
                  <a:rect b="b" l="l" r="r" t="t"/>
                  <a:pathLst>
                    <a:path extrusionOk="0" h="618" w="648">
                      <a:moveTo>
                        <a:pt x="0" y="374"/>
                      </a:moveTo>
                      <a:lnTo>
                        <a:pt x="88" y="320"/>
                      </a:lnTo>
                      <a:lnTo>
                        <a:pt x="122" y="340"/>
                      </a:lnTo>
                      <a:lnTo>
                        <a:pt x="184" y="452"/>
                      </a:lnTo>
                      <a:lnTo>
                        <a:pt x="278" y="316"/>
                      </a:lnTo>
                      <a:lnTo>
                        <a:pt x="434" y="148"/>
                      </a:lnTo>
                      <a:lnTo>
                        <a:pt x="534" y="60"/>
                      </a:lnTo>
                      <a:lnTo>
                        <a:pt x="632" y="0"/>
                      </a:lnTo>
                      <a:lnTo>
                        <a:pt x="648" y="26"/>
                      </a:lnTo>
                      <a:lnTo>
                        <a:pt x="566" y="98"/>
                      </a:lnTo>
                      <a:lnTo>
                        <a:pt x="448" y="230"/>
                      </a:lnTo>
                      <a:lnTo>
                        <a:pt x="346" y="360"/>
                      </a:lnTo>
                      <a:lnTo>
                        <a:pt x="234" y="554"/>
                      </a:lnTo>
                      <a:lnTo>
                        <a:pt x="144" y="618"/>
                      </a:lnTo>
                      <a:lnTo>
                        <a:pt x="82" y="466"/>
                      </a:lnTo>
                      <a:lnTo>
                        <a:pt x="42" y="404"/>
                      </a:lnTo>
                      <a:lnTo>
                        <a:pt x="0" y="374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63" name="Google Shape;763;p27"/>
              <p:cNvGrpSpPr/>
              <p:nvPr/>
            </p:nvGrpSpPr>
            <p:grpSpPr>
              <a:xfrm>
                <a:off x="6492428" y="3915232"/>
                <a:ext cx="370502" cy="370502"/>
                <a:chOff x="7577881" y="1283110"/>
                <a:chExt cx="589936" cy="589936"/>
              </a:xfrm>
            </p:grpSpPr>
            <p:sp>
              <p:nvSpPr>
                <p:cNvPr id="764" name="Google Shape;764;p27"/>
                <p:cNvSpPr/>
                <p:nvPr/>
              </p:nvSpPr>
              <p:spPr>
                <a:xfrm>
                  <a:off x="7577881" y="1283110"/>
                  <a:ext cx="589936" cy="589936"/>
                </a:xfrm>
                <a:prstGeom prst="ellipse">
                  <a:avLst/>
                </a:prstGeom>
                <a:solidFill>
                  <a:srgbClr val="00B05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65" name="Google Shape;765;p27"/>
                <p:cNvSpPr/>
                <p:nvPr/>
              </p:nvSpPr>
              <p:spPr>
                <a:xfrm>
                  <a:off x="7721173" y="1425050"/>
                  <a:ext cx="303352" cy="306056"/>
                </a:xfrm>
                <a:custGeom>
                  <a:rect b="b" l="l" r="r" t="t"/>
                  <a:pathLst>
                    <a:path extrusionOk="0" h="340" w="336">
                      <a:moveTo>
                        <a:pt x="51" y="74"/>
                      </a:moveTo>
                      <a:lnTo>
                        <a:pt x="75" y="37"/>
                      </a:lnTo>
                      <a:lnTo>
                        <a:pt x="111" y="0"/>
                      </a:lnTo>
                      <a:lnTo>
                        <a:pt x="113" y="33"/>
                      </a:lnTo>
                      <a:lnTo>
                        <a:pt x="127" y="66"/>
                      </a:lnTo>
                      <a:lnTo>
                        <a:pt x="159" y="126"/>
                      </a:lnTo>
                      <a:lnTo>
                        <a:pt x="185" y="97"/>
                      </a:lnTo>
                      <a:lnTo>
                        <a:pt x="212" y="67"/>
                      </a:lnTo>
                      <a:lnTo>
                        <a:pt x="250" y="40"/>
                      </a:lnTo>
                      <a:lnTo>
                        <a:pt x="281" y="37"/>
                      </a:lnTo>
                      <a:lnTo>
                        <a:pt x="311" y="56"/>
                      </a:lnTo>
                      <a:lnTo>
                        <a:pt x="325" y="94"/>
                      </a:lnTo>
                      <a:lnTo>
                        <a:pt x="305" y="99"/>
                      </a:lnTo>
                      <a:lnTo>
                        <a:pt x="288" y="104"/>
                      </a:lnTo>
                      <a:lnTo>
                        <a:pt x="212" y="185"/>
                      </a:lnTo>
                      <a:lnTo>
                        <a:pt x="257" y="224"/>
                      </a:lnTo>
                      <a:lnTo>
                        <a:pt x="296" y="245"/>
                      </a:lnTo>
                      <a:lnTo>
                        <a:pt x="336" y="250"/>
                      </a:lnTo>
                      <a:lnTo>
                        <a:pt x="325" y="275"/>
                      </a:lnTo>
                      <a:lnTo>
                        <a:pt x="296" y="310"/>
                      </a:lnTo>
                      <a:lnTo>
                        <a:pt x="267" y="319"/>
                      </a:lnTo>
                      <a:lnTo>
                        <a:pt x="224" y="297"/>
                      </a:lnTo>
                      <a:lnTo>
                        <a:pt x="167" y="247"/>
                      </a:lnTo>
                      <a:lnTo>
                        <a:pt x="135" y="293"/>
                      </a:lnTo>
                      <a:lnTo>
                        <a:pt x="101" y="330"/>
                      </a:lnTo>
                      <a:lnTo>
                        <a:pt x="74" y="340"/>
                      </a:lnTo>
                      <a:lnTo>
                        <a:pt x="33" y="318"/>
                      </a:lnTo>
                      <a:lnTo>
                        <a:pt x="0" y="274"/>
                      </a:lnTo>
                      <a:lnTo>
                        <a:pt x="35" y="270"/>
                      </a:lnTo>
                      <a:lnTo>
                        <a:pt x="67" y="247"/>
                      </a:lnTo>
                      <a:lnTo>
                        <a:pt x="112" y="188"/>
                      </a:lnTo>
                      <a:lnTo>
                        <a:pt x="69" y="127"/>
                      </a:lnTo>
                      <a:lnTo>
                        <a:pt x="57" y="99"/>
                      </a:lnTo>
                      <a:lnTo>
                        <a:pt x="51" y="74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66" name="Google Shape;766;p27"/>
              <p:cNvGrpSpPr/>
              <p:nvPr/>
            </p:nvGrpSpPr>
            <p:grpSpPr>
              <a:xfrm>
                <a:off x="6492428" y="4654111"/>
                <a:ext cx="370502" cy="370502"/>
                <a:chOff x="7577881" y="1283110"/>
                <a:chExt cx="589936" cy="589936"/>
              </a:xfrm>
            </p:grpSpPr>
            <p:sp>
              <p:nvSpPr>
                <p:cNvPr id="767" name="Google Shape;767;p27"/>
                <p:cNvSpPr/>
                <p:nvPr/>
              </p:nvSpPr>
              <p:spPr>
                <a:xfrm>
                  <a:off x="7577881" y="1283110"/>
                  <a:ext cx="589936" cy="589936"/>
                </a:xfrm>
                <a:prstGeom prst="ellipse">
                  <a:avLst/>
                </a:prstGeom>
                <a:solidFill>
                  <a:srgbClr val="00B05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68" name="Google Shape;768;p27"/>
                <p:cNvSpPr/>
                <p:nvPr/>
              </p:nvSpPr>
              <p:spPr>
                <a:xfrm>
                  <a:off x="7721173" y="1425050"/>
                  <a:ext cx="303352" cy="306056"/>
                </a:xfrm>
                <a:custGeom>
                  <a:rect b="b" l="l" r="r" t="t"/>
                  <a:pathLst>
                    <a:path extrusionOk="0" h="340" w="336">
                      <a:moveTo>
                        <a:pt x="51" y="74"/>
                      </a:moveTo>
                      <a:lnTo>
                        <a:pt x="75" y="37"/>
                      </a:lnTo>
                      <a:lnTo>
                        <a:pt x="111" y="0"/>
                      </a:lnTo>
                      <a:lnTo>
                        <a:pt x="113" y="33"/>
                      </a:lnTo>
                      <a:lnTo>
                        <a:pt x="127" y="66"/>
                      </a:lnTo>
                      <a:lnTo>
                        <a:pt x="159" y="126"/>
                      </a:lnTo>
                      <a:lnTo>
                        <a:pt x="185" y="97"/>
                      </a:lnTo>
                      <a:lnTo>
                        <a:pt x="212" y="67"/>
                      </a:lnTo>
                      <a:lnTo>
                        <a:pt x="250" y="40"/>
                      </a:lnTo>
                      <a:lnTo>
                        <a:pt x="281" y="37"/>
                      </a:lnTo>
                      <a:lnTo>
                        <a:pt x="311" y="56"/>
                      </a:lnTo>
                      <a:lnTo>
                        <a:pt x="325" y="94"/>
                      </a:lnTo>
                      <a:lnTo>
                        <a:pt x="305" y="99"/>
                      </a:lnTo>
                      <a:lnTo>
                        <a:pt x="288" y="104"/>
                      </a:lnTo>
                      <a:lnTo>
                        <a:pt x="212" y="185"/>
                      </a:lnTo>
                      <a:lnTo>
                        <a:pt x="257" y="224"/>
                      </a:lnTo>
                      <a:lnTo>
                        <a:pt x="296" y="245"/>
                      </a:lnTo>
                      <a:lnTo>
                        <a:pt x="336" y="250"/>
                      </a:lnTo>
                      <a:lnTo>
                        <a:pt x="325" y="275"/>
                      </a:lnTo>
                      <a:lnTo>
                        <a:pt x="296" y="310"/>
                      </a:lnTo>
                      <a:lnTo>
                        <a:pt x="267" y="319"/>
                      </a:lnTo>
                      <a:lnTo>
                        <a:pt x="224" y="297"/>
                      </a:lnTo>
                      <a:lnTo>
                        <a:pt x="167" y="247"/>
                      </a:lnTo>
                      <a:lnTo>
                        <a:pt x="135" y="293"/>
                      </a:lnTo>
                      <a:lnTo>
                        <a:pt x="101" y="330"/>
                      </a:lnTo>
                      <a:lnTo>
                        <a:pt x="74" y="340"/>
                      </a:lnTo>
                      <a:lnTo>
                        <a:pt x="33" y="318"/>
                      </a:lnTo>
                      <a:lnTo>
                        <a:pt x="0" y="274"/>
                      </a:lnTo>
                      <a:lnTo>
                        <a:pt x="35" y="270"/>
                      </a:lnTo>
                      <a:lnTo>
                        <a:pt x="67" y="247"/>
                      </a:lnTo>
                      <a:lnTo>
                        <a:pt x="112" y="188"/>
                      </a:lnTo>
                      <a:lnTo>
                        <a:pt x="69" y="127"/>
                      </a:lnTo>
                      <a:lnTo>
                        <a:pt x="57" y="99"/>
                      </a:lnTo>
                      <a:lnTo>
                        <a:pt x="51" y="74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69" name="Google Shape;769;p27"/>
              <p:cNvGrpSpPr/>
              <p:nvPr/>
            </p:nvGrpSpPr>
            <p:grpSpPr>
              <a:xfrm>
                <a:off x="6492428" y="5392988"/>
                <a:ext cx="370502" cy="370502"/>
                <a:chOff x="7577881" y="1283110"/>
                <a:chExt cx="589936" cy="589936"/>
              </a:xfrm>
            </p:grpSpPr>
            <p:sp>
              <p:nvSpPr>
                <p:cNvPr id="770" name="Google Shape;770;p27"/>
                <p:cNvSpPr/>
                <p:nvPr/>
              </p:nvSpPr>
              <p:spPr>
                <a:xfrm>
                  <a:off x="7577881" y="1283110"/>
                  <a:ext cx="589936" cy="589936"/>
                </a:xfrm>
                <a:prstGeom prst="ellipse">
                  <a:avLst/>
                </a:prstGeom>
                <a:solidFill>
                  <a:srgbClr val="00B05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71" name="Google Shape;771;p27"/>
                <p:cNvSpPr/>
                <p:nvPr/>
              </p:nvSpPr>
              <p:spPr>
                <a:xfrm>
                  <a:off x="7721173" y="1425050"/>
                  <a:ext cx="303352" cy="306056"/>
                </a:xfrm>
                <a:custGeom>
                  <a:rect b="b" l="l" r="r" t="t"/>
                  <a:pathLst>
                    <a:path extrusionOk="0" h="340" w="336">
                      <a:moveTo>
                        <a:pt x="51" y="74"/>
                      </a:moveTo>
                      <a:lnTo>
                        <a:pt x="75" y="37"/>
                      </a:lnTo>
                      <a:lnTo>
                        <a:pt x="111" y="0"/>
                      </a:lnTo>
                      <a:lnTo>
                        <a:pt x="113" y="33"/>
                      </a:lnTo>
                      <a:lnTo>
                        <a:pt x="127" y="66"/>
                      </a:lnTo>
                      <a:lnTo>
                        <a:pt x="159" y="126"/>
                      </a:lnTo>
                      <a:lnTo>
                        <a:pt x="185" y="97"/>
                      </a:lnTo>
                      <a:lnTo>
                        <a:pt x="212" y="67"/>
                      </a:lnTo>
                      <a:lnTo>
                        <a:pt x="250" y="40"/>
                      </a:lnTo>
                      <a:lnTo>
                        <a:pt x="281" y="37"/>
                      </a:lnTo>
                      <a:lnTo>
                        <a:pt x="311" y="56"/>
                      </a:lnTo>
                      <a:lnTo>
                        <a:pt x="325" y="94"/>
                      </a:lnTo>
                      <a:lnTo>
                        <a:pt x="305" y="99"/>
                      </a:lnTo>
                      <a:lnTo>
                        <a:pt x="288" y="104"/>
                      </a:lnTo>
                      <a:lnTo>
                        <a:pt x="212" y="185"/>
                      </a:lnTo>
                      <a:lnTo>
                        <a:pt x="257" y="224"/>
                      </a:lnTo>
                      <a:lnTo>
                        <a:pt x="296" y="245"/>
                      </a:lnTo>
                      <a:lnTo>
                        <a:pt x="336" y="250"/>
                      </a:lnTo>
                      <a:lnTo>
                        <a:pt x="325" y="275"/>
                      </a:lnTo>
                      <a:lnTo>
                        <a:pt x="296" y="310"/>
                      </a:lnTo>
                      <a:lnTo>
                        <a:pt x="267" y="319"/>
                      </a:lnTo>
                      <a:lnTo>
                        <a:pt x="224" y="297"/>
                      </a:lnTo>
                      <a:lnTo>
                        <a:pt x="167" y="247"/>
                      </a:lnTo>
                      <a:lnTo>
                        <a:pt x="135" y="293"/>
                      </a:lnTo>
                      <a:lnTo>
                        <a:pt x="101" y="330"/>
                      </a:lnTo>
                      <a:lnTo>
                        <a:pt x="74" y="340"/>
                      </a:lnTo>
                      <a:lnTo>
                        <a:pt x="33" y="318"/>
                      </a:lnTo>
                      <a:lnTo>
                        <a:pt x="0" y="274"/>
                      </a:lnTo>
                      <a:lnTo>
                        <a:pt x="35" y="270"/>
                      </a:lnTo>
                      <a:lnTo>
                        <a:pt x="67" y="247"/>
                      </a:lnTo>
                      <a:lnTo>
                        <a:pt x="112" y="188"/>
                      </a:lnTo>
                      <a:lnTo>
                        <a:pt x="69" y="127"/>
                      </a:lnTo>
                      <a:lnTo>
                        <a:pt x="57" y="99"/>
                      </a:lnTo>
                      <a:lnTo>
                        <a:pt x="51" y="74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5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p28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sp>
        <p:nvSpPr>
          <p:cNvPr id="777" name="Google Shape;777;p28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8" name="Google Shape;778;p28"/>
          <p:cNvSpPr txBox="1"/>
          <p:nvPr/>
        </p:nvSpPr>
        <p:spPr>
          <a:xfrm>
            <a:off x="884694" y="1447558"/>
            <a:ext cx="3389622" cy="7347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2000" lIns="72000" spcFirstLastPara="1" rIns="72000" wrap="square" tIns="72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96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779" name="Google Shape;779;p28"/>
          <p:cNvSpPr txBox="1"/>
          <p:nvPr/>
        </p:nvSpPr>
        <p:spPr>
          <a:xfrm>
            <a:off x="884694" y="2417600"/>
            <a:ext cx="3389622" cy="7347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2000" lIns="72000" spcFirstLastPara="1" rIns="72000" wrap="square" tIns="72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96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780" name="Google Shape;780;p28"/>
          <p:cNvSpPr txBox="1"/>
          <p:nvPr/>
        </p:nvSpPr>
        <p:spPr>
          <a:xfrm>
            <a:off x="884694" y="3387641"/>
            <a:ext cx="3389622" cy="7347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2000" lIns="72000" spcFirstLastPara="1" rIns="72000" wrap="square" tIns="72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96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781" name="Google Shape;781;p28"/>
          <p:cNvSpPr txBox="1"/>
          <p:nvPr/>
        </p:nvSpPr>
        <p:spPr>
          <a:xfrm>
            <a:off x="884694" y="4357683"/>
            <a:ext cx="3389622" cy="7347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2000" lIns="72000" spcFirstLastPara="1" rIns="72000" wrap="square" tIns="72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96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782" name="Google Shape;782;p28"/>
          <p:cNvSpPr txBox="1"/>
          <p:nvPr/>
        </p:nvSpPr>
        <p:spPr>
          <a:xfrm>
            <a:off x="884694" y="5327722"/>
            <a:ext cx="3389622" cy="7347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2000" lIns="72000" spcFirstLastPara="1" rIns="72000" wrap="square" tIns="72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96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783" name="Google Shape;783;p28"/>
          <p:cNvSpPr txBox="1"/>
          <p:nvPr/>
        </p:nvSpPr>
        <p:spPr>
          <a:xfrm>
            <a:off x="4529657" y="980757"/>
            <a:ext cx="2088989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96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Past</a:t>
            </a:r>
            <a:endParaRPr/>
          </a:p>
        </p:txBody>
      </p:sp>
      <p:cxnSp>
        <p:nvCxnSpPr>
          <p:cNvPr id="784" name="Google Shape;784;p28"/>
          <p:cNvCxnSpPr/>
          <p:nvPr/>
        </p:nvCxnSpPr>
        <p:spPr>
          <a:xfrm>
            <a:off x="4529657" y="1282563"/>
            <a:ext cx="2089958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85" name="Google Shape;785;p28"/>
          <p:cNvSpPr txBox="1"/>
          <p:nvPr/>
        </p:nvSpPr>
        <p:spPr>
          <a:xfrm>
            <a:off x="6873987" y="980757"/>
            <a:ext cx="2088989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96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</a:t>
            </a:r>
            <a:endParaRPr/>
          </a:p>
        </p:txBody>
      </p:sp>
      <p:cxnSp>
        <p:nvCxnSpPr>
          <p:cNvPr id="786" name="Google Shape;786;p28"/>
          <p:cNvCxnSpPr/>
          <p:nvPr/>
        </p:nvCxnSpPr>
        <p:spPr>
          <a:xfrm>
            <a:off x="6873018" y="1282563"/>
            <a:ext cx="2089958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87" name="Google Shape;787;p28"/>
          <p:cNvSpPr txBox="1"/>
          <p:nvPr/>
        </p:nvSpPr>
        <p:spPr>
          <a:xfrm>
            <a:off x="9218317" y="980757"/>
            <a:ext cx="2088989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96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Future</a:t>
            </a:r>
            <a:endParaRPr/>
          </a:p>
        </p:txBody>
      </p:sp>
      <p:cxnSp>
        <p:nvCxnSpPr>
          <p:cNvPr id="788" name="Google Shape;788;p28"/>
          <p:cNvCxnSpPr/>
          <p:nvPr/>
        </p:nvCxnSpPr>
        <p:spPr>
          <a:xfrm>
            <a:off x="9217348" y="1282563"/>
            <a:ext cx="2089958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9" name="Google Shape;789;p28"/>
          <p:cNvCxnSpPr/>
          <p:nvPr/>
        </p:nvCxnSpPr>
        <p:spPr>
          <a:xfrm>
            <a:off x="4529657" y="2299938"/>
            <a:ext cx="6776532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790" name="Google Shape;790;p28"/>
          <p:cNvCxnSpPr/>
          <p:nvPr/>
        </p:nvCxnSpPr>
        <p:spPr>
          <a:xfrm>
            <a:off x="4529657" y="3269979"/>
            <a:ext cx="6776532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791" name="Google Shape;791;p28"/>
          <p:cNvCxnSpPr/>
          <p:nvPr/>
        </p:nvCxnSpPr>
        <p:spPr>
          <a:xfrm>
            <a:off x="4529657" y="4240021"/>
            <a:ext cx="6776532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792" name="Google Shape;792;p28"/>
          <p:cNvCxnSpPr/>
          <p:nvPr/>
        </p:nvCxnSpPr>
        <p:spPr>
          <a:xfrm>
            <a:off x="4529657" y="5210063"/>
            <a:ext cx="6776532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dot"/>
            <a:miter lim="800000"/>
            <a:headEnd len="sm" w="sm" type="none"/>
            <a:tailEnd len="sm" w="sm" type="none"/>
          </a:ln>
        </p:spPr>
      </p:cxnSp>
      <p:grpSp>
        <p:nvGrpSpPr>
          <p:cNvPr id="793" name="Google Shape;793;p28"/>
          <p:cNvGrpSpPr/>
          <p:nvPr/>
        </p:nvGrpSpPr>
        <p:grpSpPr>
          <a:xfrm>
            <a:off x="5388900" y="1645512"/>
            <a:ext cx="370502" cy="370502"/>
            <a:chOff x="2786027" y="162223"/>
            <a:chExt cx="370502" cy="370502"/>
          </a:xfrm>
        </p:grpSpPr>
        <p:sp>
          <p:nvSpPr>
            <p:cNvPr id="794" name="Google Shape;794;p28"/>
            <p:cNvSpPr/>
            <p:nvPr/>
          </p:nvSpPr>
          <p:spPr>
            <a:xfrm>
              <a:off x="2786027" y="162223"/>
              <a:ext cx="370502" cy="370502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28"/>
            <p:cNvSpPr/>
            <p:nvPr/>
          </p:nvSpPr>
          <p:spPr>
            <a:xfrm>
              <a:off x="2845195" y="223129"/>
              <a:ext cx="252166" cy="248691"/>
            </a:xfrm>
            <a:custGeom>
              <a:rect b="b" l="l" r="r" t="t"/>
              <a:pathLst>
                <a:path extrusionOk="0" h="618" w="648">
                  <a:moveTo>
                    <a:pt x="0" y="374"/>
                  </a:moveTo>
                  <a:lnTo>
                    <a:pt x="88" y="320"/>
                  </a:lnTo>
                  <a:lnTo>
                    <a:pt x="122" y="340"/>
                  </a:lnTo>
                  <a:lnTo>
                    <a:pt x="184" y="452"/>
                  </a:lnTo>
                  <a:lnTo>
                    <a:pt x="278" y="316"/>
                  </a:lnTo>
                  <a:lnTo>
                    <a:pt x="434" y="148"/>
                  </a:lnTo>
                  <a:lnTo>
                    <a:pt x="534" y="60"/>
                  </a:lnTo>
                  <a:lnTo>
                    <a:pt x="632" y="0"/>
                  </a:lnTo>
                  <a:lnTo>
                    <a:pt x="648" y="26"/>
                  </a:lnTo>
                  <a:lnTo>
                    <a:pt x="566" y="98"/>
                  </a:lnTo>
                  <a:lnTo>
                    <a:pt x="448" y="230"/>
                  </a:lnTo>
                  <a:lnTo>
                    <a:pt x="346" y="360"/>
                  </a:lnTo>
                  <a:lnTo>
                    <a:pt x="234" y="554"/>
                  </a:lnTo>
                  <a:lnTo>
                    <a:pt x="144" y="618"/>
                  </a:lnTo>
                  <a:lnTo>
                    <a:pt x="82" y="466"/>
                  </a:lnTo>
                  <a:lnTo>
                    <a:pt x="42" y="404"/>
                  </a:lnTo>
                  <a:lnTo>
                    <a:pt x="0" y="37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6" name="Google Shape;796;p28"/>
          <p:cNvGrpSpPr/>
          <p:nvPr/>
        </p:nvGrpSpPr>
        <p:grpSpPr>
          <a:xfrm>
            <a:off x="7732435" y="1626899"/>
            <a:ext cx="370502" cy="370502"/>
            <a:chOff x="2786027" y="162223"/>
            <a:chExt cx="370502" cy="370502"/>
          </a:xfrm>
        </p:grpSpPr>
        <p:sp>
          <p:nvSpPr>
            <p:cNvPr id="797" name="Google Shape;797;p28"/>
            <p:cNvSpPr/>
            <p:nvPr/>
          </p:nvSpPr>
          <p:spPr>
            <a:xfrm>
              <a:off x="2786027" y="162223"/>
              <a:ext cx="370502" cy="370502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28"/>
            <p:cNvSpPr/>
            <p:nvPr/>
          </p:nvSpPr>
          <p:spPr>
            <a:xfrm>
              <a:off x="2845195" y="223129"/>
              <a:ext cx="252166" cy="248691"/>
            </a:xfrm>
            <a:custGeom>
              <a:rect b="b" l="l" r="r" t="t"/>
              <a:pathLst>
                <a:path extrusionOk="0" h="618" w="648">
                  <a:moveTo>
                    <a:pt x="0" y="374"/>
                  </a:moveTo>
                  <a:lnTo>
                    <a:pt x="88" y="320"/>
                  </a:lnTo>
                  <a:lnTo>
                    <a:pt x="122" y="340"/>
                  </a:lnTo>
                  <a:lnTo>
                    <a:pt x="184" y="452"/>
                  </a:lnTo>
                  <a:lnTo>
                    <a:pt x="278" y="316"/>
                  </a:lnTo>
                  <a:lnTo>
                    <a:pt x="434" y="148"/>
                  </a:lnTo>
                  <a:lnTo>
                    <a:pt x="534" y="60"/>
                  </a:lnTo>
                  <a:lnTo>
                    <a:pt x="632" y="0"/>
                  </a:lnTo>
                  <a:lnTo>
                    <a:pt x="648" y="26"/>
                  </a:lnTo>
                  <a:lnTo>
                    <a:pt x="566" y="98"/>
                  </a:lnTo>
                  <a:lnTo>
                    <a:pt x="448" y="230"/>
                  </a:lnTo>
                  <a:lnTo>
                    <a:pt x="346" y="360"/>
                  </a:lnTo>
                  <a:lnTo>
                    <a:pt x="234" y="554"/>
                  </a:lnTo>
                  <a:lnTo>
                    <a:pt x="144" y="618"/>
                  </a:lnTo>
                  <a:lnTo>
                    <a:pt x="82" y="466"/>
                  </a:lnTo>
                  <a:lnTo>
                    <a:pt x="42" y="404"/>
                  </a:lnTo>
                  <a:lnTo>
                    <a:pt x="0" y="37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9" name="Google Shape;799;p28"/>
          <p:cNvGrpSpPr/>
          <p:nvPr/>
        </p:nvGrpSpPr>
        <p:grpSpPr>
          <a:xfrm>
            <a:off x="10083616" y="1682485"/>
            <a:ext cx="370502" cy="370502"/>
            <a:chOff x="3485256" y="171748"/>
            <a:chExt cx="370502" cy="370502"/>
          </a:xfrm>
        </p:grpSpPr>
        <p:sp>
          <p:nvSpPr>
            <p:cNvPr id="800" name="Google Shape;800;p28"/>
            <p:cNvSpPr/>
            <p:nvPr/>
          </p:nvSpPr>
          <p:spPr>
            <a:xfrm>
              <a:off x="3485256" y="171748"/>
              <a:ext cx="370502" cy="37050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28"/>
            <p:cNvSpPr/>
            <p:nvPr/>
          </p:nvSpPr>
          <p:spPr>
            <a:xfrm>
              <a:off x="3575249" y="260892"/>
              <a:ext cx="190516" cy="192215"/>
            </a:xfrm>
            <a:custGeom>
              <a:rect b="b" l="l" r="r" t="t"/>
              <a:pathLst>
                <a:path extrusionOk="0" h="340" w="336">
                  <a:moveTo>
                    <a:pt x="51" y="74"/>
                  </a:moveTo>
                  <a:lnTo>
                    <a:pt x="75" y="37"/>
                  </a:lnTo>
                  <a:lnTo>
                    <a:pt x="111" y="0"/>
                  </a:lnTo>
                  <a:lnTo>
                    <a:pt x="113" y="33"/>
                  </a:lnTo>
                  <a:lnTo>
                    <a:pt x="127" y="66"/>
                  </a:lnTo>
                  <a:lnTo>
                    <a:pt x="159" y="126"/>
                  </a:lnTo>
                  <a:lnTo>
                    <a:pt x="185" y="97"/>
                  </a:lnTo>
                  <a:lnTo>
                    <a:pt x="212" y="67"/>
                  </a:lnTo>
                  <a:lnTo>
                    <a:pt x="250" y="40"/>
                  </a:lnTo>
                  <a:lnTo>
                    <a:pt x="281" y="37"/>
                  </a:lnTo>
                  <a:lnTo>
                    <a:pt x="311" y="56"/>
                  </a:lnTo>
                  <a:lnTo>
                    <a:pt x="325" y="94"/>
                  </a:lnTo>
                  <a:lnTo>
                    <a:pt x="305" y="99"/>
                  </a:lnTo>
                  <a:lnTo>
                    <a:pt x="288" y="104"/>
                  </a:lnTo>
                  <a:lnTo>
                    <a:pt x="212" y="185"/>
                  </a:lnTo>
                  <a:lnTo>
                    <a:pt x="257" y="224"/>
                  </a:lnTo>
                  <a:lnTo>
                    <a:pt x="296" y="245"/>
                  </a:lnTo>
                  <a:lnTo>
                    <a:pt x="336" y="250"/>
                  </a:lnTo>
                  <a:lnTo>
                    <a:pt x="325" y="275"/>
                  </a:lnTo>
                  <a:lnTo>
                    <a:pt x="296" y="310"/>
                  </a:lnTo>
                  <a:lnTo>
                    <a:pt x="267" y="319"/>
                  </a:lnTo>
                  <a:lnTo>
                    <a:pt x="224" y="297"/>
                  </a:lnTo>
                  <a:lnTo>
                    <a:pt x="167" y="247"/>
                  </a:lnTo>
                  <a:lnTo>
                    <a:pt x="135" y="293"/>
                  </a:lnTo>
                  <a:lnTo>
                    <a:pt x="101" y="330"/>
                  </a:lnTo>
                  <a:lnTo>
                    <a:pt x="74" y="340"/>
                  </a:lnTo>
                  <a:lnTo>
                    <a:pt x="33" y="318"/>
                  </a:lnTo>
                  <a:lnTo>
                    <a:pt x="0" y="274"/>
                  </a:lnTo>
                  <a:lnTo>
                    <a:pt x="35" y="270"/>
                  </a:lnTo>
                  <a:lnTo>
                    <a:pt x="67" y="247"/>
                  </a:lnTo>
                  <a:lnTo>
                    <a:pt x="112" y="188"/>
                  </a:lnTo>
                  <a:lnTo>
                    <a:pt x="69" y="127"/>
                  </a:lnTo>
                  <a:lnTo>
                    <a:pt x="57" y="99"/>
                  </a:lnTo>
                  <a:lnTo>
                    <a:pt x="51" y="7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2" name="Google Shape;802;p28"/>
          <p:cNvGrpSpPr/>
          <p:nvPr/>
        </p:nvGrpSpPr>
        <p:grpSpPr>
          <a:xfrm>
            <a:off x="10077075" y="2599707"/>
            <a:ext cx="370502" cy="370502"/>
            <a:chOff x="2786027" y="162223"/>
            <a:chExt cx="370502" cy="370502"/>
          </a:xfrm>
        </p:grpSpPr>
        <p:sp>
          <p:nvSpPr>
            <p:cNvPr id="803" name="Google Shape;803;p28"/>
            <p:cNvSpPr/>
            <p:nvPr/>
          </p:nvSpPr>
          <p:spPr>
            <a:xfrm>
              <a:off x="2786027" y="162223"/>
              <a:ext cx="370502" cy="370502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4" name="Google Shape;804;p28"/>
            <p:cNvSpPr/>
            <p:nvPr/>
          </p:nvSpPr>
          <p:spPr>
            <a:xfrm>
              <a:off x="2845195" y="223129"/>
              <a:ext cx="252166" cy="248691"/>
            </a:xfrm>
            <a:custGeom>
              <a:rect b="b" l="l" r="r" t="t"/>
              <a:pathLst>
                <a:path extrusionOk="0" h="618" w="648">
                  <a:moveTo>
                    <a:pt x="0" y="374"/>
                  </a:moveTo>
                  <a:lnTo>
                    <a:pt x="88" y="320"/>
                  </a:lnTo>
                  <a:lnTo>
                    <a:pt x="122" y="340"/>
                  </a:lnTo>
                  <a:lnTo>
                    <a:pt x="184" y="452"/>
                  </a:lnTo>
                  <a:lnTo>
                    <a:pt x="278" y="316"/>
                  </a:lnTo>
                  <a:lnTo>
                    <a:pt x="434" y="148"/>
                  </a:lnTo>
                  <a:lnTo>
                    <a:pt x="534" y="60"/>
                  </a:lnTo>
                  <a:lnTo>
                    <a:pt x="632" y="0"/>
                  </a:lnTo>
                  <a:lnTo>
                    <a:pt x="648" y="26"/>
                  </a:lnTo>
                  <a:lnTo>
                    <a:pt x="566" y="98"/>
                  </a:lnTo>
                  <a:lnTo>
                    <a:pt x="448" y="230"/>
                  </a:lnTo>
                  <a:lnTo>
                    <a:pt x="346" y="360"/>
                  </a:lnTo>
                  <a:lnTo>
                    <a:pt x="234" y="554"/>
                  </a:lnTo>
                  <a:lnTo>
                    <a:pt x="144" y="618"/>
                  </a:lnTo>
                  <a:lnTo>
                    <a:pt x="82" y="466"/>
                  </a:lnTo>
                  <a:lnTo>
                    <a:pt x="42" y="404"/>
                  </a:lnTo>
                  <a:lnTo>
                    <a:pt x="0" y="37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5" name="Google Shape;805;p28"/>
          <p:cNvGrpSpPr/>
          <p:nvPr/>
        </p:nvGrpSpPr>
        <p:grpSpPr>
          <a:xfrm>
            <a:off x="7732435" y="2564341"/>
            <a:ext cx="370502" cy="370502"/>
            <a:chOff x="2786027" y="162223"/>
            <a:chExt cx="370502" cy="370502"/>
          </a:xfrm>
        </p:grpSpPr>
        <p:sp>
          <p:nvSpPr>
            <p:cNvPr id="806" name="Google Shape;806;p28"/>
            <p:cNvSpPr/>
            <p:nvPr/>
          </p:nvSpPr>
          <p:spPr>
            <a:xfrm>
              <a:off x="2786027" y="162223"/>
              <a:ext cx="370502" cy="370502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7" name="Google Shape;807;p28"/>
            <p:cNvSpPr/>
            <p:nvPr/>
          </p:nvSpPr>
          <p:spPr>
            <a:xfrm>
              <a:off x="2845195" y="223129"/>
              <a:ext cx="252166" cy="248691"/>
            </a:xfrm>
            <a:custGeom>
              <a:rect b="b" l="l" r="r" t="t"/>
              <a:pathLst>
                <a:path extrusionOk="0" h="618" w="648">
                  <a:moveTo>
                    <a:pt x="0" y="374"/>
                  </a:moveTo>
                  <a:lnTo>
                    <a:pt x="88" y="320"/>
                  </a:lnTo>
                  <a:lnTo>
                    <a:pt x="122" y="340"/>
                  </a:lnTo>
                  <a:lnTo>
                    <a:pt x="184" y="452"/>
                  </a:lnTo>
                  <a:lnTo>
                    <a:pt x="278" y="316"/>
                  </a:lnTo>
                  <a:lnTo>
                    <a:pt x="434" y="148"/>
                  </a:lnTo>
                  <a:lnTo>
                    <a:pt x="534" y="60"/>
                  </a:lnTo>
                  <a:lnTo>
                    <a:pt x="632" y="0"/>
                  </a:lnTo>
                  <a:lnTo>
                    <a:pt x="648" y="26"/>
                  </a:lnTo>
                  <a:lnTo>
                    <a:pt x="566" y="98"/>
                  </a:lnTo>
                  <a:lnTo>
                    <a:pt x="448" y="230"/>
                  </a:lnTo>
                  <a:lnTo>
                    <a:pt x="346" y="360"/>
                  </a:lnTo>
                  <a:lnTo>
                    <a:pt x="234" y="554"/>
                  </a:lnTo>
                  <a:lnTo>
                    <a:pt x="144" y="618"/>
                  </a:lnTo>
                  <a:lnTo>
                    <a:pt x="82" y="466"/>
                  </a:lnTo>
                  <a:lnTo>
                    <a:pt x="42" y="404"/>
                  </a:lnTo>
                  <a:lnTo>
                    <a:pt x="0" y="37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8" name="Google Shape;808;p28"/>
          <p:cNvGrpSpPr/>
          <p:nvPr/>
        </p:nvGrpSpPr>
        <p:grpSpPr>
          <a:xfrm>
            <a:off x="5388900" y="2559207"/>
            <a:ext cx="370502" cy="370502"/>
            <a:chOff x="3485256" y="171748"/>
            <a:chExt cx="370502" cy="370502"/>
          </a:xfrm>
        </p:grpSpPr>
        <p:sp>
          <p:nvSpPr>
            <p:cNvPr id="809" name="Google Shape;809;p28"/>
            <p:cNvSpPr/>
            <p:nvPr/>
          </p:nvSpPr>
          <p:spPr>
            <a:xfrm>
              <a:off x="3485256" y="171748"/>
              <a:ext cx="370502" cy="37050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" name="Google Shape;810;p28"/>
            <p:cNvSpPr/>
            <p:nvPr/>
          </p:nvSpPr>
          <p:spPr>
            <a:xfrm>
              <a:off x="3575249" y="260892"/>
              <a:ext cx="190516" cy="192215"/>
            </a:xfrm>
            <a:custGeom>
              <a:rect b="b" l="l" r="r" t="t"/>
              <a:pathLst>
                <a:path extrusionOk="0" h="340" w="336">
                  <a:moveTo>
                    <a:pt x="51" y="74"/>
                  </a:moveTo>
                  <a:lnTo>
                    <a:pt x="75" y="37"/>
                  </a:lnTo>
                  <a:lnTo>
                    <a:pt x="111" y="0"/>
                  </a:lnTo>
                  <a:lnTo>
                    <a:pt x="113" y="33"/>
                  </a:lnTo>
                  <a:lnTo>
                    <a:pt x="127" y="66"/>
                  </a:lnTo>
                  <a:lnTo>
                    <a:pt x="159" y="126"/>
                  </a:lnTo>
                  <a:lnTo>
                    <a:pt x="185" y="97"/>
                  </a:lnTo>
                  <a:lnTo>
                    <a:pt x="212" y="67"/>
                  </a:lnTo>
                  <a:lnTo>
                    <a:pt x="250" y="40"/>
                  </a:lnTo>
                  <a:lnTo>
                    <a:pt x="281" y="37"/>
                  </a:lnTo>
                  <a:lnTo>
                    <a:pt x="311" y="56"/>
                  </a:lnTo>
                  <a:lnTo>
                    <a:pt x="325" y="94"/>
                  </a:lnTo>
                  <a:lnTo>
                    <a:pt x="305" y="99"/>
                  </a:lnTo>
                  <a:lnTo>
                    <a:pt x="288" y="104"/>
                  </a:lnTo>
                  <a:lnTo>
                    <a:pt x="212" y="185"/>
                  </a:lnTo>
                  <a:lnTo>
                    <a:pt x="257" y="224"/>
                  </a:lnTo>
                  <a:lnTo>
                    <a:pt x="296" y="245"/>
                  </a:lnTo>
                  <a:lnTo>
                    <a:pt x="336" y="250"/>
                  </a:lnTo>
                  <a:lnTo>
                    <a:pt x="325" y="275"/>
                  </a:lnTo>
                  <a:lnTo>
                    <a:pt x="296" y="310"/>
                  </a:lnTo>
                  <a:lnTo>
                    <a:pt x="267" y="319"/>
                  </a:lnTo>
                  <a:lnTo>
                    <a:pt x="224" y="297"/>
                  </a:lnTo>
                  <a:lnTo>
                    <a:pt x="167" y="247"/>
                  </a:lnTo>
                  <a:lnTo>
                    <a:pt x="135" y="293"/>
                  </a:lnTo>
                  <a:lnTo>
                    <a:pt x="101" y="330"/>
                  </a:lnTo>
                  <a:lnTo>
                    <a:pt x="74" y="340"/>
                  </a:lnTo>
                  <a:lnTo>
                    <a:pt x="33" y="318"/>
                  </a:lnTo>
                  <a:lnTo>
                    <a:pt x="0" y="274"/>
                  </a:lnTo>
                  <a:lnTo>
                    <a:pt x="35" y="270"/>
                  </a:lnTo>
                  <a:lnTo>
                    <a:pt x="67" y="247"/>
                  </a:lnTo>
                  <a:lnTo>
                    <a:pt x="112" y="188"/>
                  </a:lnTo>
                  <a:lnTo>
                    <a:pt x="69" y="127"/>
                  </a:lnTo>
                  <a:lnTo>
                    <a:pt x="57" y="99"/>
                  </a:lnTo>
                  <a:lnTo>
                    <a:pt x="51" y="7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1" name="Google Shape;811;p28"/>
          <p:cNvGrpSpPr/>
          <p:nvPr/>
        </p:nvGrpSpPr>
        <p:grpSpPr>
          <a:xfrm>
            <a:off x="5388900" y="3566900"/>
            <a:ext cx="370502" cy="370502"/>
            <a:chOff x="3485256" y="171748"/>
            <a:chExt cx="370502" cy="370502"/>
          </a:xfrm>
        </p:grpSpPr>
        <p:sp>
          <p:nvSpPr>
            <p:cNvPr id="812" name="Google Shape;812;p28"/>
            <p:cNvSpPr/>
            <p:nvPr/>
          </p:nvSpPr>
          <p:spPr>
            <a:xfrm>
              <a:off x="3485256" y="171748"/>
              <a:ext cx="370502" cy="37050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3" name="Google Shape;813;p28"/>
            <p:cNvSpPr/>
            <p:nvPr/>
          </p:nvSpPr>
          <p:spPr>
            <a:xfrm>
              <a:off x="3575249" y="260892"/>
              <a:ext cx="190516" cy="192215"/>
            </a:xfrm>
            <a:custGeom>
              <a:rect b="b" l="l" r="r" t="t"/>
              <a:pathLst>
                <a:path extrusionOk="0" h="340" w="336">
                  <a:moveTo>
                    <a:pt x="51" y="74"/>
                  </a:moveTo>
                  <a:lnTo>
                    <a:pt x="75" y="37"/>
                  </a:lnTo>
                  <a:lnTo>
                    <a:pt x="111" y="0"/>
                  </a:lnTo>
                  <a:lnTo>
                    <a:pt x="113" y="33"/>
                  </a:lnTo>
                  <a:lnTo>
                    <a:pt x="127" y="66"/>
                  </a:lnTo>
                  <a:lnTo>
                    <a:pt x="159" y="126"/>
                  </a:lnTo>
                  <a:lnTo>
                    <a:pt x="185" y="97"/>
                  </a:lnTo>
                  <a:lnTo>
                    <a:pt x="212" y="67"/>
                  </a:lnTo>
                  <a:lnTo>
                    <a:pt x="250" y="40"/>
                  </a:lnTo>
                  <a:lnTo>
                    <a:pt x="281" y="37"/>
                  </a:lnTo>
                  <a:lnTo>
                    <a:pt x="311" y="56"/>
                  </a:lnTo>
                  <a:lnTo>
                    <a:pt x="325" y="94"/>
                  </a:lnTo>
                  <a:lnTo>
                    <a:pt x="305" y="99"/>
                  </a:lnTo>
                  <a:lnTo>
                    <a:pt x="288" y="104"/>
                  </a:lnTo>
                  <a:lnTo>
                    <a:pt x="212" y="185"/>
                  </a:lnTo>
                  <a:lnTo>
                    <a:pt x="257" y="224"/>
                  </a:lnTo>
                  <a:lnTo>
                    <a:pt x="296" y="245"/>
                  </a:lnTo>
                  <a:lnTo>
                    <a:pt x="336" y="250"/>
                  </a:lnTo>
                  <a:lnTo>
                    <a:pt x="325" y="275"/>
                  </a:lnTo>
                  <a:lnTo>
                    <a:pt x="296" y="310"/>
                  </a:lnTo>
                  <a:lnTo>
                    <a:pt x="267" y="319"/>
                  </a:lnTo>
                  <a:lnTo>
                    <a:pt x="224" y="297"/>
                  </a:lnTo>
                  <a:lnTo>
                    <a:pt x="167" y="247"/>
                  </a:lnTo>
                  <a:lnTo>
                    <a:pt x="135" y="293"/>
                  </a:lnTo>
                  <a:lnTo>
                    <a:pt x="101" y="330"/>
                  </a:lnTo>
                  <a:lnTo>
                    <a:pt x="74" y="340"/>
                  </a:lnTo>
                  <a:lnTo>
                    <a:pt x="33" y="318"/>
                  </a:lnTo>
                  <a:lnTo>
                    <a:pt x="0" y="274"/>
                  </a:lnTo>
                  <a:lnTo>
                    <a:pt x="35" y="270"/>
                  </a:lnTo>
                  <a:lnTo>
                    <a:pt x="67" y="247"/>
                  </a:lnTo>
                  <a:lnTo>
                    <a:pt x="112" y="188"/>
                  </a:lnTo>
                  <a:lnTo>
                    <a:pt x="69" y="127"/>
                  </a:lnTo>
                  <a:lnTo>
                    <a:pt x="57" y="99"/>
                  </a:lnTo>
                  <a:lnTo>
                    <a:pt x="51" y="7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4" name="Google Shape;814;p28"/>
          <p:cNvGrpSpPr/>
          <p:nvPr/>
        </p:nvGrpSpPr>
        <p:grpSpPr>
          <a:xfrm>
            <a:off x="7734800" y="3566900"/>
            <a:ext cx="370502" cy="370502"/>
            <a:chOff x="3485256" y="171748"/>
            <a:chExt cx="370502" cy="370502"/>
          </a:xfrm>
        </p:grpSpPr>
        <p:sp>
          <p:nvSpPr>
            <p:cNvPr id="815" name="Google Shape;815;p28"/>
            <p:cNvSpPr/>
            <p:nvPr/>
          </p:nvSpPr>
          <p:spPr>
            <a:xfrm>
              <a:off x="3485256" y="171748"/>
              <a:ext cx="370502" cy="37050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6" name="Google Shape;816;p28"/>
            <p:cNvSpPr/>
            <p:nvPr/>
          </p:nvSpPr>
          <p:spPr>
            <a:xfrm>
              <a:off x="3575249" y="260892"/>
              <a:ext cx="190516" cy="192215"/>
            </a:xfrm>
            <a:custGeom>
              <a:rect b="b" l="l" r="r" t="t"/>
              <a:pathLst>
                <a:path extrusionOk="0" h="340" w="336">
                  <a:moveTo>
                    <a:pt x="51" y="74"/>
                  </a:moveTo>
                  <a:lnTo>
                    <a:pt x="75" y="37"/>
                  </a:lnTo>
                  <a:lnTo>
                    <a:pt x="111" y="0"/>
                  </a:lnTo>
                  <a:lnTo>
                    <a:pt x="113" y="33"/>
                  </a:lnTo>
                  <a:lnTo>
                    <a:pt x="127" y="66"/>
                  </a:lnTo>
                  <a:lnTo>
                    <a:pt x="159" y="126"/>
                  </a:lnTo>
                  <a:lnTo>
                    <a:pt x="185" y="97"/>
                  </a:lnTo>
                  <a:lnTo>
                    <a:pt x="212" y="67"/>
                  </a:lnTo>
                  <a:lnTo>
                    <a:pt x="250" y="40"/>
                  </a:lnTo>
                  <a:lnTo>
                    <a:pt x="281" y="37"/>
                  </a:lnTo>
                  <a:lnTo>
                    <a:pt x="311" y="56"/>
                  </a:lnTo>
                  <a:lnTo>
                    <a:pt x="325" y="94"/>
                  </a:lnTo>
                  <a:lnTo>
                    <a:pt x="305" y="99"/>
                  </a:lnTo>
                  <a:lnTo>
                    <a:pt x="288" y="104"/>
                  </a:lnTo>
                  <a:lnTo>
                    <a:pt x="212" y="185"/>
                  </a:lnTo>
                  <a:lnTo>
                    <a:pt x="257" y="224"/>
                  </a:lnTo>
                  <a:lnTo>
                    <a:pt x="296" y="245"/>
                  </a:lnTo>
                  <a:lnTo>
                    <a:pt x="336" y="250"/>
                  </a:lnTo>
                  <a:lnTo>
                    <a:pt x="325" y="275"/>
                  </a:lnTo>
                  <a:lnTo>
                    <a:pt x="296" y="310"/>
                  </a:lnTo>
                  <a:lnTo>
                    <a:pt x="267" y="319"/>
                  </a:lnTo>
                  <a:lnTo>
                    <a:pt x="224" y="297"/>
                  </a:lnTo>
                  <a:lnTo>
                    <a:pt x="167" y="247"/>
                  </a:lnTo>
                  <a:lnTo>
                    <a:pt x="135" y="293"/>
                  </a:lnTo>
                  <a:lnTo>
                    <a:pt x="101" y="330"/>
                  </a:lnTo>
                  <a:lnTo>
                    <a:pt x="74" y="340"/>
                  </a:lnTo>
                  <a:lnTo>
                    <a:pt x="33" y="318"/>
                  </a:lnTo>
                  <a:lnTo>
                    <a:pt x="0" y="274"/>
                  </a:lnTo>
                  <a:lnTo>
                    <a:pt x="35" y="270"/>
                  </a:lnTo>
                  <a:lnTo>
                    <a:pt x="67" y="247"/>
                  </a:lnTo>
                  <a:lnTo>
                    <a:pt x="112" y="188"/>
                  </a:lnTo>
                  <a:lnTo>
                    <a:pt x="69" y="127"/>
                  </a:lnTo>
                  <a:lnTo>
                    <a:pt x="57" y="99"/>
                  </a:lnTo>
                  <a:lnTo>
                    <a:pt x="51" y="7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7" name="Google Shape;817;p28"/>
          <p:cNvGrpSpPr/>
          <p:nvPr/>
        </p:nvGrpSpPr>
        <p:grpSpPr>
          <a:xfrm>
            <a:off x="10077075" y="3574454"/>
            <a:ext cx="370502" cy="370502"/>
            <a:chOff x="2786027" y="162223"/>
            <a:chExt cx="370502" cy="370502"/>
          </a:xfrm>
        </p:grpSpPr>
        <p:sp>
          <p:nvSpPr>
            <p:cNvPr id="818" name="Google Shape;818;p28"/>
            <p:cNvSpPr/>
            <p:nvPr/>
          </p:nvSpPr>
          <p:spPr>
            <a:xfrm>
              <a:off x="2786027" y="162223"/>
              <a:ext cx="370502" cy="370502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28"/>
            <p:cNvSpPr/>
            <p:nvPr/>
          </p:nvSpPr>
          <p:spPr>
            <a:xfrm>
              <a:off x="2845195" y="223129"/>
              <a:ext cx="252166" cy="248691"/>
            </a:xfrm>
            <a:custGeom>
              <a:rect b="b" l="l" r="r" t="t"/>
              <a:pathLst>
                <a:path extrusionOk="0" h="618" w="648">
                  <a:moveTo>
                    <a:pt x="0" y="374"/>
                  </a:moveTo>
                  <a:lnTo>
                    <a:pt x="88" y="320"/>
                  </a:lnTo>
                  <a:lnTo>
                    <a:pt x="122" y="340"/>
                  </a:lnTo>
                  <a:lnTo>
                    <a:pt x="184" y="452"/>
                  </a:lnTo>
                  <a:lnTo>
                    <a:pt x="278" y="316"/>
                  </a:lnTo>
                  <a:lnTo>
                    <a:pt x="434" y="148"/>
                  </a:lnTo>
                  <a:lnTo>
                    <a:pt x="534" y="60"/>
                  </a:lnTo>
                  <a:lnTo>
                    <a:pt x="632" y="0"/>
                  </a:lnTo>
                  <a:lnTo>
                    <a:pt x="648" y="26"/>
                  </a:lnTo>
                  <a:lnTo>
                    <a:pt x="566" y="98"/>
                  </a:lnTo>
                  <a:lnTo>
                    <a:pt x="448" y="230"/>
                  </a:lnTo>
                  <a:lnTo>
                    <a:pt x="346" y="360"/>
                  </a:lnTo>
                  <a:lnTo>
                    <a:pt x="234" y="554"/>
                  </a:lnTo>
                  <a:lnTo>
                    <a:pt x="144" y="618"/>
                  </a:lnTo>
                  <a:lnTo>
                    <a:pt x="82" y="466"/>
                  </a:lnTo>
                  <a:lnTo>
                    <a:pt x="42" y="404"/>
                  </a:lnTo>
                  <a:lnTo>
                    <a:pt x="0" y="37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0" name="Google Shape;820;p28"/>
          <p:cNvGrpSpPr/>
          <p:nvPr/>
        </p:nvGrpSpPr>
        <p:grpSpPr>
          <a:xfrm>
            <a:off x="5379521" y="4513761"/>
            <a:ext cx="370502" cy="370502"/>
            <a:chOff x="2786027" y="162223"/>
            <a:chExt cx="370502" cy="370502"/>
          </a:xfrm>
        </p:grpSpPr>
        <p:sp>
          <p:nvSpPr>
            <p:cNvPr id="821" name="Google Shape;821;p28"/>
            <p:cNvSpPr/>
            <p:nvPr/>
          </p:nvSpPr>
          <p:spPr>
            <a:xfrm>
              <a:off x="2786027" y="162223"/>
              <a:ext cx="370502" cy="370502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28"/>
            <p:cNvSpPr/>
            <p:nvPr/>
          </p:nvSpPr>
          <p:spPr>
            <a:xfrm>
              <a:off x="2845195" y="223129"/>
              <a:ext cx="252166" cy="248691"/>
            </a:xfrm>
            <a:custGeom>
              <a:rect b="b" l="l" r="r" t="t"/>
              <a:pathLst>
                <a:path extrusionOk="0" h="618" w="648">
                  <a:moveTo>
                    <a:pt x="0" y="374"/>
                  </a:moveTo>
                  <a:lnTo>
                    <a:pt x="88" y="320"/>
                  </a:lnTo>
                  <a:lnTo>
                    <a:pt x="122" y="340"/>
                  </a:lnTo>
                  <a:lnTo>
                    <a:pt x="184" y="452"/>
                  </a:lnTo>
                  <a:lnTo>
                    <a:pt x="278" y="316"/>
                  </a:lnTo>
                  <a:lnTo>
                    <a:pt x="434" y="148"/>
                  </a:lnTo>
                  <a:lnTo>
                    <a:pt x="534" y="60"/>
                  </a:lnTo>
                  <a:lnTo>
                    <a:pt x="632" y="0"/>
                  </a:lnTo>
                  <a:lnTo>
                    <a:pt x="648" y="26"/>
                  </a:lnTo>
                  <a:lnTo>
                    <a:pt x="566" y="98"/>
                  </a:lnTo>
                  <a:lnTo>
                    <a:pt x="448" y="230"/>
                  </a:lnTo>
                  <a:lnTo>
                    <a:pt x="346" y="360"/>
                  </a:lnTo>
                  <a:lnTo>
                    <a:pt x="234" y="554"/>
                  </a:lnTo>
                  <a:lnTo>
                    <a:pt x="144" y="618"/>
                  </a:lnTo>
                  <a:lnTo>
                    <a:pt x="82" y="466"/>
                  </a:lnTo>
                  <a:lnTo>
                    <a:pt x="42" y="404"/>
                  </a:lnTo>
                  <a:lnTo>
                    <a:pt x="0" y="37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3" name="Google Shape;823;p28"/>
          <p:cNvGrpSpPr/>
          <p:nvPr/>
        </p:nvGrpSpPr>
        <p:grpSpPr>
          <a:xfrm>
            <a:off x="7723056" y="4495148"/>
            <a:ext cx="370502" cy="370502"/>
            <a:chOff x="2786027" y="162223"/>
            <a:chExt cx="370502" cy="370502"/>
          </a:xfrm>
        </p:grpSpPr>
        <p:sp>
          <p:nvSpPr>
            <p:cNvPr id="824" name="Google Shape;824;p28"/>
            <p:cNvSpPr/>
            <p:nvPr/>
          </p:nvSpPr>
          <p:spPr>
            <a:xfrm>
              <a:off x="2786027" y="162223"/>
              <a:ext cx="370502" cy="370502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28"/>
            <p:cNvSpPr/>
            <p:nvPr/>
          </p:nvSpPr>
          <p:spPr>
            <a:xfrm>
              <a:off x="2845195" y="223129"/>
              <a:ext cx="252166" cy="248691"/>
            </a:xfrm>
            <a:custGeom>
              <a:rect b="b" l="l" r="r" t="t"/>
              <a:pathLst>
                <a:path extrusionOk="0" h="618" w="648">
                  <a:moveTo>
                    <a:pt x="0" y="374"/>
                  </a:moveTo>
                  <a:lnTo>
                    <a:pt x="88" y="320"/>
                  </a:lnTo>
                  <a:lnTo>
                    <a:pt x="122" y="340"/>
                  </a:lnTo>
                  <a:lnTo>
                    <a:pt x="184" y="452"/>
                  </a:lnTo>
                  <a:lnTo>
                    <a:pt x="278" y="316"/>
                  </a:lnTo>
                  <a:lnTo>
                    <a:pt x="434" y="148"/>
                  </a:lnTo>
                  <a:lnTo>
                    <a:pt x="534" y="60"/>
                  </a:lnTo>
                  <a:lnTo>
                    <a:pt x="632" y="0"/>
                  </a:lnTo>
                  <a:lnTo>
                    <a:pt x="648" y="26"/>
                  </a:lnTo>
                  <a:lnTo>
                    <a:pt x="566" y="98"/>
                  </a:lnTo>
                  <a:lnTo>
                    <a:pt x="448" y="230"/>
                  </a:lnTo>
                  <a:lnTo>
                    <a:pt x="346" y="360"/>
                  </a:lnTo>
                  <a:lnTo>
                    <a:pt x="234" y="554"/>
                  </a:lnTo>
                  <a:lnTo>
                    <a:pt x="144" y="618"/>
                  </a:lnTo>
                  <a:lnTo>
                    <a:pt x="82" y="466"/>
                  </a:lnTo>
                  <a:lnTo>
                    <a:pt x="42" y="404"/>
                  </a:lnTo>
                  <a:lnTo>
                    <a:pt x="0" y="37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6" name="Google Shape;826;p28"/>
          <p:cNvGrpSpPr/>
          <p:nvPr/>
        </p:nvGrpSpPr>
        <p:grpSpPr>
          <a:xfrm>
            <a:off x="10074237" y="4550734"/>
            <a:ext cx="370502" cy="370502"/>
            <a:chOff x="3485256" y="171748"/>
            <a:chExt cx="370502" cy="370502"/>
          </a:xfrm>
        </p:grpSpPr>
        <p:sp>
          <p:nvSpPr>
            <p:cNvPr id="827" name="Google Shape;827;p28"/>
            <p:cNvSpPr/>
            <p:nvPr/>
          </p:nvSpPr>
          <p:spPr>
            <a:xfrm>
              <a:off x="3485256" y="171748"/>
              <a:ext cx="370502" cy="37050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28"/>
            <p:cNvSpPr/>
            <p:nvPr/>
          </p:nvSpPr>
          <p:spPr>
            <a:xfrm>
              <a:off x="3575249" y="260892"/>
              <a:ext cx="190516" cy="192215"/>
            </a:xfrm>
            <a:custGeom>
              <a:rect b="b" l="l" r="r" t="t"/>
              <a:pathLst>
                <a:path extrusionOk="0" h="340" w="336">
                  <a:moveTo>
                    <a:pt x="51" y="74"/>
                  </a:moveTo>
                  <a:lnTo>
                    <a:pt x="75" y="37"/>
                  </a:lnTo>
                  <a:lnTo>
                    <a:pt x="111" y="0"/>
                  </a:lnTo>
                  <a:lnTo>
                    <a:pt x="113" y="33"/>
                  </a:lnTo>
                  <a:lnTo>
                    <a:pt x="127" y="66"/>
                  </a:lnTo>
                  <a:lnTo>
                    <a:pt x="159" y="126"/>
                  </a:lnTo>
                  <a:lnTo>
                    <a:pt x="185" y="97"/>
                  </a:lnTo>
                  <a:lnTo>
                    <a:pt x="212" y="67"/>
                  </a:lnTo>
                  <a:lnTo>
                    <a:pt x="250" y="40"/>
                  </a:lnTo>
                  <a:lnTo>
                    <a:pt x="281" y="37"/>
                  </a:lnTo>
                  <a:lnTo>
                    <a:pt x="311" y="56"/>
                  </a:lnTo>
                  <a:lnTo>
                    <a:pt x="325" y="94"/>
                  </a:lnTo>
                  <a:lnTo>
                    <a:pt x="305" y="99"/>
                  </a:lnTo>
                  <a:lnTo>
                    <a:pt x="288" y="104"/>
                  </a:lnTo>
                  <a:lnTo>
                    <a:pt x="212" y="185"/>
                  </a:lnTo>
                  <a:lnTo>
                    <a:pt x="257" y="224"/>
                  </a:lnTo>
                  <a:lnTo>
                    <a:pt x="296" y="245"/>
                  </a:lnTo>
                  <a:lnTo>
                    <a:pt x="336" y="250"/>
                  </a:lnTo>
                  <a:lnTo>
                    <a:pt x="325" y="275"/>
                  </a:lnTo>
                  <a:lnTo>
                    <a:pt x="296" y="310"/>
                  </a:lnTo>
                  <a:lnTo>
                    <a:pt x="267" y="319"/>
                  </a:lnTo>
                  <a:lnTo>
                    <a:pt x="224" y="297"/>
                  </a:lnTo>
                  <a:lnTo>
                    <a:pt x="167" y="247"/>
                  </a:lnTo>
                  <a:lnTo>
                    <a:pt x="135" y="293"/>
                  </a:lnTo>
                  <a:lnTo>
                    <a:pt x="101" y="330"/>
                  </a:lnTo>
                  <a:lnTo>
                    <a:pt x="74" y="340"/>
                  </a:lnTo>
                  <a:lnTo>
                    <a:pt x="33" y="318"/>
                  </a:lnTo>
                  <a:lnTo>
                    <a:pt x="0" y="274"/>
                  </a:lnTo>
                  <a:lnTo>
                    <a:pt x="35" y="270"/>
                  </a:lnTo>
                  <a:lnTo>
                    <a:pt x="67" y="247"/>
                  </a:lnTo>
                  <a:lnTo>
                    <a:pt x="112" y="188"/>
                  </a:lnTo>
                  <a:lnTo>
                    <a:pt x="69" y="127"/>
                  </a:lnTo>
                  <a:lnTo>
                    <a:pt x="57" y="99"/>
                  </a:lnTo>
                  <a:lnTo>
                    <a:pt x="51" y="7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9" name="Google Shape;829;p28"/>
          <p:cNvGrpSpPr/>
          <p:nvPr/>
        </p:nvGrpSpPr>
        <p:grpSpPr>
          <a:xfrm>
            <a:off x="7737716" y="5478291"/>
            <a:ext cx="370502" cy="370502"/>
            <a:chOff x="3485256" y="171748"/>
            <a:chExt cx="370502" cy="370502"/>
          </a:xfrm>
        </p:grpSpPr>
        <p:sp>
          <p:nvSpPr>
            <p:cNvPr id="830" name="Google Shape;830;p28"/>
            <p:cNvSpPr/>
            <p:nvPr/>
          </p:nvSpPr>
          <p:spPr>
            <a:xfrm>
              <a:off x="3485256" y="171748"/>
              <a:ext cx="370502" cy="37050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28"/>
            <p:cNvSpPr/>
            <p:nvPr/>
          </p:nvSpPr>
          <p:spPr>
            <a:xfrm>
              <a:off x="3575249" y="260892"/>
              <a:ext cx="190516" cy="192215"/>
            </a:xfrm>
            <a:custGeom>
              <a:rect b="b" l="l" r="r" t="t"/>
              <a:pathLst>
                <a:path extrusionOk="0" h="340" w="336">
                  <a:moveTo>
                    <a:pt x="51" y="74"/>
                  </a:moveTo>
                  <a:lnTo>
                    <a:pt x="75" y="37"/>
                  </a:lnTo>
                  <a:lnTo>
                    <a:pt x="111" y="0"/>
                  </a:lnTo>
                  <a:lnTo>
                    <a:pt x="113" y="33"/>
                  </a:lnTo>
                  <a:lnTo>
                    <a:pt x="127" y="66"/>
                  </a:lnTo>
                  <a:lnTo>
                    <a:pt x="159" y="126"/>
                  </a:lnTo>
                  <a:lnTo>
                    <a:pt x="185" y="97"/>
                  </a:lnTo>
                  <a:lnTo>
                    <a:pt x="212" y="67"/>
                  </a:lnTo>
                  <a:lnTo>
                    <a:pt x="250" y="40"/>
                  </a:lnTo>
                  <a:lnTo>
                    <a:pt x="281" y="37"/>
                  </a:lnTo>
                  <a:lnTo>
                    <a:pt x="311" y="56"/>
                  </a:lnTo>
                  <a:lnTo>
                    <a:pt x="325" y="94"/>
                  </a:lnTo>
                  <a:lnTo>
                    <a:pt x="305" y="99"/>
                  </a:lnTo>
                  <a:lnTo>
                    <a:pt x="288" y="104"/>
                  </a:lnTo>
                  <a:lnTo>
                    <a:pt x="212" y="185"/>
                  </a:lnTo>
                  <a:lnTo>
                    <a:pt x="257" y="224"/>
                  </a:lnTo>
                  <a:lnTo>
                    <a:pt x="296" y="245"/>
                  </a:lnTo>
                  <a:lnTo>
                    <a:pt x="336" y="250"/>
                  </a:lnTo>
                  <a:lnTo>
                    <a:pt x="325" y="275"/>
                  </a:lnTo>
                  <a:lnTo>
                    <a:pt x="296" y="310"/>
                  </a:lnTo>
                  <a:lnTo>
                    <a:pt x="267" y="319"/>
                  </a:lnTo>
                  <a:lnTo>
                    <a:pt x="224" y="297"/>
                  </a:lnTo>
                  <a:lnTo>
                    <a:pt x="167" y="247"/>
                  </a:lnTo>
                  <a:lnTo>
                    <a:pt x="135" y="293"/>
                  </a:lnTo>
                  <a:lnTo>
                    <a:pt x="101" y="330"/>
                  </a:lnTo>
                  <a:lnTo>
                    <a:pt x="74" y="340"/>
                  </a:lnTo>
                  <a:lnTo>
                    <a:pt x="33" y="318"/>
                  </a:lnTo>
                  <a:lnTo>
                    <a:pt x="0" y="274"/>
                  </a:lnTo>
                  <a:lnTo>
                    <a:pt x="35" y="270"/>
                  </a:lnTo>
                  <a:lnTo>
                    <a:pt x="67" y="247"/>
                  </a:lnTo>
                  <a:lnTo>
                    <a:pt x="112" y="188"/>
                  </a:lnTo>
                  <a:lnTo>
                    <a:pt x="69" y="127"/>
                  </a:lnTo>
                  <a:lnTo>
                    <a:pt x="57" y="99"/>
                  </a:lnTo>
                  <a:lnTo>
                    <a:pt x="51" y="7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2" name="Google Shape;832;p28"/>
          <p:cNvGrpSpPr/>
          <p:nvPr/>
        </p:nvGrpSpPr>
        <p:grpSpPr>
          <a:xfrm>
            <a:off x="10083616" y="5478291"/>
            <a:ext cx="370502" cy="370502"/>
            <a:chOff x="3485256" y="171748"/>
            <a:chExt cx="370502" cy="370502"/>
          </a:xfrm>
        </p:grpSpPr>
        <p:sp>
          <p:nvSpPr>
            <p:cNvPr id="833" name="Google Shape;833;p28"/>
            <p:cNvSpPr/>
            <p:nvPr/>
          </p:nvSpPr>
          <p:spPr>
            <a:xfrm>
              <a:off x="3485256" y="171748"/>
              <a:ext cx="370502" cy="37050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28"/>
            <p:cNvSpPr/>
            <p:nvPr/>
          </p:nvSpPr>
          <p:spPr>
            <a:xfrm>
              <a:off x="3575249" y="260892"/>
              <a:ext cx="190516" cy="192215"/>
            </a:xfrm>
            <a:custGeom>
              <a:rect b="b" l="l" r="r" t="t"/>
              <a:pathLst>
                <a:path extrusionOk="0" h="340" w="336">
                  <a:moveTo>
                    <a:pt x="51" y="74"/>
                  </a:moveTo>
                  <a:lnTo>
                    <a:pt x="75" y="37"/>
                  </a:lnTo>
                  <a:lnTo>
                    <a:pt x="111" y="0"/>
                  </a:lnTo>
                  <a:lnTo>
                    <a:pt x="113" y="33"/>
                  </a:lnTo>
                  <a:lnTo>
                    <a:pt x="127" y="66"/>
                  </a:lnTo>
                  <a:lnTo>
                    <a:pt x="159" y="126"/>
                  </a:lnTo>
                  <a:lnTo>
                    <a:pt x="185" y="97"/>
                  </a:lnTo>
                  <a:lnTo>
                    <a:pt x="212" y="67"/>
                  </a:lnTo>
                  <a:lnTo>
                    <a:pt x="250" y="40"/>
                  </a:lnTo>
                  <a:lnTo>
                    <a:pt x="281" y="37"/>
                  </a:lnTo>
                  <a:lnTo>
                    <a:pt x="311" y="56"/>
                  </a:lnTo>
                  <a:lnTo>
                    <a:pt x="325" y="94"/>
                  </a:lnTo>
                  <a:lnTo>
                    <a:pt x="305" y="99"/>
                  </a:lnTo>
                  <a:lnTo>
                    <a:pt x="288" y="104"/>
                  </a:lnTo>
                  <a:lnTo>
                    <a:pt x="212" y="185"/>
                  </a:lnTo>
                  <a:lnTo>
                    <a:pt x="257" y="224"/>
                  </a:lnTo>
                  <a:lnTo>
                    <a:pt x="296" y="245"/>
                  </a:lnTo>
                  <a:lnTo>
                    <a:pt x="336" y="250"/>
                  </a:lnTo>
                  <a:lnTo>
                    <a:pt x="325" y="275"/>
                  </a:lnTo>
                  <a:lnTo>
                    <a:pt x="296" y="310"/>
                  </a:lnTo>
                  <a:lnTo>
                    <a:pt x="267" y="319"/>
                  </a:lnTo>
                  <a:lnTo>
                    <a:pt x="224" y="297"/>
                  </a:lnTo>
                  <a:lnTo>
                    <a:pt x="167" y="247"/>
                  </a:lnTo>
                  <a:lnTo>
                    <a:pt x="135" y="293"/>
                  </a:lnTo>
                  <a:lnTo>
                    <a:pt x="101" y="330"/>
                  </a:lnTo>
                  <a:lnTo>
                    <a:pt x="74" y="340"/>
                  </a:lnTo>
                  <a:lnTo>
                    <a:pt x="33" y="318"/>
                  </a:lnTo>
                  <a:lnTo>
                    <a:pt x="0" y="274"/>
                  </a:lnTo>
                  <a:lnTo>
                    <a:pt x="35" y="270"/>
                  </a:lnTo>
                  <a:lnTo>
                    <a:pt x="67" y="247"/>
                  </a:lnTo>
                  <a:lnTo>
                    <a:pt x="112" y="188"/>
                  </a:lnTo>
                  <a:lnTo>
                    <a:pt x="69" y="127"/>
                  </a:lnTo>
                  <a:lnTo>
                    <a:pt x="57" y="99"/>
                  </a:lnTo>
                  <a:lnTo>
                    <a:pt x="51" y="7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5" name="Google Shape;835;p28"/>
          <p:cNvGrpSpPr/>
          <p:nvPr/>
        </p:nvGrpSpPr>
        <p:grpSpPr>
          <a:xfrm>
            <a:off x="5388900" y="5430360"/>
            <a:ext cx="370502" cy="370502"/>
            <a:chOff x="2786027" y="162223"/>
            <a:chExt cx="370502" cy="370502"/>
          </a:xfrm>
        </p:grpSpPr>
        <p:sp>
          <p:nvSpPr>
            <p:cNvPr id="836" name="Google Shape;836;p28"/>
            <p:cNvSpPr/>
            <p:nvPr/>
          </p:nvSpPr>
          <p:spPr>
            <a:xfrm>
              <a:off x="2786027" y="162223"/>
              <a:ext cx="370502" cy="370502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28"/>
            <p:cNvSpPr/>
            <p:nvPr/>
          </p:nvSpPr>
          <p:spPr>
            <a:xfrm>
              <a:off x="2845195" y="223129"/>
              <a:ext cx="252166" cy="248691"/>
            </a:xfrm>
            <a:custGeom>
              <a:rect b="b" l="l" r="r" t="t"/>
              <a:pathLst>
                <a:path extrusionOk="0" h="618" w="648">
                  <a:moveTo>
                    <a:pt x="0" y="374"/>
                  </a:moveTo>
                  <a:lnTo>
                    <a:pt x="88" y="320"/>
                  </a:lnTo>
                  <a:lnTo>
                    <a:pt x="122" y="340"/>
                  </a:lnTo>
                  <a:lnTo>
                    <a:pt x="184" y="452"/>
                  </a:lnTo>
                  <a:lnTo>
                    <a:pt x="278" y="316"/>
                  </a:lnTo>
                  <a:lnTo>
                    <a:pt x="434" y="148"/>
                  </a:lnTo>
                  <a:lnTo>
                    <a:pt x="534" y="60"/>
                  </a:lnTo>
                  <a:lnTo>
                    <a:pt x="632" y="0"/>
                  </a:lnTo>
                  <a:lnTo>
                    <a:pt x="648" y="26"/>
                  </a:lnTo>
                  <a:lnTo>
                    <a:pt x="566" y="98"/>
                  </a:lnTo>
                  <a:lnTo>
                    <a:pt x="448" y="230"/>
                  </a:lnTo>
                  <a:lnTo>
                    <a:pt x="346" y="360"/>
                  </a:lnTo>
                  <a:lnTo>
                    <a:pt x="234" y="554"/>
                  </a:lnTo>
                  <a:lnTo>
                    <a:pt x="144" y="618"/>
                  </a:lnTo>
                  <a:lnTo>
                    <a:pt x="82" y="466"/>
                  </a:lnTo>
                  <a:lnTo>
                    <a:pt x="42" y="404"/>
                  </a:lnTo>
                  <a:lnTo>
                    <a:pt x="0" y="37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29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3" name="Google Shape;843;p29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grpSp>
        <p:nvGrpSpPr>
          <p:cNvPr id="844" name="Google Shape;844;p29"/>
          <p:cNvGrpSpPr/>
          <p:nvPr/>
        </p:nvGrpSpPr>
        <p:grpSpPr>
          <a:xfrm>
            <a:off x="839683" y="1066799"/>
            <a:ext cx="10667999" cy="4998333"/>
            <a:chOff x="839683" y="1066800"/>
            <a:chExt cx="10667999" cy="4362026"/>
          </a:xfrm>
        </p:grpSpPr>
        <p:sp>
          <p:nvSpPr>
            <p:cNvPr id="845" name="Google Shape;845;p29"/>
            <p:cNvSpPr/>
            <p:nvPr/>
          </p:nvSpPr>
          <p:spPr>
            <a:xfrm>
              <a:off x="839683" y="1066800"/>
              <a:ext cx="4089399" cy="4362026"/>
            </a:xfrm>
            <a:custGeom>
              <a:rect b="b" l="l" r="r" t="t"/>
              <a:pathLst>
                <a:path extrusionOk="0" h="5618602" w="2891927">
                  <a:moveTo>
                    <a:pt x="2767988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2767988" y="0"/>
                  </a:lnTo>
                  <a:cubicBezTo>
                    <a:pt x="2836450" y="0"/>
                    <a:pt x="2891928" y="55478"/>
                    <a:pt x="2891928" y="123940"/>
                  </a:cubicBezTo>
                  <a:lnTo>
                    <a:pt x="2891928" y="5494663"/>
                  </a:lnTo>
                  <a:cubicBezTo>
                    <a:pt x="2891928" y="5563125"/>
                    <a:pt x="2836450" y="5618603"/>
                    <a:pt x="2767988" y="5618603"/>
                  </a:cubicBezTo>
                  <a:close/>
                </a:path>
              </a:pathLst>
            </a:custGeom>
            <a:solidFill>
              <a:srgbClr val="FAF9F9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29"/>
            <p:cNvSpPr/>
            <p:nvPr/>
          </p:nvSpPr>
          <p:spPr>
            <a:xfrm>
              <a:off x="933347" y="1123919"/>
              <a:ext cx="3910433" cy="80447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29"/>
            <p:cNvSpPr txBox="1"/>
            <p:nvPr/>
          </p:nvSpPr>
          <p:spPr>
            <a:xfrm>
              <a:off x="1030584" y="3833707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29"/>
            <p:cNvSpPr txBox="1"/>
            <p:nvPr/>
          </p:nvSpPr>
          <p:spPr>
            <a:xfrm>
              <a:off x="1030584" y="4193902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" name="Google Shape;849;p29"/>
            <p:cNvSpPr txBox="1"/>
            <p:nvPr/>
          </p:nvSpPr>
          <p:spPr>
            <a:xfrm>
              <a:off x="1030584" y="4554097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29"/>
            <p:cNvSpPr txBox="1"/>
            <p:nvPr/>
          </p:nvSpPr>
          <p:spPr>
            <a:xfrm>
              <a:off x="1030584" y="2032727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29"/>
            <p:cNvSpPr txBox="1"/>
            <p:nvPr/>
          </p:nvSpPr>
          <p:spPr>
            <a:xfrm>
              <a:off x="1030584" y="2392924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29"/>
            <p:cNvSpPr txBox="1"/>
            <p:nvPr/>
          </p:nvSpPr>
          <p:spPr>
            <a:xfrm>
              <a:off x="1030584" y="2753118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29"/>
            <p:cNvSpPr txBox="1"/>
            <p:nvPr/>
          </p:nvSpPr>
          <p:spPr>
            <a:xfrm>
              <a:off x="1030584" y="3113314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29"/>
            <p:cNvSpPr txBox="1"/>
            <p:nvPr/>
          </p:nvSpPr>
          <p:spPr>
            <a:xfrm>
              <a:off x="1030584" y="3473509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855" name="Google Shape;855;p29"/>
            <p:cNvCxnSpPr/>
            <p:nvPr/>
          </p:nvCxnSpPr>
          <p:spPr>
            <a:xfrm>
              <a:off x="1030585" y="2311589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56" name="Google Shape;856;p29"/>
            <p:cNvCxnSpPr/>
            <p:nvPr/>
          </p:nvCxnSpPr>
          <p:spPr>
            <a:xfrm>
              <a:off x="1030585" y="2671784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57" name="Google Shape;857;p29"/>
            <p:cNvCxnSpPr/>
            <p:nvPr/>
          </p:nvCxnSpPr>
          <p:spPr>
            <a:xfrm>
              <a:off x="1030585" y="3031979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58" name="Google Shape;858;p29"/>
            <p:cNvCxnSpPr/>
            <p:nvPr/>
          </p:nvCxnSpPr>
          <p:spPr>
            <a:xfrm>
              <a:off x="1030585" y="3392177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59" name="Google Shape;859;p29"/>
            <p:cNvCxnSpPr/>
            <p:nvPr/>
          </p:nvCxnSpPr>
          <p:spPr>
            <a:xfrm>
              <a:off x="1030585" y="3752371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60" name="Google Shape;860;p29"/>
            <p:cNvCxnSpPr/>
            <p:nvPr/>
          </p:nvCxnSpPr>
          <p:spPr>
            <a:xfrm>
              <a:off x="1030585" y="4112566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61" name="Google Shape;861;p29"/>
            <p:cNvCxnSpPr/>
            <p:nvPr/>
          </p:nvCxnSpPr>
          <p:spPr>
            <a:xfrm>
              <a:off x="1030585" y="4472762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62" name="Google Shape;862;p29"/>
            <p:cNvCxnSpPr/>
            <p:nvPr/>
          </p:nvCxnSpPr>
          <p:spPr>
            <a:xfrm>
              <a:off x="1030585" y="4832958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863" name="Google Shape;863;p29"/>
            <p:cNvSpPr/>
            <p:nvPr/>
          </p:nvSpPr>
          <p:spPr>
            <a:xfrm>
              <a:off x="9335358" y="1066800"/>
              <a:ext cx="2172324" cy="4362026"/>
            </a:xfrm>
            <a:custGeom>
              <a:rect b="b" l="l" r="r" t="t"/>
              <a:pathLst>
                <a:path extrusionOk="0" h="5618602" w="165253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rgbClr val="FAF9F9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29"/>
            <p:cNvSpPr/>
            <p:nvPr/>
          </p:nvSpPr>
          <p:spPr>
            <a:xfrm>
              <a:off x="4947101" y="1066800"/>
              <a:ext cx="2172324" cy="4362026"/>
            </a:xfrm>
            <a:custGeom>
              <a:rect b="b" l="l" r="r" t="t"/>
              <a:pathLst>
                <a:path extrusionOk="0" h="5618602" w="165253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rgbClr val="FAF9F9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29"/>
            <p:cNvSpPr/>
            <p:nvPr/>
          </p:nvSpPr>
          <p:spPr>
            <a:xfrm>
              <a:off x="5044169" y="1123919"/>
              <a:ext cx="1998539" cy="80447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29"/>
            <p:cNvSpPr/>
            <p:nvPr/>
          </p:nvSpPr>
          <p:spPr>
            <a:xfrm>
              <a:off x="5053251" y="4933092"/>
              <a:ext cx="1998539" cy="442652"/>
            </a:xfrm>
            <a:prstGeom prst="roundRect">
              <a:avLst>
                <a:gd fmla="val 11531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867" name="Google Shape;867;p29"/>
            <p:cNvSpPr txBox="1"/>
            <p:nvPr/>
          </p:nvSpPr>
          <p:spPr>
            <a:xfrm>
              <a:off x="5271050" y="1210814"/>
              <a:ext cx="1544778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b="1" sz="147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29"/>
            <p:cNvSpPr txBox="1"/>
            <p:nvPr/>
          </p:nvSpPr>
          <p:spPr>
            <a:xfrm>
              <a:off x="5384634" y="1548360"/>
              <a:ext cx="1317610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$x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29"/>
            <p:cNvSpPr/>
            <p:nvPr/>
          </p:nvSpPr>
          <p:spPr>
            <a:xfrm>
              <a:off x="5994710" y="4603326"/>
              <a:ext cx="115617" cy="99071"/>
            </a:xfrm>
            <a:custGeom>
              <a:rect b="b" l="l" r="r" t="t"/>
              <a:pathLst>
                <a:path extrusionOk="0" h="122031" w="122031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29"/>
            <p:cNvSpPr/>
            <p:nvPr/>
          </p:nvSpPr>
          <p:spPr>
            <a:xfrm>
              <a:off x="5994710" y="4603326"/>
              <a:ext cx="115617" cy="99071"/>
            </a:xfrm>
            <a:custGeom>
              <a:rect b="b" l="l" r="r" t="t"/>
              <a:pathLst>
                <a:path extrusionOk="0" h="122031" w="122031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29"/>
            <p:cNvSpPr/>
            <p:nvPr/>
          </p:nvSpPr>
          <p:spPr>
            <a:xfrm>
              <a:off x="5994710" y="4243146"/>
              <a:ext cx="115617" cy="99038"/>
            </a:xfrm>
            <a:custGeom>
              <a:rect b="b" l="l" r="r" t="t"/>
              <a:pathLst>
                <a:path extrusionOk="0" h="122031" w="122031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29"/>
            <p:cNvSpPr/>
            <p:nvPr/>
          </p:nvSpPr>
          <p:spPr>
            <a:xfrm>
              <a:off x="5994710" y="4243113"/>
              <a:ext cx="115617" cy="99038"/>
            </a:xfrm>
            <a:custGeom>
              <a:rect b="b" l="l" r="r" t="t"/>
              <a:pathLst>
                <a:path extrusionOk="0" h="122031" w="122031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29"/>
            <p:cNvSpPr/>
            <p:nvPr/>
          </p:nvSpPr>
          <p:spPr>
            <a:xfrm>
              <a:off x="5994710" y="3882936"/>
              <a:ext cx="115617" cy="99071"/>
            </a:xfrm>
            <a:custGeom>
              <a:rect b="b" l="l" r="r" t="t"/>
              <a:pathLst>
                <a:path extrusionOk="0" h="122031" w="122031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29"/>
            <p:cNvSpPr/>
            <p:nvPr/>
          </p:nvSpPr>
          <p:spPr>
            <a:xfrm>
              <a:off x="5994710" y="3882936"/>
              <a:ext cx="115617" cy="99071"/>
            </a:xfrm>
            <a:custGeom>
              <a:rect b="b" l="l" r="r" t="t"/>
              <a:pathLst>
                <a:path extrusionOk="0" h="122031" w="122031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41"/>
                    <a:pt x="123143" y="1494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29"/>
            <p:cNvSpPr/>
            <p:nvPr/>
          </p:nvSpPr>
          <p:spPr>
            <a:xfrm>
              <a:off x="7141230" y="1066800"/>
              <a:ext cx="2172324" cy="4362026"/>
            </a:xfrm>
            <a:custGeom>
              <a:rect b="b" l="l" r="r" t="t"/>
              <a:pathLst>
                <a:path extrusionOk="0" h="5618602" w="165253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rgbClr val="FAF9F9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29"/>
            <p:cNvSpPr/>
            <p:nvPr/>
          </p:nvSpPr>
          <p:spPr>
            <a:xfrm>
              <a:off x="7254937" y="1123919"/>
              <a:ext cx="1955092" cy="80447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29"/>
            <p:cNvSpPr/>
            <p:nvPr/>
          </p:nvSpPr>
          <p:spPr>
            <a:xfrm>
              <a:off x="7237750" y="4933092"/>
              <a:ext cx="1998539" cy="442652"/>
            </a:xfrm>
            <a:prstGeom prst="roundRect">
              <a:avLst>
                <a:gd fmla="val 11531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878" name="Google Shape;878;p29"/>
            <p:cNvSpPr txBox="1"/>
            <p:nvPr/>
          </p:nvSpPr>
          <p:spPr>
            <a:xfrm>
              <a:off x="7460093" y="1210814"/>
              <a:ext cx="1544778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b="1" sz="147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29"/>
            <p:cNvSpPr txBox="1"/>
            <p:nvPr/>
          </p:nvSpPr>
          <p:spPr>
            <a:xfrm>
              <a:off x="7573679" y="1548360"/>
              <a:ext cx="1317610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$x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29"/>
            <p:cNvSpPr/>
            <p:nvPr/>
          </p:nvSpPr>
          <p:spPr>
            <a:xfrm>
              <a:off x="8140529" y="3852746"/>
              <a:ext cx="192987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7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1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7"/>
                  </a:lnTo>
                  <a:cubicBezTo>
                    <a:pt x="62511" y="160876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29"/>
            <p:cNvSpPr/>
            <p:nvPr/>
          </p:nvSpPr>
          <p:spPr>
            <a:xfrm>
              <a:off x="8179212" y="4603326"/>
              <a:ext cx="115617" cy="99071"/>
            </a:xfrm>
            <a:custGeom>
              <a:rect b="b" l="l" r="r" t="t"/>
              <a:pathLst>
                <a:path extrusionOk="0" h="122031" w="122031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29"/>
            <p:cNvSpPr/>
            <p:nvPr/>
          </p:nvSpPr>
          <p:spPr>
            <a:xfrm>
              <a:off x="8179212" y="4603326"/>
              <a:ext cx="115617" cy="99071"/>
            </a:xfrm>
            <a:custGeom>
              <a:rect b="b" l="l" r="r" t="t"/>
              <a:pathLst>
                <a:path extrusionOk="0" h="122031" w="122031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29"/>
            <p:cNvSpPr/>
            <p:nvPr/>
          </p:nvSpPr>
          <p:spPr>
            <a:xfrm>
              <a:off x="8179212" y="4243146"/>
              <a:ext cx="115617" cy="99038"/>
            </a:xfrm>
            <a:custGeom>
              <a:rect b="b" l="l" r="r" t="t"/>
              <a:pathLst>
                <a:path extrusionOk="0" h="122031" w="122031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29"/>
            <p:cNvSpPr/>
            <p:nvPr/>
          </p:nvSpPr>
          <p:spPr>
            <a:xfrm>
              <a:off x="8179212" y="4243113"/>
              <a:ext cx="115617" cy="99038"/>
            </a:xfrm>
            <a:custGeom>
              <a:rect b="b" l="l" r="r" t="t"/>
              <a:pathLst>
                <a:path extrusionOk="0" h="122031" w="122031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29"/>
            <p:cNvSpPr/>
            <p:nvPr/>
          </p:nvSpPr>
          <p:spPr>
            <a:xfrm>
              <a:off x="9422253" y="1123919"/>
              <a:ext cx="1998539" cy="80447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29"/>
            <p:cNvSpPr/>
            <p:nvPr/>
          </p:nvSpPr>
          <p:spPr>
            <a:xfrm>
              <a:off x="9422253" y="4933092"/>
              <a:ext cx="1998539" cy="442652"/>
            </a:xfrm>
            <a:prstGeom prst="roundRect">
              <a:avLst>
                <a:gd fmla="val 11531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887" name="Google Shape;887;p29"/>
            <p:cNvSpPr txBox="1"/>
            <p:nvPr/>
          </p:nvSpPr>
          <p:spPr>
            <a:xfrm>
              <a:off x="9649136" y="1210814"/>
              <a:ext cx="1544778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b="1" sz="147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29"/>
            <p:cNvSpPr txBox="1"/>
            <p:nvPr/>
          </p:nvSpPr>
          <p:spPr>
            <a:xfrm>
              <a:off x="9762720" y="1548360"/>
              <a:ext cx="1317610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$x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29"/>
            <p:cNvSpPr/>
            <p:nvPr/>
          </p:nvSpPr>
          <p:spPr>
            <a:xfrm>
              <a:off x="10325032" y="3852746"/>
              <a:ext cx="192987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7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1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7"/>
                  </a:lnTo>
                  <a:cubicBezTo>
                    <a:pt x="62511" y="160876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29"/>
            <p:cNvSpPr/>
            <p:nvPr/>
          </p:nvSpPr>
          <p:spPr>
            <a:xfrm>
              <a:off x="10325032" y="4209362"/>
              <a:ext cx="192987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lnTo>
                    <a:pt x="54484" y="163197"/>
                  </a:ln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0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29"/>
            <p:cNvSpPr/>
            <p:nvPr/>
          </p:nvSpPr>
          <p:spPr>
            <a:xfrm>
              <a:off x="10325032" y="4598745"/>
              <a:ext cx="192987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lnTo>
                    <a:pt x="54484" y="163197"/>
                  </a:ln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0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87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29"/>
            <p:cNvSpPr/>
            <p:nvPr/>
          </p:nvSpPr>
          <p:spPr>
            <a:xfrm>
              <a:off x="5956029" y="2077377"/>
              <a:ext cx="192987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29"/>
            <p:cNvSpPr/>
            <p:nvPr/>
          </p:nvSpPr>
          <p:spPr>
            <a:xfrm>
              <a:off x="8140529" y="2077377"/>
              <a:ext cx="192987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29"/>
            <p:cNvSpPr/>
            <p:nvPr/>
          </p:nvSpPr>
          <p:spPr>
            <a:xfrm>
              <a:off x="10325032" y="2077377"/>
              <a:ext cx="192987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5" name="Google Shape;895;p29"/>
            <p:cNvSpPr/>
            <p:nvPr/>
          </p:nvSpPr>
          <p:spPr>
            <a:xfrm>
              <a:off x="5956029" y="2437572"/>
              <a:ext cx="192987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29"/>
            <p:cNvSpPr/>
            <p:nvPr/>
          </p:nvSpPr>
          <p:spPr>
            <a:xfrm>
              <a:off x="8140529" y="2437572"/>
              <a:ext cx="192987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7" name="Google Shape;897;p29"/>
            <p:cNvSpPr/>
            <p:nvPr/>
          </p:nvSpPr>
          <p:spPr>
            <a:xfrm>
              <a:off x="10325032" y="2437572"/>
              <a:ext cx="192987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98" name="Google Shape;898;p29"/>
            <p:cNvGrpSpPr/>
            <p:nvPr/>
          </p:nvGrpSpPr>
          <p:grpSpPr>
            <a:xfrm>
              <a:off x="5994710" y="2802347"/>
              <a:ext cx="115617" cy="99071"/>
              <a:chOff x="5914609" y="3274525"/>
              <a:chExt cx="122060" cy="104023"/>
            </a:xfrm>
          </p:grpSpPr>
          <p:sp>
            <p:nvSpPr>
              <p:cNvPr id="899" name="Google Shape;899;p29"/>
              <p:cNvSpPr/>
              <p:nvPr/>
            </p:nvSpPr>
            <p:spPr>
              <a:xfrm>
                <a:off x="5914609" y="3274525"/>
                <a:ext cx="122060" cy="104023"/>
              </a:xfrm>
              <a:custGeom>
                <a:rect b="b" l="l" r="r" t="t"/>
                <a:pathLst>
                  <a:path extrusionOk="0" h="122031" w="122031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90"/>
                      <a:pt x="123143" y="114290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0" name="Google Shape;900;p29"/>
              <p:cNvSpPr/>
              <p:nvPr/>
            </p:nvSpPr>
            <p:spPr>
              <a:xfrm>
                <a:off x="5914609" y="3274525"/>
                <a:ext cx="122060" cy="104023"/>
              </a:xfrm>
              <a:custGeom>
                <a:rect b="b" l="l" r="r" t="t"/>
                <a:pathLst>
                  <a:path extrusionOk="0" h="122031" w="122031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01" name="Google Shape;901;p29"/>
            <p:cNvSpPr/>
            <p:nvPr/>
          </p:nvSpPr>
          <p:spPr>
            <a:xfrm>
              <a:off x="8140529" y="2797768"/>
              <a:ext cx="192987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2" name="Google Shape;902;p29"/>
            <p:cNvSpPr/>
            <p:nvPr/>
          </p:nvSpPr>
          <p:spPr>
            <a:xfrm>
              <a:off x="10325032" y="2782901"/>
              <a:ext cx="192987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03" name="Google Shape;903;p29"/>
            <p:cNvGrpSpPr/>
            <p:nvPr/>
          </p:nvGrpSpPr>
          <p:grpSpPr>
            <a:xfrm>
              <a:off x="5994710" y="3162543"/>
              <a:ext cx="115617" cy="99071"/>
              <a:chOff x="5914609" y="3652727"/>
              <a:chExt cx="122060" cy="104023"/>
            </a:xfrm>
          </p:grpSpPr>
          <p:sp>
            <p:nvSpPr>
              <p:cNvPr id="904" name="Google Shape;904;p29"/>
              <p:cNvSpPr/>
              <p:nvPr/>
            </p:nvSpPr>
            <p:spPr>
              <a:xfrm>
                <a:off x="5914609" y="3652727"/>
                <a:ext cx="122060" cy="104023"/>
              </a:xfrm>
              <a:custGeom>
                <a:rect b="b" l="l" r="r" t="t"/>
                <a:pathLst>
                  <a:path extrusionOk="0" h="122031" w="122031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5" name="Google Shape;905;p29"/>
              <p:cNvSpPr/>
              <p:nvPr/>
            </p:nvSpPr>
            <p:spPr>
              <a:xfrm>
                <a:off x="5914609" y="3652727"/>
                <a:ext cx="122060" cy="104023"/>
              </a:xfrm>
              <a:custGeom>
                <a:rect b="b" l="l" r="r" t="t"/>
                <a:pathLst>
                  <a:path extrusionOk="0" h="122031" w="122031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4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06" name="Google Shape;906;p29"/>
            <p:cNvSpPr/>
            <p:nvPr/>
          </p:nvSpPr>
          <p:spPr>
            <a:xfrm>
              <a:off x="8140529" y="3157963"/>
              <a:ext cx="192987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29"/>
            <p:cNvSpPr/>
            <p:nvPr/>
          </p:nvSpPr>
          <p:spPr>
            <a:xfrm>
              <a:off x="10325032" y="3139518"/>
              <a:ext cx="192987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08" name="Google Shape;908;p29"/>
            <p:cNvGrpSpPr/>
            <p:nvPr/>
          </p:nvGrpSpPr>
          <p:grpSpPr>
            <a:xfrm>
              <a:off x="5994710" y="3522724"/>
              <a:ext cx="115617" cy="99071"/>
              <a:chOff x="5914609" y="4030911"/>
              <a:chExt cx="122060" cy="104023"/>
            </a:xfrm>
          </p:grpSpPr>
          <p:sp>
            <p:nvSpPr>
              <p:cNvPr id="909" name="Google Shape;909;p29"/>
              <p:cNvSpPr/>
              <p:nvPr/>
            </p:nvSpPr>
            <p:spPr>
              <a:xfrm>
                <a:off x="5914609" y="4030945"/>
                <a:ext cx="122060" cy="103989"/>
              </a:xfrm>
              <a:custGeom>
                <a:rect b="b" l="l" r="r" t="t"/>
                <a:pathLst>
                  <a:path extrusionOk="0" h="122031" w="122031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0" name="Google Shape;910;p29"/>
              <p:cNvSpPr/>
              <p:nvPr/>
            </p:nvSpPr>
            <p:spPr>
              <a:xfrm>
                <a:off x="5914609" y="4030911"/>
                <a:ext cx="122060" cy="103989"/>
              </a:xfrm>
              <a:custGeom>
                <a:rect b="b" l="l" r="r" t="t"/>
                <a:pathLst>
                  <a:path extrusionOk="0" h="122031" w="122031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11" name="Google Shape;911;p29"/>
            <p:cNvGrpSpPr/>
            <p:nvPr/>
          </p:nvGrpSpPr>
          <p:grpSpPr>
            <a:xfrm>
              <a:off x="8179212" y="3522724"/>
              <a:ext cx="115617" cy="99071"/>
              <a:chOff x="8220842" y="4030911"/>
              <a:chExt cx="122060" cy="104023"/>
            </a:xfrm>
          </p:grpSpPr>
          <p:sp>
            <p:nvSpPr>
              <p:cNvPr id="912" name="Google Shape;912;p29"/>
              <p:cNvSpPr/>
              <p:nvPr/>
            </p:nvSpPr>
            <p:spPr>
              <a:xfrm>
                <a:off x="8220842" y="4030945"/>
                <a:ext cx="122060" cy="103989"/>
              </a:xfrm>
              <a:custGeom>
                <a:rect b="b" l="l" r="r" t="t"/>
                <a:pathLst>
                  <a:path extrusionOk="0" h="122031" w="122031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3" name="Google Shape;913;p29"/>
              <p:cNvSpPr/>
              <p:nvPr/>
            </p:nvSpPr>
            <p:spPr>
              <a:xfrm>
                <a:off x="8220842" y="4030911"/>
                <a:ext cx="122060" cy="103989"/>
              </a:xfrm>
              <a:custGeom>
                <a:rect b="b" l="l" r="r" t="t"/>
                <a:pathLst>
                  <a:path extrusionOk="0" h="122031" w="122031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14" name="Google Shape;914;p29"/>
            <p:cNvSpPr/>
            <p:nvPr/>
          </p:nvSpPr>
          <p:spPr>
            <a:xfrm>
              <a:off x="10325032" y="3496132"/>
              <a:ext cx="192987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915" name="Google Shape;915;p29"/>
            <p:cNvCxnSpPr/>
            <p:nvPr/>
          </p:nvCxnSpPr>
          <p:spPr>
            <a:xfrm>
              <a:off x="5092244" y="2311589"/>
              <a:ext cx="1920556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916" name="Google Shape;916;p29"/>
            <p:cNvCxnSpPr/>
            <p:nvPr/>
          </p:nvCxnSpPr>
          <p:spPr>
            <a:xfrm>
              <a:off x="7276746" y="2311589"/>
              <a:ext cx="1920556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917" name="Google Shape;917;p29"/>
            <p:cNvCxnSpPr/>
            <p:nvPr/>
          </p:nvCxnSpPr>
          <p:spPr>
            <a:xfrm>
              <a:off x="9461247" y="2311589"/>
              <a:ext cx="1920556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918" name="Google Shape;918;p29"/>
            <p:cNvCxnSpPr/>
            <p:nvPr/>
          </p:nvCxnSpPr>
          <p:spPr>
            <a:xfrm>
              <a:off x="5092244" y="2671784"/>
              <a:ext cx="1920556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919" name="Google Shape;919;p29"/>
            <p:cNvCxnSpPr/>
            <p:nvPr/>
          </p:nvCxnSpPr>
          <p:spPr>
            <a:xfrm>
              <a:off x="7276746" y="2671784"/>
              <a:ext cx="1920556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920" name="Google Shape;920;p29"/>
            <p:cNvCxnSpPr/>
            <p:nvPr/>
          </p:nvCxnSpPr>
          <p:spPr>
            <a:xfrm>
              <a:off x="9461247" y="2671784"/>
              <a:ext cx="1920556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921" name="Google Shape;921;p29"/>
            <p:cNvCxnSpPr/>
            <p:nvPr/>
          </p:nvCxnSpPr>
          <p:spPr>
            <a:xfrm>
              <a:off x="5092244" y="3031979"/>
              <a:ext cx="1920556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922" name="Google Shape;922;p29"/>
            <p:cNvCxnSpPr/>
            <p:nvPr/>
          </p:nvCxnSpPr>
          <p:spPr>
            <a:xfrm>
              <a:off x="7276746" y="3031979"/>
              <a:ext cx="1920556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923" name="Google Shape;923;p29"/>
            <p:cNvCxnSpPr/>
            <p:nvPr/>
          </p:nvCxnSpPr>
          <p:spPr>
            <a:xfrm>
              <a:off x="9461247" y="3031979"/>
              <a:ext cx="1920556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924" name="Google Shape;924;p29"/>
            <p:cNvCxnSpPr/>
            <p:nvPr/>
          </p:nvCxnSpPr>
          <p:spPr>
            <a:xfrm>
              <a:off x="5092244" y="3392177"/>
              <a:ext cx="1920556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925" name="Google Shape;925;p29"/>
            <p:cNvCxnSpPr/>
            <p:nvPr/>
          </p:nvCxnSpPr>
          <p:spPr>
            <a:xfrm>
              <a:off x="7276746" y="3392177"/>
              <a:ext cx="1920556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926" name="Google Shape;926;p29"/>
            <p:cNvCxnSpPr/>
            <p:nvPr/>
          </p:nvCxnSpPr>
          <p:spPr>
            <a:xfrm>
              <a:off x="9461247" y="3392177"/>
              <a:ext cx="1920556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927" name="Google Shape;927;p29"/>
            <p:cNvCxnSpPr/>
            <p:nvPr/>
          </p:nvCxnSpPr>
          <p:spPr>
            <a:xfrm>
              <a:off x="5092244" y="3752371"/>
              <a:ext cx="1920556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928" name="Google Shape;928;p29"/>
            <p:cNvCxnSpPr/>
            <p:nvPr/>
          </p:nvCxnSpPr>
          <p:spPr>
            <a:xfrm>
              <a:off x="7276746" y="3752371"/>
              <a:ext cx="1920556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929" name="Google Shape;929;p29"/>
            <p:cNvCxnSpPr/>
            <p:nvPr/>
          </p:nvCxnSpPr>
          <p:spPr>
            <a:xfrm>
              <a:off x="9461247" y="3752371"/>
              <a:ext cx="1920556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930" name="Google Shape;930;p29"/>
            <p:cNvCxnSpPr/>
            <p:nvPr/>
          </p:nvCxnSpPr>
          <p:spPr>
            <a:xfrm>
              <a:off x="5092244" y="4112566"/>
              <a:ext cx="1920556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931" name="Google Shape;931;p29"/>
            <p:cNvCxnSpPr/>
            <p:nvPr/>
          </p:nvCxnSpPr>
          <p:spPr>
            <a:xfrm>
              <a:off x="7276746" y="4112566"/>
              <a:ext cx="1920556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932" name="Google Shape;932;p29"/>
            <p:cNvCxnSpPr/>
            <p:nvPr/>
          </p:nvCxnSpPr>
          <p:spPr>
            <a:xfrm>
              <a:off x="9461247" y="4112566"/>
              <a:ext cx="1920556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933" name="Google Shape;933;p29"/>
            <p:cNvCxnSpPr/>
            <p:nvPr/>
          </p:nvCxnSpPr>
          <p:spPr>
            <a:xfrm>
              <a:off x="5092244" y="4472762"/>
              <a:ext cx="1920556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934" name="Google Shape;934;p29"/>
            <p:cNvCxnSpPr/>
            <p:nvPr/>
          </p:nvCxnSpPr>
          <p:spPr>
            <a:xfrm>
              <a:off x="7276746" y="4472762"/>
              <a:ext cx="1920556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935" name="Google Shape;935;p29"/>
            <p:cNvCxnSpPr/>
            <p:nvPr/>
          </p:nvCxnSpPr>
          <p:spPr>
            <a:xfrm>
              <a:off x="9461247" y="4472762"/>
              <a:ext cx="1920556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936" name="Google Shape;936;p29"/>
            <p:cNvCxnSpPr/>
            <p:nvPr/>
          </p:nvCxnSpPr>
          <p:spPr>
            <a:xfrm>
              <a:off x="5092244" y="4832958"/>
              <a:ext cx="1920556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937" name="Google Shape;937;p29"/>
            <p:cNvCxnSpPr/>
            <p:nvPr/>
          </p:nvCxnSpPr>
          <p:spPr>
            <a:xfrm>
              <a:off x="7276746" y="4832958"/>
              <a:ext cx="1920556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938" name="Google Shape;938;p29"/>
            <p:cNvCxnSpPr/>
            <p:nvPr/>
          </p:nvCxnSpPr>
          <p:spPr>
            <a:xfrm>
              <a:off x="9461247" y="4832958"/>
              <a:ext cx="1920556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3"/>
          <p:cNvSpPr txBox="1"/>
          <p:nvPr/>
        </p:nvSpPr>
        <p:spPr>
          <a:xfrm>
            <a:off x="5957102" y="3136612"/>
            <a:ext cx="513144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 title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30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4" name="Google Shape;944;p30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grpSp>
        <p:nvGrpSpPr>
          <p:cNvPr id="945" name="Google Shape;945;p30"/>
          <p:cNvGrpSpPr/>
          <p:nvPr/>
        </p:nvGrpSpPr>
        <p:grpSpPr>
          <a:xfrm>
            <a:off x="839683" y="1066799"/>
            <a:ext cx="10668000" cy="4998333"/>
            <a:chOff x="839683" y="1066800"/>
            <a:chExt cx="10668000" cy="4362026"/>
          </a:xfrm>
        </p:grpSpPr>
        <p:sp>
          <p:nvSpPr>
            <p:cNvPr id="946" name="Google Shape;946;p30"/>
            <p:cNvSpPr/>
            <p:nvPr/>
          </p:nvSpPr>
          <p:spPr>
            <a:xfrm>
              <a:off x="839683" y="1066800"/>
              <a:ext cx="4089399" cy="4362026"/>
            </a:xfrm>
            <a:custGeom>
              <a:rect b="b" l="l" r="r" t="t"/>
              <a:pathLst>
                <a:path extrusionOk="0" h="5618602" w="2891927">
                  <a:moveTo>
                    <a:pt x="2767988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2767988" y="0"/>
                  </a:lnTo>
                  <a:cubicBezTo>
                    <a:pt x="2836450" y="0"/>
                    <a:pt x="2891928" y="55478"/>
                    <a:pt x="2891928" y="123940"/>
                  </a:cubicBezTo>
                  <a:lnTo>
                    <a:pt x="2891928" y="5494663"/>
                  </a:lnTo>
                  <a:cubicBezTo>
                    <a:pt x="2891928" y="5563125"/>
                    <a:pt x="2836450" y="5618603"/>
                    <a:pt x="2767988" y="5618603"/>
                  </a:cubicBezTo>
                  <a:close/>
                </a:path>
              </a:pathLst>
            </a:custGeom>
            <a:solidFill>
              <a:srgbClr val="FAF9F9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30"/>
            <p:cNvSpPr/>
            <p:nvPr/>
          </p:nvSpPr>
          <p:spPr>
            <a:xfrm>
              <a:off x="933347" y="1123919"/>
              <a:ext cx="3910433" cy="80447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30"/>
            <p:cNvSpPr txBox="1"/>
            <p:nvPr/>
          </p:nvSpPr>
          <p:spPr>
            <a:xfrm>
              <a:off x="1030584" y="3833707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30"/>
            <p:cNvSpPr txBox="1"/>
            <p:nvPr/>
          </p:nvSpPr>
          <p:spPr>
            <a:xfrm>
              <a:off x="1030584" y="4193902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30"/>
            <p:cNvSpPr txBox="1"/>
            <p:nvPr/>
          </p:nvSpPr>
          <p:spPr>
            <a:xfrm>
              <a:off x="1030584" y="4554097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30"/>
            <p:cNvSpPr txBox="1"/>
            <p:nvPr/>
          </p:nvSpPr>
          <p:spPr>
            <a:xfrm>
              <a:off x="1030584" y="2032727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2" name="Google Shape;952;p30"/>
            <p:cNvSpPr txBox="1"/>
            <p:nvPr/>
          </p:nvSpPr>
          <p:spPr>
            <a:xfrm>
              <a:off x="1030584" y="2392924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3" name="Google Shape;953;p30"/>
            <p:cNvSpPr txBox="1"/>
            <p:nvPr/>
          </p:nvSpPr>
          <p:spPr>
            <a:xfrm>
              <a:off x="1030584" y="2753118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4" name="Google Shape;954;p30"/>
            <p:cNvSpPr txBox="1"/>
            <p:nvPr/>
          </p:nvSpPr>
          <p:spPr>
            <a:xfrm>
              <a:off x="1030584" y="3113314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5" name="Google Shape;955;p30"/>
            <p:cNvSpPr txBox="1"/>
            <p:nvPr/>
          </p:nvSpPr>
          <p:spPr>
            <a:xfrm>
              <a:off x="1030584" y="3473509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956" name="Google Shape;956;p30"/>
            <p:cNvCxnSpPr/>
            <p:nvPr/>
          </p:nvCxnSpPr>
          <p:spPr>
            <a:xfrm>
              <a:off x="1030585" y="2311589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957" name="Google Shape;957;p30"/>
            <p:cNvCxnSpPr/>
            <p:nvPr/>
          </p:nvCxnSpPr>
          <p:spPr>
            <a:xfrm>
              <a:off x="1030585" y="2671784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958" name="Google Shape;958;p30"/>
            <p:cNvCxnSpPr/>
            <p:nvPr/>
          </p:nvCxnSpPr>
          <p:spPr>
            <a:xfrm>
              <a:off x="1030585" y="3031979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959" name="Google Shape;959;p30"/>
            <p:cNvCxnSpPr/>
            <p:nvPr/>
          </p:nvCxnSpPr>
          <p:spPr>
            <a:xfrm>
              <a:off x="1030585" y="3392177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960" name="Google Shape;960;p30"/>
            <p:cNvCxnSpPr/>
            <p:nvPr/>
          </p:nvCxnSpPr>
          <p:spPr>
            <a:xfrm>
              <a:off x="1030585" y="3752371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961" name="Google Shape;961;p30"/>
            <p:cNvCxnSpPr/>
            <p:nvPr/>
          </p:nvCxnSpPr>
          <p:spPr>
            <a:xfrm>
              <a:off x="1030585" y="4112566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962" name="Google Shape;962;p30"/>
            <p:cNvCxnSpPr/>
            <p:nvPr/>
          </p:nvCxnSpPr>
          <p:spPr>
            <a:xfrm>
              <a:off x="1030585" y="4472762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963" name="Google Shape;963;p30"/>
            <p:cNvCxnSpPr/>
            <p:nvPr/>
          </p:nvCxnSpPr>
          <p:spPr>
            <a:xfrm>
              <a:off x="1030585" y="4832958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964" name="Google Shape;964;p30"/>
            <p:cNvSpPr/>
            <p:nvPr/>
          </p:nvSpPr>
          <p:spPr>
            <a:xfrm>
              <a:off x="4947101" y="1066800"/>
              <a:ext cx="3263909" cy="4362026"/>
            </a:xfrm>
            <a:custGeom>
              <a:rect b="b" l="l" r="r" t="t"/>
              <a:pathLst>
                <a:path extrusionOk="0" h="5618602" w="165253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rgbClr val="FAF9F9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30"/>
            <p:cNvSpPr/>
            <p:nvPr/>
          </p:nvSpPr>
          <p:spPr>
            <a:xfrm>
              <a:off x="5092946" y="1123919"/>
              <a:ext cx="3002800" cy="80447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30"/>
            <p:cNvSpPr/>
            <p:nvPr/>
          </p:nvSpPr>
          <p:spPr>
            <a:xfrm>
              <a:off x="5106591" y="4933092"/>
              <a:ext cx="3002800" cy="442652"/>
            </a:xfrm>
            <a:prstGeom prst="roundRect">
              <a:avLst>
                <a:gd fmla="val 11531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967" name="Google Shape;967;p30"/>
            <p:cNvSpPr txBox="1"/>
            <p:nvPr/>
          </p:nvSpPr>
          <p:spPr>
            <a:xfrm>
              <a:off x="5433832" y="1210814"/>
              <a:ext cx="2321023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b="1" sz="147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30"/>
            <p:cNvSpPr txBox="1"/>
            <p:nvPr/>
          </p:nvSpPr>
          <p:spPr>
            <a:xfrm>
              <a:off x="5604493" y="1548360"/>
              <a:ext cx="1979705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$x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9" name="Google Shape;969;p30"/>
            <p:cNvSpPr/>
            <p:nvPr/>
          </p:nvSpPr>
          <p:spPr>
            <a:xfrm>
              <a:off x="6485570" y="4603324"/>
              <a:ext cx="128016" cy="128016"/>
            </a:xfrm>
            <a:custGeom>
              <a:rect b="b" l="l" r="r" t="t"/>
              <a:pathLst>
                <a:path extrusionOk="0" h="122031" w="122031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30"/>
            <p:cNvSpPr/>
            <p:nvPr/>
          </p:nvSpPr>
          <p:spPr>
            <a:xfrm>
              <a:off x="6485570" y="4603324"/>
              <a:ext cx="128016" cy="128016"/>
            </a:xfrm>
            <a:custGeom>
              <a:rect b="b" l="l" r="r" t="t"/>
              <a:pathLst>
                <a:path extrusionOk="0" h="122031" w="122031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1" name="Google Shape;971;p30"/>
            <p:cNvSpPr/>
            <p:nvPr/>
          </p:nvSpPr>
          <p:spPr>
            <a:xfrm>
              <a:off x="6485570" y="4243146"/>
              <a:ext cx="128016" cy="128016"/>
            </a:xfrm>
            <a:custGeom>
              <a:rect b="b" l="l" r="r" t="t"/>
              <a:pathLst>
                <a:path extrusionOk="0" h="122031" w="122031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30"/>
            <p:cNvSpPr/>
            <p:nvPr/>
          </p:nvSpPr>
          <p:spPr>
            <a:xfrm>
              <a:off x="6485570" y="4243113"/>
              <a:ext cx="128016" cy="128016"/>
            </a:xfrm>
            <a:custGeom>
              <a:rect b="b" l="l" r="r" t="t"/>
              <a:pathLst>
                <a:path extrusionOk="0" h="122031" w="122031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30"/>
            <p:cNvSpPr/>
            <p:nvPr/>
          </p:nvSpPr>
          <p:spPr>
            <a:xfrm>
              <a:off x="6485570" y="3882935"/>
              <a:ext cx="128016" cy="128016"/>
            </a:xfrm>
            <a:custGeom>
              <a:rect b="b" l="l" r="r" t="t"/>
              <a:pathLst>
                <a:path extrusionOk="0" h="122031" w="122031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30"/>
            <p:cNvSpPr/>
            <p:nvPr/>
          </p:nvSpPr>
          <p:spPr>
            <a:xfrm>
              <a:off x="6485570" y="3882935"/>
              <a:ext cx="128016" cy="128016"/>
            </a:xfrm>
            <a:custGeom>
              <a:rect b="b" l="l" r="r" t="t"/>
              <a:pathLst>
                <a:path extrusionOk="0" h="122031" w="122031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41"/>
                    <a:pt x="123143" y="1494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30"/>
            <p:cNvSpPr/>
            <p:nvPr/>
          </p:nvSpPr>
          <p:spPr>
            <a:xfrm>
              <a:off x="8243774" y="1066800"/>
              <a:ext cx="3263909" cy="4362026"/>
            </a:xfrm>
            <a:custGeom>
              <a:rect b="b" l="l" r="r" t="t"/>
              <a:pathLst>
                <a:path extrusionOk="0" h="5618602" w="165253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rgbClr val="FAF9F9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30"/>
            <p:cNvSpPr/>
            <p:nvPr/>
          </p:nvSpPr>
          <p:spPr>
            <a:xfrm>
              <a:off x="8414616" y="1123919"/>
              <a:ext cx="2937521" cy="80447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30"/>
            <p:cNvSpPr/>
            <p:nvPr/>
          </p:nvSpPr>
          <p:spPr>
            <a:xfrm>
              <a:off x="8388794" y="4933092"/>
              <a:ext cx="3002800" cy="442652"/>
            </a:xfrm>
            <a:prstGeom prst="roundRect">
              <a:avLst>
                <a:gd fmla="val 11531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978" name="Google Shape;978;p30"/>
            <p:cNvSpPr txBox="1"/>
            <p:nvPr/>
          </p:nvSpPr>
          <p:spPr>
            <a:xfrm>
              <a:off x="8722862" y="1210814"/>
              <a:ext cx="2321023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b="1" sz="147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30"/>
            <p:cNvSpPr txBox="1"/>
            <p:nvPr/>
          </p:nvSpPr>
          <p:spPr>
            <a:xfrm>
              <a:off x="8893526" y="1548360"/>
              <a:ext cx="1979705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$x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30"/>
            <p:cNvSpPr/>
            <p:nvPr/>
          </p:nvSpPr>
          <p:spPr>
            <a:xfrm>
              <a:off x="9745216" y="3852745"/>
              <a:ext cx="170688" cy="128016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7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1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7"/>
                  </a:lnTo>
                  <a:cubicBezTo>
                    <a:pt x="62511" y="160876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30"/>
            <p:cNvSpPr/>
            <p:nvPr/>
          </p:nvSpPr>
          <p:spPr>
            <a:xfrm>
              <a:off x="9776670" y="4603324"/>
              <a:ext cx="128016" cy="128016"/>
            </a:xfrm>
            <a:custGeom>
              <a:rect b="b" l="l" r="r" t="t"/>
              <a:pathLst>
                <a:path extrusionOk="0" h="122031" w="122031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30"/>
            <p:cNvSpPr/>
            <p:nvPr/>
          </p:nvSpPr>
          <p:spPr>
            <a:xfrm>
              <a:off x="9776670" y="4603324"/>
              <a:ext cx="128016" cy="128016"/>
            </a:xfrm>
            <a:custGeom>
              <a:rect b="b" l="l" r="r" t="t"/>
              <a:pathLst>
                <a:path extrusionOk="0" h="122031" w="122031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3" name="Google Shape;983;p30"/>
            <p:cNvSpPr/>
            <p:nvPr/>
          </p:nvSpPr>
          <p:spPr>
            <a:xfrm>
              <a:off x="9776670" y="4243146"/>
              <a:ext cx="128016" cy="128016"/>
            </a:xfrm>
            <a:custGeom>
              <a:rect b="b" l="l" r="r" t="t"/>
              <a:pathLst>
                <a:path extrusionOk="0" h="122031" w="122031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30"/>
            <p:cNvSpPr/>
            <p:nvPr/>
          </p:nvSpPr>
          <p:spPr>
            <a:xfrm>
              <a:off x="9776670" y="4243113"/>
              <a:ext cx="128016" cy="128016"/>
            </a:xfrm>
            <a:custGeom>
              <a:rect b="b" l="l" r="r" t="t"/>
              <a:pathLst>
                <a:path extrusionOk="0" h="122031" w="122031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30"/>
            <p:cNvSpPr/>
            <p:nvPr/>
          </p:nvSpPr>
          <p:spPr>
            <a:xfrm>
              <a:off x="6463012" y="2077376"/>
              <a:ext cx="170688" cy="128016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30"/>
            <p:cNvSpPr/>
            <p:nvPr/>
          </p:nvSpPr>
          <p:spPr>
            <a:xfrm>
              <a:off x="9745216" y="2077376"/>
              <a:ext cx="170688" cy="128016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30"/>
            <p:cNvSpPr/>
            <p:nvPr/>
          </p:nvSpPr>
          <p:spPr>
            <a:xfrm>
              <a:off x="6463012" y="2437571"/>
              <a:ext cx="170688" cy="128016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8" name="Google Shape;988;p30"/>
            <p:cNvSpPr/>
            <p:nvPr/>
          </p:nvSpPr>
          <p:spPr>
            <a:xfrm>
              <a:off x="9745216" y="2437571"/>
              <a:ext cx="170688" cy="128016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89" name="Google Shape;989;p30"/>
            <p:cNvGrpSpPr/>
            <p:nvPr/>
          </p:nvGrpSpPr>
          <p:grpSpPr>
            <a:xfrm>
              <a:off x="6485570" y="2802345"/>
              <a:ext cx="128016" cy="128016"/>
              <a:chOff x="6470363" y="3274525"/>
              <a:chExt cx="183396" cy="104023"/>
            </a:xfrm>
          </p:grpSpPr>
          <p:sp>
            <p:nvSpPr>
              <p:cNvPr id="990" name="Google Shape;990;p30"/>
              <p:cNvSpPr/>
              <p:nvPr/>
            </p:nvSpPr>
            <p:spPr>
              <a:xfrm>
                <a:off x="6470363" y="3274525"/>
                <a:ext cx="183396" cy="104023"/>
              </a:xfrm>
              <a:custGeom>
                <a:rect b="b" l="l" r="r" t="t"/>
                <a:pathLst>
                  <a:path extrusionOk="0" h="122031" w="122031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90"/>
                      <a:pt x="123143" y="114290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1" name="Google Shape;991;p30"/>
              <p:cNvSpPr/>
              <p:nvPr/>
            </p:nvSpPr>
            <p:spPr>
              <a:xfrm>
                <a:off x="6470363" y="3274525"/>
                <a:ext cx="183396" cy="104023"/>
              </a:xfrm>
              <a:custGeom>
                <a:rect b="b" l="l" r="r" t="t"/>
                <a:pathLst>
                  <a:path extrusionOk="0" h="122031" w="122031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92" name="Google Shape;992;p30"/>
            <p:cNvSpPr/>
            <p:nvPr/>
          </p:nvSpPr>
          <p:spPr>
            <a:xfrm>
              <a:off x="9745216" y="2797768"/>
              <a:ext cx="170688" cy="128016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93" name="Google Shape;993;p30"/>
            <p:cNvGrpSpPr/>
            <p:nvPr/>
          </p:nvGrpSpPr>
          <p:grpSpPr>
            <a:xfrm>
              <a:off x="6485570" y="3162543"/>
              <a:ext cx="128016" cy="128016"/>
              <a:chOff x="6470363" y="3652727"/>
              <a:chExt cx="183396" cy="104023"/>
            </a:xfrm>
          </p:grpSpPr>
          <p:sp>
            <p:nvSpPr>
              <p:cNvPr id="994" name="Google Shape;994;p30"/>
              <p:cNvSpPr/>
              <p:nvPr/>
            </p:nvSpPr>
            <p:spPr>
              <a:xfrm>
                <a:off x="6470363" y="3652727"/>
                <a:ext cx="183396" cy="104023"/>
              </a:xfrm>
              <a:custGeom>
                <a:rect b="b" l="l" r="r" t="t"/>
                <a:pathLst>
                  <a:path extrusionOk="0" h="122031" w="122031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5" name="Google Shape;995;p30"/>
              <p:cNvSpPr/>
              <p:nvPr/>
            </p:nvSpPr>
            <p:spPr>
              <a:xfrm>
                <a:off x="6470363" y="3652727"/>
                <a:ext cx="183396" cy="104023"/>
              </a:xfrm>
              <a:custGeom>
                <a:rect b="b" l="l" r="r" t="t"/>
                <a:pathLst>
                  <a:path extrusionOk="0" h="122031" w="122031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4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96" name="Google Shape;996;p30"/>
            <p:cNvSpPr/>
            <p:nvPr/>
          </p:nvSpPr>
          <p:spPr>
            <a:xfrm>
              <a:off x="9745216" y="3157963"/>
              <a:ext cx="170688" cy="128016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97" name="Google Shape;997;p30"/>
            <p:cNvGrpSpPr/>
            <p:nvPr/>
          </p:nvGrpSpPr>
          <p:grpSpPr>
            <a:xfrm>
              <a:off x="6485570" y="3522722"/>
              <a:ext cx="128016" cy="128016"/>
              <a:chOff x="6470363" y="4030911"/>
              <a:chExt cx="183396" cy="104023"/>
            </a:xfrm>
          </p:grpSpPr>
          <p:sp>
            <p:nvSpPr>
              <p:cNvPr id="998" name="Google Shape;998;p30"/>
              <p:cNvSpPr/>
              <p:nvPr/>
            </p:nvSpPr>
            <p:spPr>
              <a:xfrm>
                <a:off x="6470363" y="4030945"/>
                <a:ext cx="183396" cy="103989"/>
              </a:xfrm>
              <a:custGeom>
                <a:rect b="b" l="l" r="r" t="t"/>
                <a:pathLst>
                  <a:path extrusionOk="0" h="122031" w="122031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9" name="Google Shape;999;p30"/>
              <p:cNvSpPr/>
              <p:nvPr/>
            </p:nvSpPr>
            <p:spPr>
              <a:xfrm>
                <a:off x="6470363" y="4030911"/>
                <a:ext cx="183396" cy="103989"/>
              </a:xfrm>
              <a:custGeom>
                <a:rect b="b" l="l" r="r" t="t"/>
                <a:pathLst>
                  <a:path extrusionOk="0" h="122031" w="122031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00" name="Google Shape;1000;p30"/>
            <p:cNvGrpSpPr/>
            <p:nvPr/>
          </p:nvGrpSpPr>
          <p:grpSpPr>
            <a:xfrm>
              <a:off x="9776670" y="3522722"/>
              <a:ext cx="128016" cy="128016"/>
              <a:chOff x="9935474" y="4030911"/>
              <a:chExt cx="183396" cy="104023"/>
            </a:xfrm>
          </p:grpSpPr>
          <p:sp>
            <p:nvSpPr>
              <p:cNvPr id="1001" name="Google Shape;1001;p30"/>
              <p:cNvSpPr/>
              <p:nvPr/>
            </p:nvSpPr>
            <p:spPr>
              <a:xfrm>
                <a:off x="9935474" y="4030945"/>
                <a:ext cx="183396" cy="103989"/>
              </a:xfrm>
              <a:custGeom>
                <a:rect b="b" l="l" r="r" t="t"/>
                <a:pathLst>
                  <a:path extrusionOk="0" h="122031" w="122031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2" name="Google Shape;1002;p30"/>
              <p:cNvSpPr/>
              <p:nvPr/>
            </p:nvSpPr>
            <p:spPr>
              <a:xfrm>
                <a:off x="9935474" y="4030911"/>
                <a:ext cx="183396" cy="103989"/>
              </a:xfrm>
              <a:custGeom>
                <a:rect b="b" l="l" r="r" t="t"/>
                <a:pathLst>
                  <a:path extrusionOk="0" h="122031" w="122031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1003" name="Google Shape;1003;p30"/>
            <p:cNvCxnSpPr/>
            <p:nvPr/>
          </p:nvCxnSpPr>
          <p:spPr>
            <a:xfrm>
              <a:off x="5165179" y="2311589"/>
              <a:ext cx="2885630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004" name="Google Shape;1004;p30"/>
            <p:cNvCxnSpPr/>
            <p:nvPr/>
          </p:nvCxnSpPr>
          <p:spPr>
            <a:xfrm>
              <a:off x="8447384" y="2311589"/>
              <a:ext cx="2885630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005" name="Google Shape;1005;p30"/>
            <p:cNvCxnSpPr/>
            <p:nvPr/>
          </p:nvCxnSpPr>
          <p:spPr>
            <a:xfrm>
              <a:off x="5165179" y="2671784"/>
              <a:ext cx="2885630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006" name="Google Shape;1006;p30"/>
            <p:cNvCxnSpPr/>
            <p:nvPr/>
          </p:nvCxnSpPr>
          <p:spPr>
            <a:xfrm>
              <a:off x="8447384" y="2671784"/>
              <a:ext cx="2885630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007" name="Google Shape;1007;p30"/>
            <p:cNvCxnSpPr/>
            <p:nvPr/>
          </p:nvCxnSpPr>
          <p:spPr>
            <a:xfrm>
              <a:off x="5165179" y="3031979"/>
              <a:ext cx="2885630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008" name="Google Shape;1008;p30"/>
            <p:cNvCxnSpPr/>
            <p:nvPr/>
          </p:nvCxnSpPr>
          <p:spPr>
            <a:xfrm>
              <a:off x="8447384" y="3031979"/>
              <a:ext cx="2885630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009" name="Google Shape;1009;p30"/>
            <p:cNvCxnSpPr/>
            <p:nvPr/>
          </p:nvCxnSpPr>
          <p:spPr>
            <a:xfrm>
              <a:off x="5165179" y="3392177"/>
              <a:ext cx="2885630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010" name="Google Shape;1010;p30"/>
            <p:cNvCxnSpPr/>
            <p:nvPr/>
          </p:nvCxnSpPr>
          <p:spPr>
            <a:xfrm>
              <a:off x="8447384" y="3392177"/>
              <a:ext cx="2885630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011" name="Google Shape;1011;p30"/>
            <p:cNvCxnSpPr/>
            <p:nvPr/>
          </p:nvCxnSpPr>
          <p:spPr>
            <a:xfrm>
              <a:off x="5165179" y="3752371"/>
              <a:ext cx="2885630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012" name="Google Shape;1012;p30"/>
            <p:cNvCxnSpPr/>
            <p:nvPr/>
          </p:nvCxnSpPr>
          <p:spPr>
            <a:xfrm>
              <a:off x="8447384" y="3752371"/>
              <a:ext cx="2885630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013" name="Google Shape;1013;p30"/>
            <p:cNvCxnSpPr/>
            <p:nvPr/>
          </p:nvCxnSpPr>
          <p:spPr>
            <a:xfrm>
              <a:off x="5165179" y="4112566"/>
              <a:ext cx="2885630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014" name="Google Shape;1014;p30"/>
            <p:cNvCxnSpPr/>
            <p:nvPr/>
          </p:nvCxnSpPr>
          <p:spPr>
            <a:xfrm>
              <a:off x="8447384" y="4112566"/>
              <a:ext cx="2885630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015" name="Google Shape;1015;p30"/>
            <p:cNvCxnSpPr/>
            <p:nvPr/>
          </p:nvCxnSpPr>
          <p:spPr>
            <a:xfrm>
              <a:off x="5165179" y="4472762"/>
              <a:ext cx="2885630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016" name="Google Shape;1016;p30"/>
            <p:cNvCxnSpPr/>
            <p:nvPr/>
          </p:nvCxnSpPr>
          <p:spPr>
            <a:xfrm>
              <a:off x="8447384" y="4472762"/>
              <a:ext cx="2885630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017" name="Google Shape;1017;p30"/>
            <p:cNvCxnSpPr/>
            <p:nvPr/>
          </p:nvCxnSpPr>
          <p:spPr>
            <a:xfrm>
              <a:off x="5165179" y="4832958"/>
              <a:ext cx="2885630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018" name="Google Shape;1018;p30"/>
            <p:cNvCxnSpPr/>
            <p:nvPr/>
          </p:nvCxnSpPr>
          <p:spPr>
            <a:xfrm>
              <a:off x="8447384" y="4832958"/>
              <a:ext cx="2885630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2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Google Shape;1023;p31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sp>
        <p:nvSpPr>
          <p:cNvPr id="1024" name="Google Shape;1024;p31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25" name="Google Shape;1025;p31"/>
          <p:cNvGrpSpPr/>
          <p:nvPr/>
        </p:nvGrpSpPr>
        <p:grpSpPr>
          <a:xfrm>
            <a:off x="839683" y="1066799"/>
            <a:ext cx="10667999" cy="4998333"/>
            <a:chOff x="839683" y="1066800"/>
            <a:chExt cx="10667999" cy="4362026"/>
          </a:xfrm>
        </p:grpSpPr>
        <p:sp>
          <p:nvSpPr>
            <p:cNvPr id="1026" name="Google Shape;1026;p31"/>
            <p:cNvSpPr/>
            <p:nvPr/>
          </p:nvSpPr>
          <p:spPr>
            <a:xfrm>
              <a:off x="839683" y="1066800"/>
              <a:ext cx="4089399" cy="4362026"/>
            </a:xfrm>
            <a:custGeom>
              <a:rect b="b" l="l" r="r" t="t"/>
              <a:pathLst>
                <a:path extrusionOk="0" h="5618602" w="2891927">
                  <a:moveTo>
                    <a:pt x="2767988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2767988" y="0"/>
                  </a:lnTo>
                  <a:cubicBezTo>
                    <a:pt x="2836450" y="0"/>
                    <a:pt x="2891928" y="55478"/>
                    <a:pt x="2891928" y="123940"/>
                  </a:cubicBezTo>
                  <a:lnTo>
                    <a:pt x="2891928" y="5494663"/>
                  </a:lnTo>
                  <a:cubicBezTo>
                    <a:pt x="2891928" y="5563125"/>
                    <a:pt x="2836450" y="5618603"/>
                    <a:pt x="2767988" y="5618603"/>
                  </a:cubicBezTo>
                  <a:close/>
                </a:path>
              </a:pathLst>
            </a:custGeom>
            <a:solidFill>
              <a:srgbClr val="FAF9F9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31"/>
            <p:cNvSpPr/>
            <p:nvPr/>
          </p:nvSpPr>
          <p:spPr>
            <a:xfrm>
              <a:off x="933347" y="1123919"/>
              <a:ext cx="3910433" cy="80447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31"/>
            <p:cNvSpPr txBox="1"/>
            <p:nvPr/>
          </p:nvSpPr>
          <p:spPr>
            <a:xfrm>
              <a:off x="1030584" y="3833707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31"/>
            <p:cNvSpPr txBox="1"/>
            <p:nvPr/>
          </p:nvSpPr>
          <p:spPr>
            <a:xfrm>
              <a:off x="1030584" y="4193902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31"/>
            <p:cNvSpPr txBox="1"/>
            <p:nvPr/>
          </p:nvSpPr>
          <p:spPr>
            <a:xfrm>
              <a:off x="1030584" y="4554097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31"/>
            <p:cNvSpPr txBox="1"/>
            <p:nvPr/>
          </p:nvSpPr>
          <p:spPr>
            <a:xfrm>
              <a:off x="1030584" y="2032727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" name="Google Shape;1032;p31"/>
            <p:cNvSpPr txBox="1"/>
            <p:nvPr/>
          </p:nvSpPr>
          <p:spPr>
            <a:xfrm>
              <a:off x="1030584" y="2392924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" name="Google Shape;1033;p31"/>
            <p:cNvSpPr txBox="1"/>
            <p:nvPr/>
          </p:nvSpPr>
          <p:spPr>
            <a:xfrm>
              <a:off x="1030584" y="2753118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4" name="Google Shape;1034;p31"/>
            <p:cNvSpPr txBox="1"/>
            <p:nvPr/>
          </p:nvSpPr>
          <p:spPr>
            <a:xfrm>
              <a:off x="1030584" y="3113314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31"/>
            <p:cNvSpPr txBox="1"/>
            <p:nvPr/>
          </p:nvSpPr>
          <p:spPr>
            <a:xfrm>
              <a:off x="1030584" y="3473509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036" name="Google Shape;1036;p31"/>
            <p:cNvCxnSpPr/>
            <p:nvPr/>
          </p:nvCxnSpPr>
          <p:spPr>
            <a:xfrm>
              <a:off x="1030585" y="2311589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037" name="Google Shape;1037;p31"/>
            <p:cNvCxnSpPr/>
            <p:nvPr/>
          </p:nvCxnSpPr>
          <p:spPr>
            <a:xfrm>
              <a:off x="1030585" y="2671784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038" name="Google Shape;1038;p31"/>
            <p:cNvCxnSpPr/>
            <p:nvPr/>
          </p:nvCxnSpPr>
          <p:spPr>
            <a:xfrm>
              <a:off x="1030585" y="3031979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039" name="Google Shape;1039;p31"/>
            <p:cNvCxnSpPr/>
            <p:nvPr/>
          </p:nvCxnSpPr>
          <p:spPr>
            <a:xfrm>
              <a:off x="1030585" y="3392177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040" name="Google Shape;1040;p31"/>
            <p:cNvCxnSpPr/>
            <p:nvPr/>
          </p:nvCxnSpPr>
          <p:spPr>
            <a:xfrm>
              <a:off x="1030585" y="3752371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041" name="Google Shape;1041;p31"/>
            <p:cNvCxnSpPr/>
            <p:nvPr/>
          </p:nvCxnSpPr>
          <p:spPr>
            <a:xfrm>
              <a:off x="1030585" y="4112566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042" name="Google Shape;1042;p31"/>
            <p:cNvCxnSpPr/>
            <p:nvPr/>
          </p:nvCxnSpPr>
          <p:spPr>
            <a:xfrm>
              <a:off x="1030585" y="4472762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043" name="Google Shape;1043;p31"/>
            <p:cNvCxnSpPr/>
            <p:nvPr/>
          </p:nvCxnSpPr>
          <p:spPr>
            <a:xfrm>
              <a:off x="1030585" y="4832958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044" name="Google Shape;1044;p31"/>
            <p:cNvSpPr/>
            <p:nvPr/>
          </p:nvSpPr>
          <p:spPr>
            <a:xfrm>
              <a:off x="8235563" y="1066800"/>
              <a:ext cx="1627890" cy="4362026"/>
            </a:xfrm>
            <a:custGeom>
              <a:rect b="b" l="l" r="r" t="t"/>
              <a:pathLst>
                <a:path extrusionOk="0" h="5618602" w="165253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rgbClr val="FAF9F9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31"/>
            <p:cNvSpPr/>
            <p:nvPr/>
          </p:nvSpPr>
          <p:spPr>
            <a:xfrm>
              <a:off x="4947101" y="1066800"/>
              <a:ext cx="1627890" cy="4362026"/>
            </a:xfrm>
            <a:custGeom>
              <a:rect b="b" l="l" r="r" t="t"/>
              <a:pathLst>
                <a:path extrusionOk="0" h="5618602" w="165253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rgbClr val="FAF9F9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31"/>
            <p:cNvSpPr/>
            <p:nvPr/>
          </p:nvSpPr>
          <p:spPr>
            <a:xfrm>
              <a:off x="5019842" y="1123919"/>
              <a:ext cx="1497661" cy="80447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31"/>
            <p:cNvSpPr/>
            <p:nvPr/>
          </p:nvSpPr>
          <p:spPr>
            <a:xfrm>
              <a:off x="5026647" y="4933092"/>
              <a:ext cx="1497661" cy="442652"/>
            </a:xfrm>
            <a:prstGeom prst="roundRect">
              <a:avLst>
                <a:gd fmla="val 11531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1048" name="Google Shape;1048;p31"/>
            <p:cNvSpPr txBox="1"/>
            <p:nvPr/>
          </p:nvSpPr>
          <p:spPr>
            <a:xfrm>
              <a:off x="5189861" y="1210814"/>
              <a:ext cx="1157622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b="1" sz="147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31"/>
            <p:cNvSpPr txBox="1"/>
            <p:nvPr/>
          </p:nvSpPr>
          <p:spPr>
            <a:xfrm>
              <a:off x="5274979" y="1548360"/>
              <a:ext cx="987387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$x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31"/>
            <p:cNvSpPr/>
            <p:nvPr/>
          </p:nvSpPr>
          <p:spPr>
            <a:xfrm>
              <a:off x="5732156" y="4603326"/>
              <a:ext cx="86641" cy="99071"/>
            </a:xfrm>
            <a:custGeom>
              <a:rect b="b" l="l" r="r" t="t"/>
              <a:pathLst>
                <a:path extrusionOk="0" h="122031" w="122031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31"/>
            <p:cNvSpPr/>
            <p:nvPr/>
          </p:nvSpPr>
          <p:spPr>
            <a:xfrm>
              <a:off x="5732156" y="4603326"/>
              <a:ext cx="86641" cy="99071"/>
            </a:xfrm>
            <a:custGeom>
              <a:rect b="b" l="l" r="r" t="t"/>
              <a:pathLst>
                <a:path extrusionOk="0" h="122031" w="122031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31"/>
            <p:cNvSpPr/>
            <p:nvPr/>
          </p:nvSpPr>
          <p:spPr>
            <a:xfrm>
              <a:off x="5732156" y="4243146"/>
              <a:ext cx="86641" cy="99038"/>
            </a:xfrm>
            <a:custGeom>
              <a:rect b="b" l="l" r="r" t="t"/>
              <a:pathLst>
                <a:path extrusionOk="0" h="122031" w="122031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31"/>
            <p:cNvSpPr/>
            <p:nvPr/>
          </p:nvSpPr>
          <p:spPr>
            <a:xfrm>
              <a:off x="5732156" y="4243113"/>
              <a:ext cx="86641" cy="99038"/>
            </a:xfrm>
            <a:custGeom>
              <a:rect b="b" l="l" r="r" t="t"/>
              <a:pathLst>
                <a:path extrusionOk="0" h="122031" w="122031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31"/>
            <p:cNvSpPr/>
            <p:nvPr/>
          </p:nvSpPr>
          <p:spPr>
            <a:xfrm>
              <a:off x="5732156" y="3882936"/>
              <a:ext cx="86641" cy="99071"/>
            </a:xfrm>
            <a:custGeom>
              <a:rect b="b" l="l" r="r" t="t"/>
              <a:pathLst>
                <a:path extrusionOk="0" h="122031" w="122031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31"/>
            <p:cNvSpPr/>
            <p:nvPr/>
          </p:nvSpPr>
          <p:spPr>
            <a:xfrm>
              <a:off x="5732156" y="3882936"/>
              <a:ext cx="86641" cy="99071"/>
            </a:xfrm>
            <a:custGeom>
              <a:rect b="b" l="l" r="r" t="t"/>
              <a:pathLst>
                <a:path extrusionOk="0" h="122031" w="122031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41"/>
                    <a:pt x="123143" y="1494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31"/>
            <p:cNvSpPr/>
            <p:nvPr/>
          </p:nvSpPr>
          <p:spPr>
            <a:xfrm>
              <a:off x="6591332" y="1066800"/>
              <a:ext cx="1627890" cy="4362026"/>
            </a:xfrm>
            <a:custGeom>
              <a:rect b="b" l="l" r="r" t="t"/>
              <a:pathLst>
                <a:path extrusionOk="0" h="5618602" w="165253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rgbClr val="FAF9F9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31"/>
            <p:cNvSpPr/>
            <p:nvPr/>
          </p:nvSpPr>
          <p:spPr>
            <a:xfrm>
              <a:off x="6676540" y="1123919"/>
              <a:ext cx="1465102" cy="80447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31"/>
            <p:cNvSpPr/>
            <p:nvPr/>
          </p:nvSpPr>
          <p:spPr>
            <a:xfrm>
              <a:off x="6663661" y="4933092"/>
              <a:ext cx="1497661" cy="442652"/>
            </a:xfrm>
            <a:prstGeom prst="roundRect">
              <a:avLst>
                <a:gd fmla="val 11531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1059" name="Google Shape;1059;p31"/>
            <p:cNvSpPr txBox="1"/>
            <p:nvPr/>
          </p:nvSpPr>
          <p:spPr>
            <a:xfrm>
              <a:off x="6830281" y="1210814"/>
              <a:ext cx="1157622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b="1" sz="147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31"/>
            <p:cNvSpPr txBox="1"/>
            <p:nvPr/>
          </p:nvSpPr>
          <p:spPr>
            <a:xfrm>
              <a:off x="6915401" y="1548360"/>
              <a:ext cx="987387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$x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31"/>
            <p:cNvSpPr/>
            <p:nvPr/>
          </p:nvSpPr>
          <p:spPr>
            <a:xfrm>
              <a:off x="7340182" y="3852746"/>
              <a:ext cx="144620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7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1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7"/>
                  </a:lnTo>
                  <a:cubicBezTo>
                    <a:pt x="62511" y="160876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31"/>
            <p:cNvSpPr/>
            <p:nvPr/>
          </p:nvSpPr>
          <p:spPr>
            <a:xfrm>
              <a:off x="7369174" y="4603326"/>
              <a:ext cx="86641" cy="99071"/>
            </a:xfrm>
            <a:custGeom>
              <a:rect b="b" l="l" r="r" t="t"/>
              <a:pathLst>
                <a:path extrusionOk="0" h="122031" w="122031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31"/>
            <p:cNvSpPr/>
            <p:nvPr/>
          </p:nvSpPr>
          <p:spPr>
            <a:xfrm>
              <a:off x="7369174" y="4603326"/>
              <a:ext cx="86641" cy="99071"/>
            </a:xfrm>
            <a:custGeom>
              <a:rect b="b" l="l" r="r" t="t"/>
              <a:pathLst>
                <a:path extrusionOk="0" h="122031" w="122031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31"/>
            <p:cNvSpPr/>
            <p:nvPr/>
          </p:nvSpPr>
          <p:spPr>
            <a:xfrm>
              <a:off x="7369174" y="4243146"/>
              <a:ext cx="86641" cy="99038"/>
            </a:xfrm>
            <a:custGeom>
              <a:rect b="b" l="l" r="r" t="t"/>
              <a:pathLst>
                <a:path extrusionOk="0" h="122031" w="122031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31"/>
            <p:cNvSpPr/>
            <p:nvPr/>
          </p:nvSpPr>
          <p:spPr>
            <a:xfrm>
              <a:off x="7369174" y="4243113"/>
              <a:ext cx="86641" cy="99038"/>
            </a:xfrm>
            <a:custGeom>
              <a:rect b="b" l="l" r="r" t="t"/>
              <a:pathLst>
                <a:path extrusionOk="0" h="122031" w="122031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31"/>
            <p:cNvSpPr/>
            <p:nvPr/>
          </p:nvSpPr>
          <p:spPr>
            <a:xfrm>
              <a:off x="8300681" y="1123919"/>
              <a:ext cx="1497661" cy="80447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31"/>
            <p:cNvSpPr/>
            <p:nvPr/>
          </p:nvSpPr>
          <p:spPr>
            <a:xfrm>
              <a:off x="8300681" y="4933092"/>
              <a:ext cx="1497661" cy="442652"/>
            </a:xfrm>
            <a:prstGeom prst="roundRect">
              <a:avLst>
                <a:gd fmla="val 11531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1068" name="Google Shape;1068;p31"/>
            <p:cNvSpPr txBox="1"/>
            <p:nvPr/>
          </p:nvSpPr>
          <p:spPr>
            <a:xfrm>
              <a:off x="8470699" y="1210814"/>
              <a:ext cx="1157622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b="1" sz="147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31"/>
            <p:cNvSpPr txBox="1"/>
            <p:nvPr/>
          </p:nvSpPr>
          <p:spPr>
            <a:xfrm>
              <a:off x="8555819" y="1548360"/>
              <a:ext cx="987387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$x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31"/>
            <p:cNvSpPr/>
            <p:nvPr/>
          </p:nvSpPr>
          <p:spPr>
            <a:xfrm>
              <a:off x="8977201" y="3852746"/>
              <a:ext cx="144620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7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1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7"/>
                  </a:lnTo>
                  <a:cubicBezTo>
                    <a:pt x="62511" y="160876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31"/>
            <p:cNvSpPr/>
            <p:nvPr/>
          </p:nvSpPr>
          <p:spPr>
            <a:xfrm>
              <a:off x="8977201" y="4209362"/>
              <a:ext cx="144620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lnTo>
                    <a:pt x="54484" y="163197"/>
                  </a:ln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0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" name="Google Shape;1072;p31"/>
            <p:cNvSpPr/>
            <p:nvPr/>
          </p:nvSpPr>
          <p:spPr>
            <a:xfrm>
              <a:off x="8977201" y="4598745"/>
              <a:ext cx="144620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lnTo>
                    <a:pt x="54484" y="163197"/>
                  </a:ln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0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87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" name="Google Shape;1073;p31"/>
            <p:cNvSpPr/>
            <p:nvPr/>
          </p:nvSpPr>
          <p:spPr>
            <a:xfrm>
              <a:off x="9879792" y="1066800"/>
              <a:ext cx="1627890" cy="4362026"/>
            </a:xfrm>
            <a:custGeom>
              <a:rect b="b" l="l" r="r" t="t"/>
              <a:pathLst>
                <a:path extrusionOk="0" h="5618602" w="165253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rgbClr val="FAF9F9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31"/>
            <p:cNvSpPr/>
            <p:nvPr/>
          </p:nvSpPr>
          <p:spPr>
            <a:xfrm>
              <a:off x="9944908" y="1123919"/>
              <a:ext cx="1497661" cy="80447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" name="Google Shape;1075;p31"/>
            <p:cNvSpPr/>
            <p:nvPr/>
          </p:nvSpPr>
          <p:spPr>
            <a:xfrm>
              <a:off x="9944908" y="4933092"/>
              <a:ext cx="1497661" cy="442652"/>
            </a:xfrm>
            <a:prstGeom prst="roundRect">
              <a:avLst>
                <a:gd fmla="val 11531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1076" name="Google Shape;1076;p31"/>
            <p:cNvSpPr txBox="1"/>
            <p:nvPr/>
          </p:nvSpPr>
          <p:spPr>
            <a:xfrm>
              <a:off x="10114931" y="1210814"/>
              <a:ext cx="1157622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b="1" sz="147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7" name="Google Shape;1077;p31"/>
            <p:cNvSpPr txBox="1"/>
            <p:nvPr/>
          </p:nvSpPr>
          <p:spPr>
            <a:xfrm>
              <a:off x="10200047" y="1548360"/>
              <a:ext cx="987387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$x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8" name="Google Shape;1078;p31"/>
            <p:cNvSpPr/>
            <p:nvPr/>
          </p:nvSpPr>
          <p:spPr>
            <a:xfrm>
              <a:off x="10650420" y="4603326"/>
              <a:ext cx="86641" cy="99071"/>
            </a:xfrm>
            <a:custGeom>
              <a:rect b="b" l="l" r="r" t="t"/>
              <a:pathLst>
                <a:path extrusionOk="0" h="122031" w="122031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9" name="Google Shape;1079;p31"/>
            <p:cNvSpPr/>
            <p:nvPr/>
          </p:nvSpPr>
          <p:spPr>
            <a:xfrm>
              <a:off x="10650420" y="4603326"/>
              <a:ext cx="86641" cy="99071"/>
            </a:xfrm>
            <a:custGeom>
              <a:rect b="b" l="l" r="r" t="t"/>
              <a:pathLst>
                <a:path extrusionOk="0" h="122031" w="122031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0" name="Google Shape;1080;p31"/>
            <p:cNvSpPr/>
            <p:nvPr/>
          </p:nvSpPr>
          <p:spPr>
            <a:xfrm>
              <a:off x="10650420" y="4243146"/>
              <a:ext cx="86641" cy="99038"/>
            </a:xfrm>
            <a:custGeom>
              <a:rect b="b" l="l" r="r" t="t"/>
              <a:pathLst>
                <a:path extrusionOk="0" h="122031" w="122031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31"/>
            <p:cNvSpPr/>
            <p:nvPr/>
          </p:nvSpPr>
          <p:spPr>
            <a:xfrm>
              <a:off x="10650420" y="4243113"/>
              <a:ext cx="86641" cy="99038"/>
            </a:xfrm>
            <a:custGeom>
              <a:rect b="b" l="l" r="r" t="t"/>
              <a:pathLst>
                <a:path extrusionOk="0" h="122031" w="122031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2" name="Google Shape;1082;p31"/>
            <p:cNvSpPr/>
            <p:nvPr/>
          </p:nvSpPr>
          <p:spPr>
            <a:xfrm>
              <a:off x="10650420" y="3882936"/>
              <a:ext cx="86641" cy="99071"/>
            </a:xfrm>
            <a:custGeom>
              <a:rect b="b" l="l" r="r" t="t"/>
              <a:pathLst>
                <a:path extrusionOk="0" h="122031" w="122031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3" name="Google Shape;1083;p31"/>
            <p:cNvSpPr/>
            <p:nvPr/>
          </p:nvSpPr>
          <p:spPr>
            <a:xfrm>
              <a:off x="10650420" y="3882936"/>
              <a:ext cx="86641" cy="99071"/>
            </a:xfrm>
            <a:custGeom>
              <a:rect b="b" l="l" r="r" t="t"/>
              <a:pathLst>
                <a:path extrusionOk="0" h="122031" w="122031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41"/>
                    <a:pt x="123143" y="1494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" name="Google Shape;1084;p31"/>
            <p:cNvSpPr/>
            <p:nvPr/>
          </p:nvSpPr>
          <p:spPr>
            <a:xfrm>
              <a:off x="5703169" y="2077377"/>
              <a:ext cx="144620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" name="Google Shape;1085;p31"/>
            <p:cNvSpPr/>
            <p:nvPr/>
          </p:nvSpPr>
          <p:spPr>
            <a:xfrm>
              <a:off x="7340182" y="2077377"/>
              <a:ext cx="144620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31"/>
            <p:cNvSpPr/>
            <p:nvPr/>
          </p:nvSpPr>
          <p:spPr>
            <a:xfrm>
              <a:off x="8977201" y="2077377"/>
              <a:ext cx="144620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7" name="Google Shape;1087;p31"/>
            <p:cNvSpPr/>
            <p:nvPr/>
          </p:nvSpPr>
          <p:spPr>
            <a:xfrm>
              <a:off x="10621431" y="2077377"/>
              <a:ext cx="144620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8" name="Google Shape;1088;p31"/>
            <p:cNvSpPr/>
            <p:nvPr/>
          </p:nvSpPr>
          <p:spPr>
            <a:xfrm>
              <a:off x="5703169" y="2437572"/>
              <a:ext cx="144620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9" name="Google Shape;1089;p31"/>
            <p:cNvSpPr/>
            <p:nvPr/>
          </p:nvSpPr>
          <p:spPr>
            <a:xfrm>
              <a:off x="7340182" y="2437572"/>
              <a:ext cx="144620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0" name="Google Shape;1090;p31"/>
            <p:cNvSpPr/>
            <p:nvPr/>
          </p:nvSpPr>
          <p:spPr>
            <a:xfrm>
              <a:off x="8977201" y="2437572"/>
              <a:ext cx="144620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1" name="Google Shape;1091;p31"/>
            <p:cNvSpPr/>
            <p:nvPr/>
          </p:nvSpPr>
          <p:spPr>
            <a:xfrm>
              <a:off x="10621431" y="2437572"/>
              <a:ext cx="144620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92" name="Google Shape;1092;p31"/>
            <p:cNvGrpSpPr/>
            <p:nvPr/>
          </p:nvGrpSpPr>
          <p:grpSpPr>
            <a:xfrm>
              <a:off x="5732156" y="2802347"/>
              <a:ext cx="86641" cy="99071"/>
              <a:chOff x="5637424" y="3274525"/>
              <a:chExt cx="91469" cy="104023"/>
            </a:xfrm>
          </p:grpSpPr>
          <p:sp>
            <p:nvSpPr>
              <p:cNvPr id="1093" name="Google Shape;1093;p31"/>
              <p:cNvSpPr/>
              <p:nvPr/>
            </p:nvSpPr>
            <p:spPr>
              <a:xfrm>
                <a:off x="5637424" y="3274525"/>
                <a:ext cx="91469" cy="104023"/>
              </a:xfrm>
              <a:custGeom>
                <a:rect b="b" l="l" r="r" t="t"/>
                <a:pathLst>
                  <a:path extrusionOk="0" h="122031" w="122031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90"/>
                      <a:pt x="123143" y="114290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4" name="Google Shape;1094;p31"/>
              <p:cNvSpPr/>
              <p:nvPr/>
            </p:nvSpPr>
            <p:spPr>
              <a:xfrm>
                <a:off x="5637424" y="3274525"/>
                <a:ext cx="91469" cy="104023"/>
              </a:xfrm>
              <a:custGeom>
                <a:rect b="b" l="l" r="r" t="t"/>
                <a:pathLst>
                  <a:path extrusionOk="0" h="122031" w="122031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95" name="Google Shape;1095;p31"/>
            <p:cNvSpPr/>
            <p:nvPr/>
          </p:nvSpPr>
          <p:spPr>
            <a:xfrm>
              <a:off x="7340182" y="2797768"/>
              <a:ext cx="144620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6" name="Google Shape;1096;p31"/>
            <p:cNvSpPr/>
            <p:nvPr/>
          </p:nvSpPr>
          <p:spPr>
            <a:xfrm>
              <a:off x="8977201" y="2782901"/>
              <a:ext cx="144620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97" name="Google Shape;1097;p31"/>
            <p:cNvGrpSpPr/>
            <p:nvPr/>
          </p:nvGrpSpPr>
          <p:grpSpPr>
            <a:xfrm>
              <a:off x="10650420" y="2802348"/>
              <a:ext cx="86641" cy="99071"/>
              <a:chOff x="10829757" y="3274526"/>
              <a:chExt cx="91469" cy="104023"/>
            </a:xfrm>
          </p:grpSpPr>
          <p:sp>
            <p:nvSpPr>
              <p:cNvPr id="1098" name="Google Shape;1098;p31"/>
              <p:cNvSpPr/>
              <p:nvPr/>
            </p:nvSpPr>
            <p:spPr>
              <a:xfrm>
                <a:off x="10829757" y="3274526"/>
                <a:ext cx="91469" cy="104023"/>
              </a:xfrm>
              <a:custGeom>
                <a:rect b="b" l="l" r="r" t="t"/>
                <a:pathLst>
                  <a:path extrusionOk="0" h="122031" w="122031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90"/>
                      <a:pt x="123143" y="114290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9" name="Google Shape;1099;p31"/>
              <p:cNvSpPr/>
              <p:nvPr/>
            </p:nvSpPr>
            <p:spPr>
              <a:xfrm>
                <a:off x="10829757" y="3274526"/>
                <a:ext cx="91469" cy="104023"/>
              </a:xfrm>
              <a:custGeom>
                <a:rect b="b" l="l" r="r" t="t"/>
                <a:pathLst>
                  <a:path extrusionOk="0" h="122031" w="122031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00" name="Google Shape;1100;p31"/>
            <p:cNvGrpSpPr/>
            <p:nvPr/>
          </p:nvGrpSpPr>
          <p:grpSpPr>
            <a:xfrm>
              <a:off x="5732156" y="3162543"/>
              <a:ext cx="86641" cy="99071"/>
              <a:chOff x="5637424" y="3652727"/>
              <a:chExt cx="91469" cy="104023"/>
            </a:xfrm>
          </p:grpSpPr>
          <p:sp>
            <p:nvSpPr>
              <p:cNvPr id="1101" name="Google Shape;1101;p31"/>
              <p:cNvSpPr/>
              <p:nvPr/>
            </p:nvSpPr>
            <p:spPr>
              <a:xfrm>
                <a:off x="5637424" y="3652727"/>
                <a:ext cx="91469" cy="104023"/>
              </a:xfrm>
              <a:custGeom>
                <a:rect b="b" l="l" r="r" t="t"/>
                <a:pathLst>
                  <a:path extrusionOk="0" h="122031" w="122031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2" name="Google Shape;1102;p31"/>
              <p:cNvSpPr/>
              <p:nvPr/>
            </p:nvSpPr>
            <p:spPr>
              <a:xfrm>
                <a:off x="5637424" y="3652727"/>
                <a:ext cx="91469" cy="104023"/>
              </a:xfrm>
              <a:custGeom>
                <a:rect b="b" l="l" r="r" t="t"/>
                <a:pathLst>
                  <a:path extrusionOk="0" h="122031" w="122031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4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03" name="Google Shape;1103;p31"/>
            <p:cNvSpPr/>
            <p:nvPr/>
          </p:nvSpPr>
          <p:spPr>
            <a:xfrm>
              <a:off x="7340182" y="3157963"/>
              <a:ext cx="144620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4" name="Google Shape;1104;p31"/>
            <p:cNvSpPr/>
            <p:nvPr/>
          </p:nvSpPr>
          <p:spPr>
            <a:xfrm>
              <a:off x="8977201" y="3139518"/>
              <a:ext cx="144620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05" name="Google Shape;1105;p31"/>
            <p:cNvGrpSpPr/>
            <p:nvPr/>
          </p:nvGrpSpPr>
          <p:grpSpPr>
            <a:xfrm>
              <a:off x="10650420" y="3162543"/>
              <a:ext cx="86641" cy="99071"/>
              <a:chOff x="10829757" y="3652727"/>
              <a:chExt cx="91469" cy="104023"/>
            </a:xfrm>
          </p:grpSpPr>
          <p:sp>
            <p:nvSpPr>
              <p:cNvPr id="1106" name="Google Shape;1106;p31"/>
              <p:cNvSpPr/>
              <p:nvPr/>
            </p:nvSpPr>
            <p:spPr>
              <a:xfrm>
                <a:off x="10829757" y="3652727"/>
                <a:ext cx="91469" cy="104023"/>
              </a:xfrm>
              <a:custGeom>
                <a:rect b="b" l="l" r="r" t="t"/>
                <a:pathLst>
                  <a:path extrusionOk="0" h="122031" w="122031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7" name="Google Shape;1107;p31"/>
              <p:cNvSpPr/>
              <p:nvPr/>
            </p:nvSpPr>
            <p:spPr>
              <a:xfrm>
                <a:off x="10829757" y="3652727"/>
                <a:ext cx="91469" cy="104023"/>
              </a:xfrm>
              <a:custGeom>
                <a:rect b="b" l="l" r="r" t="t"/>
                <a:pathLst>
                  <a:path extrusionOk="0" h="122031" w="122031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4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08" name="Google Shape;1108;p31"/>
            <p:cNvGrpSpPr/>
            <p:nvPr/>
          </p:nvGrpSpPr>
          <p:grpSpPr>
            <a:xfrm>
              <a:off x="5732156" y="3522724"/>
              <a:ext cx="86641" cy="99071"/>
              <a:chOff x="5637424" y="4030911"/>
              <a:chExt cx="91469" cy="104023"/>
            </a:xfrm>
          </p:grpSpPr>
          <p:sp>
            <p:nvSpPr>
              <p:cNvPr id="1109" name="Google Shape;1109;p31"/>
              <p:cNvSpPr/>
              <p:nvPr/>
            </p:nvSpPr>
            <p:spPr>
              <a:xfrm>
                <a:off x="5637424" y="4030945"/>
                <a:ext cx="91469" cy="103989"/>
              </a:xfrm>
              <a:custGeom>
                <a:rect b="b" l="l" r="r" t="t"/>
                <a:pathLst>
                  <a:path extrusionOk="0" h="122031" w="122031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0" name="Google Shape;1110;p31"/>
              <p:cNvSpPr/>
              <p:nvPr/>
            </p:nvSpPr>
            <p:spPr>
              <a:xfrm>
                <a:off x="5637424" y="4030911"/>
                <a:ext cx="91469" cy="103989"/>
              </a:xfrm>
              <a:custGeom>
                <a:rect b="b" l="l" r="r" t="t"/>
                <a:pathLst>
                  <a:path extrusionOk="0" h="122031" w="122031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11" name="Google Shape;1111;p31"/>
            <p:cNvGrpSpPr/>
            <p:nvPr/>
          </p:nvGrpSpPr>
          <p:grpSpPr>
            <a:xfrm>
              <a:off x="7369174" y="3522724"/>
              <a:ext cx="86641" cy="99071"/>
              <a:chOff x="7365663" y="4030911"/>
              <a:chExt cx="91469" cy="104023"/>
            </a:xfrm>
          </p:grpSpPr>
          <p:sp>
            <p:nvSpPr>
              <p:cNvPr id="1112" name="Google Shape;1112;p31"/>
              <p:cNvSpPr/>
              <p:nvPr/>
            </p:nvSpPr>
            <p:spPr>
              <a:xfrm>
                <a:off x="7365663" y="4030945"/>
                <a:ext cx="91469" cy="103989"/>
              </a:xfrm>
              <a:custGeom>
                <a:rect b="b" l="l" r="r" t="t"/>
                <a:pathLst>
                  <a:path extrusionOk="0" h="122031" w="122031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3" name="Google Shape;1113;p31"/>
              <p:cNvSpPr/>
              <p:nvPr/>
            </p:nvSpPr>
            <p:spPr>
              <a:xfrm>
                <a:off x="7365663" y="4030911"/>
                <a:ext cx="91469" cy="103989"/>
              </a:xfrm>
              <a:custGeom>
                <a:rect b="b" l="l" r="r" t="t"/>
                <a:pathLst>
                  <a:path extrusionOk="0" h="122031" w="122031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14" name="Google Shape;1114;p31"/>
            <p:cNvSpPr/>
            <p:nvPr/>
          </p:nvSpPr>
          <p:spPr>
            <a:xfrm>
              <a:off x="8977201" y="3496132"/>
              <a:ext cx="144620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15" name="Google Shape;1115;p31"/>
            <p:cNvGrpSpPr/>
            <p:nvPr/>
          </p:nvGrpSpPr>
          <p:grpSpPr>
            <a:xfrm>
              <a:off x="10650420" y="3522724"/>
              <a:ext cx="86641" cy="99071"/>
              <a:chOff x="10829757" y="4030911"/>
              <a:chExt cx="91469" cy="104023"/>
            </a:xfrm>
          </p:grpSpPr>
          <p:sp>
            <p:nvSpPr>
              <p:cNvPr id="1116" name="Google Shape;1116;p31"/>
              <p:cNvSpPr/>
              <p:nvPr/>
            </p:nvSpPr>
            <p:spPr>
              <a:xfrm>
                <a:off x="10829757" y="4030945"/>
                <a:ext cx="91469" cy="103989"/>
              </a:xfrm>
              <a:custGeom>
                <a:rect b="b" l="l" r="r" t="t"/>
                <a:pathLst>
                  <a:path extrusionOk="0" h="122031" w="122031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7" name="Google Shape;1117;p31"/>
              <p:cNvSpPr/>
              <p:nvPr/>
            </p:nvSpPr>
            <p:spPr>
              <a:xfrm>
                <a:off x="10829757" y="4030911"/>
                <a:ext cx="91469" cy="103989"/>
              </a:xfrm>
              <a:custGeom>
                <a:rect b="b" l="l" r="r" t="t"/>
                <a:pathLst>
                  <a:path extrusionOk="0" h="122031" w="122031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1118" name="Google Shape;1118;p31"/>
            <p:cNvCxnSpPr/>
            <p:nvPr/>
          </p:nvCxnSpPr>
          <p:spPr>
            <a:xfrm>
              <a:off x="5055869" y="2311589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31"/>
            <p:cNvCxnSpPr/>
            <p:nvPr/>
          </p:nvCxnSpPr>
          <p:spPr>
            <a:xfrm>
              <a:off x="6692884" y="2311589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31"/>
            <p:cNvCxnSpPr/>
            <p:nvPr/>
          </p:nvCxnSpPr>
          <p:spPr>
            <a:xfrm>
              <a:off x="8329899" y="2311589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31"/>
            <p:cNvCxnSpPr/>
            <p:nvPr/>
          </p:nvCxnSpPr>
          <p:spPr>
            <a:xfrm>
              <a:off x="9974130" y="2311589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31"/>
            <p:cNvCxnSpPr/>
            <p:nvPr/>
          </p:nvCxnSpPr>
          <p:spPr>
            <a:xfrm>
              <a:off x="5055869" y="2671784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31"/>
            <p:cNvCxnSpPr/>
            <p:nvPr/>
          </p:nvCxnSpPr>
          <p:spPr>
            <a:xfrm>
              <a:off x="6692884" y="2671784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31"/>
            <p:cNvCxnSpPr/>
            <p:nvPr/>
          </p:nvCxnSpPr>
          <p:spPr>
            <a:xfrm>
              <a:off x="8329899" y="2671784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31"/>
            <p:cNvCxnSpPr/>
            <p:nvPr/>
          </p:nvCxnSpPr>
          <p:spPr>
            <a:xfrm>
              <a:off x="9974130" y="2671784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31"/>
            <p:cNvCxnSpPr/>
            <p:nvPr/>
          </p:nvCxnSpPr>
          <p:spPr>
            <a:xfrm>
              <a:off x="5055869" y="3031979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31"/>
            <p:cNvCxnSpPr/>
            <p:nvPr/>
          </p:nvCxnSpPr>
          <p:spPr>
            <a:xfrm>
              <a:off x="6692884" y="3031979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31"/>
            <p:cNvCxnSpPr/>
            <p:nvPr/>
          </p:nvCxnSpPr>
          <p:spPr>
            <a:xfrm>
              <a:off x="8329899" y="3031979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31"/>
            <p:cNvCxnSpPr/>
            <p:nvPr/>
          </p:nvCxnSpPr>
          <p:spPr>
            <a:xfrm>
              <a:off x="9974130" y="3031979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31"/>
            <p:cNvCxnSpPr/>
            <p:nvPr/>
          </p:nvCxnSpPr>
          <p:spPr>
            <a:xfrm>
              <a:off x="5055869" y="3392177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31"/>
            <p:cNvCxnSpPr/>
            <p:nvPr/>
          </p:nvCxnSpPr>
          <p:spPr>
            <a:xfrm>
              <a:off x="6692884" y="3392177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31"/>
            <p:cNvCxnSpPr/>
            <p:nvPr/>
          </p:nvCxnSpPr>
          <p:spPr>
            <a:xfrm>
              <a:off x="8329899" y="3392177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31"/>
            <p:cNvCxnSpPr/>
            <p:nvPr/>
          </p:nvCxnSpPr>
          <p:spPr>
            <a:xfrm>
              <a:off x="9974130" y="3392177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31"/>
            <p:cNvCxnSpPr/>
            <p:nvPr/>
          </p:nvCxnSpPr>
          <p:spPr>
            <a:xfrm>
              <a:off x="5055869" y="3752371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31"/>
            <p:cNvCxnSpPr/>
            <p:nvPr/>
          </p:nvCxnSpPr>
          <p:spPr>
            <a:xfrm>
              <a:off x="6692884" y="3752371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31"/>
            <p:cNvCxnSpPr/>
            <p:nvPr/>
          </p:nvCxnSpPr>
          <p:spPr>
            <a:xfrm>
              <a:off x="8329899" y="3752371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31"/>
            <p:cNvCxnSpPr/>
            <p:nvPr/>
          </p:nvCxnSpPr>
          <p:spPr>
            <a:xfrm>
              <a:off x="9974130" y="3752371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31"/>
            <p:cNvCxnSpPr/>
            <p:nvPr/>
          </p:nvCxnSpPr>
          <p:spPr>
            <a:xfrm>
              <a:off x="5055869" y="4112566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31"/>
            <p:cNvCxnSpPr/>
            <p:nvPr/>
          </p:nvCxnSpPr>
          <p:spPr>
            <a:xfrm>
              <a:off x="6692884" y="4112566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40" name="Google Shape;1140;p31"/>
            <p:cNvCxnSpPr/>
            <p:nvPr/>
          </p:nvCxnSpPr>
          <p:spPr>
            <a:xfrm>
              <a:off x="8329899" y="4112566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41" name="Google Shape;1141;p31"/>
            <p:cNvCxnSpPr/>
            <p:nvPr/>
          </p:nvCxnSpPr>
          <p:spPr>
            <a:xfrm>
              <a:off x="9974130" y="4112566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42" name="Google Shape;1142;p31"/>
            <p:cNvCxnSpPr/>
            <p:nvPr/>
          </p:nvCxnSpPr>
          <p:spPr>
            <a:xfrm>
              <a:off x="5055869" y="4472762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43" name="Google Shape;1143;p31"/>
            <p:cNvCxnSpPr/>
            <p:nvPr/>
          </p:nvCxnSpPr>
          <p:spPr>
            <a:xfrm>
              <a:off x="6692884" y="4472762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44" name="Google Shape;1144;p31"/>
            <p:cNvCxnSpPr/>
            <p:nvPr/>
          </p:nvCxnSpPr>
          <p:spPr>
            <a:xfrm>
              <a:off x="8329899" y="4472762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45" name="Google Shape;1145;p31"/>
            <p:cNvCxnSpPr/>
            <p:nvPr/>
          </p:nvCxnSpPr>
          <p:spPr>
            <a:xfrm>
              <a:off x="9974130" y="4472762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46" name="Google Shape;1146;p31"/>
            <p:cNvCxnSpPr/>
            <p:nvPr/>
          </p:nvCxnSpPr>
          <p:spPr>
            <a:xfrm>
              <a:off x="5055869" y="4832958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47" name="Google Shape;1147;p31"/>
            <p:cNvCxnSpPr/>
            <p:nvPr/>
          </p:nvCxnSpPr>
          <p:spPr>
            <a:xfrm>
              <a:off x="6692884" y="4832958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48" name="Google Shape;1148;p31"/>
            <p:cNvCxnSpPr/>
            <p:nvPr/>
          </p:nvCxnSpPr>
          <p:spPr>
            <a:xfrm>
              <a:off x="8329899" y="4832958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49" name="Google Shape;1149;p31"/>
            <p:cNvCxnSpPr/>
            <p:nvPr/>
          </p:nvCxnSpPr>
          <p:spPr>
            <a:xfrm>
              <a:off x="9974130" y="4832958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32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sp>
        <p:nvSpPr>
          <p:cNvPr id="1155" name="Google Shape;1155;p32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56" name="Google Shape;1156;p32"/>
          <p:cNvGrpSpPr/>
          <p:nvPr/>
        </p:nvGrpSpPr>
        <p:grpSpPr>
          <a:xfrm>
            <a:off x="839683" y="1066799"/>
            <a:ext cx="10667999" cy="4998333"/>
            <a:chOff x="839683" y="1066800"/>
            <a:chExt cx="10667999" cy="4362026"/>
          </a:xfrm>
        </p:grpSpPr>
        <p:sp>
          <p:nvSpPr>
            <p:cNvPr id="1157" name="Google Shape;1157;p32"/>
            <p:cNvSpPr/>
            <p:nvPr/>
          </p:nvSpPr>
          <p:spPr>
            <a:xfrm>
              <a:off x="839683" y="1066800"/>
              <a:ext cx="4089399" cy="4362026"/>
            </a:xfrm>
            <a:custGeom>
              <a:rect b="b" l="l" r="r" t="t"/>
              <a:pathLst>
                <a:path extrusionOk="0" h="5618602" w="2891927">
                  <a:moveTo>
                    <a:pt x="2767988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2767988" y="0"/>
                  </a:lnTo>
                  <a:cubicBezTo>
                    <a:pt x="2836450" y="0"/>
                    <a:pt x="2891928" y="55478"/>
                    <a:pt x="2891928" y="123940"/>
                  </a:cubicBezTo>
                  <a:lnTo>
                    <a:pt x="2891928" y="5494663"/>
                  </a:lnTo>
                  <a:cubicBezTo>
                    <a:pt x="2891928" y="5563125"/>
                    <a:pt x="2836450" y="5618603"/>
                    <a:pt x="2767988" y="5618603"/>
                  </a:cubicBezTo>
                  <a:close/>
                </a:path>
              </a:pathLst>
            </a:custGeom>
            <a:solidFill>
              <a:srgbClr val="FAF9F9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8" name="Google Shape;1158;p32"/>
            <p:cNvSpPr/>
            <p:nvPr/>
          </p:nvSpPr>
          <p:spPr>
            <a:xfrm>
              <a:off x="933347" y="1123919"/>
              <a:ext cx="3910433" cy="80447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9" name="Google Shape;1159;p32"/>
            <p:cNvSpPr txBox="1"/>
            <p:nvPr/>
          </p:nvSpPr>
          <p:spPr>
            <a:xfrm>
              <a:off x="1030584" y="3833707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0" name="Google Shape;1160;p32"/>
            <p:cNvSpPr txBox="1"/>
            <p:nvPr/>
          </p:nvSpPr>
          <p:spPr>
            <a:xfrm>
              <a:off x="1030584" y="4193902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1" name="Google Shape;1161;p32"/>
            <p:cNvSpPr txBox="1"/>
            <p:nvPr/>
          </p:nvSpPr>
          <p:spPr>
            <a:xfrm>
              <a:off x="1030584" y="4554097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2" name="Google Shape;1162;p32"/>
            <p:cNvSpPr txBox="1"/>
            <p:nvPr/>
          </p:nvSpPr>
          <p:spPr>
            <a:xfrm>
              <a:off x="1030584" y="2032727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3" name="Google Shape;1163;p32"/>
            <p:cNvSpPr txBox="1"/>
            <p:nvPr/>
          </p:nvSpPr>
          <p:spPr>
            <a:xfrm>
              <a:off x="1030584" y="2392924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4" name="Google Shape;1164;p32"/>
            <p:cNvSpPr txBox="1"/>
            <p:nvPr/>
          </p:nvSpPr>
          <p:spPr>
            <a:xfrm>
              <a:off x="1030584" y="2753118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32"/>
            <p:cNvSpPr txBox="1"/>
            <p:nvPr/>
          </p:nvSpPr>
          <p:spPr>
            <a:xfrm>
              <a:off x="1030584" y="3113314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6" name="Google Shape;1166;p32"/>
            <p:cNvSpPr txBox="1"/>
            <p:nvPr/>
          </p:nvSpPr>
          <p:spPr>
            <a:xfrm>
              <a:off x="1030584" y="3473509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167" name="Google Shape;1167;p32"/>
            <p:cNvCxnSpPr/>
            <p:nvPr/>
          </p:nvCxnSpPr>
          <p:spPr>
            <a:xfrm>
              <a:off x="1030585" y="2311589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8" name="Google Shape;1168;p32"/>
            <p:cNvCxnSpPr/>
            <p:nvPr/>
          </p:nvCxnSpPr>
          <p:spPr>
            <a:xfrm>
              <a:off x="1030585" y="2671784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9" name="Google Shape;1169;p32"/>
            <p:cNvCxnSpPr/>
            <p:nvPr/>
          </p:nvCxnSpPr>
          <p:spPr>
            <a:xfrm>
              <a:off x="1030585" y="3031979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0" name="Google Shape;1170;p32"/>
            <p:cNvCxnSpPr/>
            <p:nvPr/>
          </p:nvCxnSpPr>
          <p:spPr>
            <a:xfrm>
              <a:off x="1030585" y="3392177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1" name="Google Shape;1171;p32"/>
            <p:cNvCxnSpPr/>
            <p:nvPr/>
          </p:nvCxnSpPr>
          <p:spPr>
            <a:xfrm>
              <a:off x="1030585" y="3752371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2" name="Google Shape;1172;p32"/>
            <p:cNvCxnSpPr/>
            <p:nvPr/>
          </p:nvCxnSpPr>
          <p:spPr>
            <a:xfrm>
              <a:off x="1030585" y="4112566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3" name="Google Shape;1173;p32"/>
            <p:cNvCxnSpPr/>
            <p:nvPr/>
          </p:nvCxnSpPr>
          <p:spPr>
            <a:xfrm>
              <a:off x="1030585" y="4472762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4" name="Google Shape;1174;p32"/>
            <p:cNvCxnSpPr/>
            <p:nvPr/>
          </p:nvCxnSpPr>
          <p:spPr>
            <a:xfrm>
              <a:off x="1030585" y="4832958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175" name="Google Shape;1175;p32"/>
            <p:cNvSpPr/>
            <p:nvPr/>
          </p:nvSpPr>
          <p:spPr>
            <a:xfrm>
              <a:off x="7576560" y="1066800"/>
              <a:ext cx="1301663" cy="4362026"/>
            </a:xfrm>
            <a:custGeom>
              <a:rect b="b" l="l" r="r" t="t"/>
              <a:pathLst>
                <a:path extrusionOk="0" h="5618602" w="165253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rgbClr val="FAF9F9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6" name="Google Shape;1176;p32"/>
            <p:cNvSpPr/>
            <p:nvPr/>
          </p:nvSpPr>
          <p:spPr>
            <a:xfrm>
              <a:off x="4947101" y="1066800"/>
              <a:ext cx="1301663" cy="4362026"/>
            </a:xfrm>
            <a:custGeom>
              <a:rect b="b" l="l" r="r" t="t"/>
              <a:pathLst>
                <a:path extrusionOk="0" h="5618602" w="165253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rgbClr val="FAF9F9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7" name="Google Shape;1177;p32"/>
            <p:cNvSpPr/>
            <p:nvPr/>
          </p:nvSpPr>
          <p:spPr>
            <a:xfrm>
              <a:off x="5005265" y="1123919"/>
              <a:ext cx="1197532" cy="80447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8" name="Google Shape;1178;p32"/>
            <p:cNvSpPr/>
            <p:nvPr/>
          </p:nvSpPr>
          <p:spPr>
            <a:xfrm>
              <a:off x="5010706" y="4933092"/>
              <a:ext cx="1197532" cy="442652"/>
            </a:xfrm>
            <a:prstGeom prst="roundRect">
              <a:avLst>
                <a:gd fmla="val 11531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1179" name="Google Shape;1179;p32"/>
            <p:cNvSpPr txBox="1"/>
            <p:nvPr/>
          </p:nvSpPr>
          <p:spPr>
            <a:xfrm>
              <a:off x="5141213" y="1210814"/>
              <a:ext cx="925635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b="1" sz="147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0" name="Google Shape;1180;p32"/>
            <p:cNvSpPr txBox="1"/>
            <p:nvPr/>
          </p:nvSpPr>
          <p:spPr>
            <a:xfrm>
              <a:off x="5209272" y="1548360"/>
              <a:ext cx="789516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$x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1" name="Google Shape;1181;p32"/>
            <p:cNvSpPr/>
            <p:nvPr/>
          </p:nvSpPr>
          <p:spPr>
            <a:xfrm>
              <a:off x="5574830" y="4603325"/>
              <a:ext cx="102413" cy="85344"/>
            </a:xfrm>
            <a:custGeom>
              <a:rect b="b" l="l" r="r" t="t"/>
              <a:pathLst>
                <a:path extrusionOk="0" h="122031" w="122031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2" name="Google Shape;1182;p32"/>
            <p:cNvSpPr/>
            <p:nvPr/>
          </p:nvSpPr>
          <p:spPr>
            <a:xfrm>
              <a:off x="5574830" y="4603325"/>
              <a:ext cx="102413" cy="85344"/>
            </a:xfrm>
            <a:custGeom>
              <a:rect b="b" l="l" r="r" t="t"/>
              <a:pathLst>
                <a:path extrusionOk="0" h="122031" w="122031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3" name="Google Shape;1183;p32"/>
            <p:cNvSpPr/>
            <p:nvPr/>
          </p:nvSpPr>
          <p:spPr>
            <a:xfrm>
              <a:off x="5574830" y="4243145"/>
              <a:ext cx="102413" cy="85344"/>
            </a:xfrm>
            <a:custGeom>
              <a:rect b="b" l="l" r="r" t="t"/>
              <a:pathLst>
                <a:path extrusionOk="0" h="122031" w="122031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4" name="Google Shape;1184;p32"/>
            <p:cNvSpPr/>
            <p:nvPr/>
          </p:nvSpPr>
          <p:spPr>
            <a:xfrm>
              <a:off x="5574830" y="4243113"/>
              <a:ext cx="102413" cy="85344"/>
            </a:xfrm>
            <a:custGeom>
              <a:rect b="b" l="l" r="r" t="t"/>
              <a:pathLst>
                <a:path extrusionOk="0" h="122031" w="122031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5" name="Google Shape;1185;p32"/>
            <p:cNvSpPr/>
            <p:nvPr/>
          </p:nvSpPr>
          <p:spPr>
            <a:xfrm>
              <a:off x="5574830" y="3882936"/>
              <a:ext cx="102413" cy="85344"/>
            </a:xfrm>
            <a:custGeom>
              <a:rect b="b" l="l" r="r" t="t"/>
              <a:pathLst>
                <a:path extrusionOk="0" h="122031" w="122031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6" name="Google Shape;1186;p32"/>
            <p:cNvSpPr/>
            <p:nvPr/>
          </p:nvSpPr>
          <p:spPr>
            <a:xfrm>
              <a:off x="5574830" y="3882936"/>
              <a:ext cx="102413" cy="85344"/>
            </a:xfrm>
            <a:custGeom>
              <a:rect b="b" l="l" r="r" t="t"/>
              <a:pathLst>
                <a:path extrusionOk="0" h="122031" w="122031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41"/>
                    <a:pt x="123143" y="1494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p32"/>
            <p:cNvSpPr/>
            <p:nvPr/>
          </p:nvSpPr>
          <p:spPr>
            <a:xfrm>
              <a:off x="6261829" y="1066800"/>
              <a:ext cx="1301663" cy="4362026"/>
            </a:xfrm>
            <a:custGeom>
              <a:rect b="b" l="l" r="r" t="t"/>
              <a:pathLst>
                <a:path extrusionOk="0" h="5618602" w="165253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rgbClr val="FAF9F9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8" name="Google Shape;1188;p32"/>
            <p:cNvSpPr/>
            <p:nvPr/>
          </p:nvSpPr>
          <p:spPr>
            <a:xfrm>
              <a:off x="6329963" y="1123919"/>
              <a:ext cx="1171498" cy="80447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32"/>
            <p:cNvSpPr/>
            <p:nvPr/>
          </p:nvSpPr>
          <p:spPr>
            <a:xfrm>
              <a:off x="6319666" y="4933092"/>
              <a:ext cx="1197532" cy="442652"/>
            </a:xfrm>
            <a:prstGeom prst="roundRect">
              <a:avLst>
                <a:gd fmla="val 11531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1190" name="Google Shape;1190;p32"/>
            <p:cNvSpPr txBox="1"/>
            <p:nvPr/>
          </p:nvSpPr>
          <p:spPr>
            <a:xfrm>
              <a:off x="6452895" y="1210814"/>
              <a:ext cx="925635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b="1" sz="147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1" name="Google Shape;1191;p32"/>
            <p:cNvSpPr txBox="1"/>
            <p:nvPr/>
          </p:nvSpPr>
          <p:spPr>
            <a:xfrm>
              <a:off x="6520956" y="1548360"/>
              <a:ext cx="789516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$x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2" name="Google Shape;1192;p32"/>
            <p:cNvSpPr/>
            <p:nvPr/>
          </p:nvSpPr>
          <p:spPr>
            <a:xfrm>
              <a:off x="6860613" y="3852746"/>
              <a:ext cx="170688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7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1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7"/>
                  </a:lnTo>
                  <a:cubicBezTo>
                    <a:pt x="62511" y="160876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32"/>
            <p:cNvSpPr/>
            <p:nvPr/>
          </p:nvSpPr>
          <p:spPr>
            <a:xfrm>
              <a:off x="6883792" y="4603325"/>
              <a:ext cx="102413" cy="85344"/>
            </a:xfrm>
            <a:custGeom>
              <a:rect b="b" l="l" r="r" t="t"/>
              <a:pathLst>
                <a:path extrusionOk="0" h="122031" w="122031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32"/>
            <p:cNvSpPr/>
            <p:nvPr/>
          </p:nvSpPr>
          <p:spPr>
            <a:xfrm>
              <a:off x="6883792" y="4603325"/>
              <a:ext cx="102413" cy="85344"/>
            </a:xfrm>
            <a:custGeom>
              <a:rect b="b" l="l" r="r" t="t"/>
              <a:pathLst>
                <a:path extrusionOk="0" h="122031" w="122031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32"/>
            <p:cNvSpPr/>
            <p:nvPr/>
          </p:nvSpPr>
          <p:spPr>
            <a:xfrm>
              <a:off x="6883792" y="4243145"/>
              <a:ext cx="102413" cy="85344"/>
            </a:xfrm>
            <a:custGeom>
              <a:rect b="b" l="l" r="r" t="t"/>
              <a:pathLst>
                <a:path extrusionOk="0" h="122031" w="122031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32"/>
            <p:cNvSpPr/>
            <p:nvPr/>
          </p:nvSpPr>
          <p:spPr>
            <a:xfrm>
              <a:off x="6883792" y="4243113"/>
              <a:ext cx="102413" cy="85344"/>
            </a:xfrm>
            <a:custGeom>
              <a:rect b="b" l="l" r="r" t="t"/>
              <a:pathLst>
                <a:path extrusionOk="0" h="122031" w="122031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32"/>
            <p:cNvSpPr/>
            <p:nvPr/>
          </p:nvSpPr>
          <p:spPr>
            <a:xfrm>
              <a:off x="7628627" y="1123919"/>
              <a:ext cx="1197532" cy="80447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8" name="Google Shape;1198;p32"/>
            <p:cNvSpPr/>
            <p:nvPr/>
          </p:nvSpPr>
          <p:spPr>
            <a:xfrm>
              <a:off x="7628627" y="4933092"/>
              <a:ext cx="1197532" cy="442652"/>
            </a:xfrm>
            <a:prstGeom prst="roundRect">
              <a:avLst>
                <a:gd fmla="val 11531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1199" name="Google Shape;1199;p32"/>
            <p:cNvSpPr txBox="1"/>
            <p:nvPr/>
          </p:nvSpPr>
          <p:spPr>
            <a:xfrm>
              <a:off x="7764576" y="1210814"/>
              <a:ext cx="925635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b="1" sz="147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p32"/>
            <p:cNvSpPr txBox="1"/>
            <p:nvPr/>
          </p:nvSpPr>
          <p:spPr>
            <a:xfrm>
              <a:off x="7832636" y="1548360"/>
              <a:ext cx="789516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$x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1" name="Google Shape;1201;p32"/>
            <p:cNvSpPr/>
            <p:nvPr/>
          </p:nvSpPr>
          <p:spPr>
            <a:xfrm>
              <a:off x="8169576" y="3852746"/>
              <a:ext cx="170688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7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1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7"/>
                  </a:lnTo>
                  <a:cubicBezTo>
                    <a:pt x="62511" y="160876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2" name="Google Shape;1202;p32"/>
            <p:cNvSpPr/>
            <p:nvPr/>
          </p:nvSpPr>
          <p:spPr>
            <a:xfrm>
              <a:off x="8169576" y="4209362"/>
              <a:ext cx="170688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lnTo>
                    <a:pt x="54484" y="163197"/>
                  </a:ln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0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3" name="Google Shape;1203;p32"/>
            <p:cNvSpPr/>
            <p:nvPr/>
          </p:nvSpPr>
          <p:spPr>
            <a:xfrm>
              <a:off x="8169576" y="4598745"/>
              <a:ext cx="170688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lnTo>
                    <a:pt x="54484" y="163197"/>
                  </a:ln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0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87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4" name="Google Shape;1204;p32"/>
            <p:cNvSpPr/>
            <p:nvPr/>
          </p:nvSpPr>
          <p:spPr>
            <a:xfrm>
              <a:off x="8891288" y="1066800"/>
              <a:ext cx="1301663" cy="4362026"/>
            </a:xfrm>
            <a:custGeom>
              <a:rect b="b" l="l" r="r" t="t"/>
              <a:pathLst>
                <a:path extrusionOk="0" h="5618602" w="165253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rgbClr val="FAF9F9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7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5" name="Google Shape;1205;p32"/>
            <p:cNvSpPr/>
            <p:nvPr/>
          </p:nvSpPr>
          <p:spPr>
            <a:xfrm>
              <a:off x="8943354" y="1123919"/>
              <a:ext cx="1197532" cy="804473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6" name="Google Shape;1206;p32"/>
            <p:cNvSpPr/>
            <p:nvPr/>
          </p:nvSpPr>
          <p:spPr>
            <a:xfrm>
              <a:off x="8943354" y="4933092"/>
              <a:ext cx="1197532" cy="442652"/>
            </a:xfrm>
            <a:prstGeom prst="roundRect">
              <a:avLst>
                <a:gd fmla="val 11531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1207" name="Google Shape;1207;p32"/>
            <p:cNvSpPr txBox="1"/>
            <p:nvPr/>
          </p:nvSpPr>
          <p:spPr>
            <a:xfrm>
              <a:off x="9079305" y="1210814"/>
              <a:ext cx="925635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b="1" sz="147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8" name="Google Shape;1208;p32"/>
            <p:cNvSpPr txBox="1"/>
            <p:nvPr/>
          </p:nvSpPr>
          <p:spPr>
            <a:xfrm>
              <a:off x="9147362" y="1548360"/>
              <a:ext cx="789516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$x</a:t>
              </a:r>
              <a:endParaRPr sz="147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9" name="Google Shape;1209;p32"/>
            <p:cNvSpPr/>
            <p:nvPr/>
          </p:nvSpPr>
          <p:spPr>
            <a:xfrm>
              <a:off x="10206019" y="1066800"/>
              <a:ext cx="1301663" cy="4362026"/>
            </a:xfrm>
            <a:custGeom>
              <a:rect b="b" l="l" r="r" t="t"/>
              <a:pathLst>
                <a:path extrusionOk="0" h="5618602" w="165253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rgbClr val="FAF9F9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0" name="Google Shape;1210;p32"/>
            <p:cNvSpPr/>
            <p:nvPr/>
          </p:nvSpPr>
          <p:spPr>
            <a:xfrm>
              <a:off x="10258088" y="1123919"/>
              <a:ext cx="1197531" cy="804473"/>
            </a:xfrm>
            <a:prstGeom prst="rect">
              <a:avLst/>
            </a:prstGeom>
            <a:solidFill>
              <a:srgbClr val="67B3FB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1" name="Google Shape;1211;p32"/>
            <p:cNvSpPr/>
            <p:nvPr/>
          </p:nvSpPr>
          <p:spPr>
            <a:xfrm>
              <a:off x="10258088" y="4933092"/>
              <a:ext cx="1197531" cy="442652"/>
            </a:xfrm>
            <a:prstGeom prst="roundRect">
              <a:avLst>
                <a:gd fmla="val 11531" name="adj"/>
              </a:avLst>
            </a:prstGeom>
            <a:solidFill>
              <a:srgbClr val="67B3FB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1212" name="Google Shape;1212;p32"/>
            <p:cNvSpPr txBox="1"/>
            <p:nvPr/>
          </p:nvSpPr>
          <p:spPr>
            <a:xfrm>
              <a:off x="10394035" y="1210814"/>
              <a:ext cx="925635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b="1" sz="147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3" name="Google Shape;1213;p32"/>
            <p:cNvSpPr txBox="1"/>
            <p:nvPr/>
          </p:nvSpPr>
          <p:spPr>
            <a:xfrm>
              <a:off x="10462095" y="1548360"/>
              <a:ext cx="789516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$x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32"/>
            <p:cNvSpPr/>
            <p:nvPr/>
          </p:nvSpPr>
          <p:spPr>
            <a:xfrm>
              <a:off x="9507482" y="4603325"/>
              <a:ext cx="102413" cy="85344"/>
            </a:xfrm>
            <a:custGeom>
              <a:rect b="b" l="l" r="r" t="t"/>
              <a:pathLst>
                <a:path extrusionOk="0" h="122031" w="122031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32"/>
            <p:cNvSpPr/>
            <p:nvPr/>
          </p:nvSpPr>
          <p:spPr>
            <a:xfrm>
              <a:off x="9507482" y="4603325"/>
              <a:ext cx="102413" cy="85344"/>
            </a:xfrm>
            <a:custGeom>
              <a:rect b="b" l="l" r="r" t="t"/>
              <a:pathLst>
                <a:path extrusionOk="0" h="122031" w="122031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32"/>
            <p:cNvSpPr/>
            <p:nvPr/>
          </p:nvSpPr>
          <p:spPr>
            <a:xfrm>
              <a:off x="9507482" y="4243145"/>
              <a:ext cx="102413" cy="85344"/>
            </a:xfrm>
            <a:custGeom>
              <a:rect b="b" l="l" r="r" t="t"/>
              <a:pathLst>
                <a:path extrusionOk="0" h="122031" w="122031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32"/>
            <p:cNvSpPr/>
            <p:nvPr/>
          </p:nvSpPr>
          <p:spPr>
            <a:xfrm>
              <a:off x="9507482" y="4243113"/>
              <a:ext cx="102413" cy="85344"/>
            </a:xfrm>
            <a:custGeom>
              <a:rect b="b" l="l" r="r" t="t"/>
              <a:pathLst>
                <a:path extrusionOk="0" h="122031" w="122031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32"/>
            <p:cNvSpPr/>
            <p:nvPr/>
          </p:nvSpPr>
          <p:spPr>
            <a:xfrm>
              <a:off x="9507482" y="3882936"/>
              <a:ext cx="102413" cy="85344"/>
            </a:xfrm>
            <a:custGeom>
              <a:rect b="b" l="l" r="r" t="t"/>
              <a:pathLst>
                <a:path extrusionOk="0" h="122031" w="122031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32"/>
            <p:cNvSpPr/>
            <p:nvPr/>
          </p:nvSpPr>
          <p:spPr>
            <a:xfrm>
              <a:off x="9507482" y="3882936"/>
              <a:ext cx="102413" cy="85344"/>
            </a:xfrm>
            <a:custGeom>
              <a:rect b="b" l="l" r="r" t="t"/>
              <a:pathLst>
                <a:path extrusionOk="0" h="122031" w="122031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41"/>
                    <a:pt x="123143" y="1494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0" name="Google Shape;1220;p32"/>
            <p:cNvSpPr/>
            <p:nvPr/>
          </p:nvSpPr>
          <p:spPr>
            <a:xfrm>
              <a:off x="5551654" y="2077377"/>
              <a:ext cx="170688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1" name="Google Shape;1221;p32"/>
            <p:cNvSpPr/>
            <p:nvPr/>
          </p:nvSpPr>
          <p:spPr>
            <a:xfrm>
              <a:off x="6860613" y="2077377"/>
              <a:ext cx="170688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2" name="Google Shape;1222;p32"/>
            <p:cNvSpPr/>
            <p:nvPr/>
          </p:nvSpPr>
          <p:spPr>
            <a:xfrm>
              <a:off x="8169576" y="2077377"/>
              <a:ext cx="170688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3" name="Google Shape;1223;p32"/>
            <p:cNvSpPr/>
            <p:nvPr/>
          </p:nvSpPr>
          <p:spPr>
            <a:xfrm>
              <a:off x="9484304" y="2077377"/>
              <a:ext cx="170688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p32"/>
            <p:cNvSpPr/>
            <p:nvPr/>
          </p:nvSpPr>
          <p:spPr>
            <a:xfrm>
              <a:off x="10799035" y="2077377"/>
              <a:ext cx="170688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5" name="Google Shape;1225;p32"/>
            <p:cNvSpPr/>
            <p:nvPr/>
          </p:nvSpPr>
          <p:spPr>
            <a:xfrm>
              <a:off x="5551654" y="2437572"/>
              <a:ext cx="170688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6" name="Google Shape;1226;p32"/>
            <p:cNvSpPr/>
            <p:nvPr/>
          </p:nvSpPr>
          <p:spPr>
            <a:xfrm>
              <a:off x="6860613" y="2437572"/>
              <a:ext cx="170688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p32"/>
            <p:cNvSpPr/>
            <p:nvPr/>
          </p:nvSpPr>
          <p:spPr>
            <a:xfrm>
              <a:off x="8169576" y="2437572"/>
              <a:ext cx="170688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8" name="Google Shape;1228;p32"/>
            <p:cNvSpPr/>
            <p:nvPr/>
          </p:nvSpPr>
          <p:spPr>
            <a:xfrm>
              <a:off x="9484304" y="2437572"/>
              <a:ext cx="170688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9" name="Google Shape;1229;p32"/>
            <p:cNvSpPr/>
            <p:nvPr/>
          </p:nvSpPr>
          <p:spPr>
            <a:xfrm>
              <a:off x="10799035" y="2437572"/>
              <a:ext cx="170688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30" name="Google Shape;1230;p32"/>
            <p:cNvGrpSpPr/>
            <p:nvPr/>
          </p:nvGrpSpPr>
          <p:grpSpPr>
            <a:xfrm>
              <a:off x="5574830" y="2802347"/>
              <a:ext cx="102413" cy="85344"/>
              <a:chOff x="5471332" y="3274525"/>
              <a:chExt cx="73139" cy="104023"/>
            </a:xfrm>
          </p:grpSpPr>
          <p:sp>
            <p:nvSpPr>
              <p:cNvPr id="1231" name="Google Shape;1231;p32"/>
              <p:cNvSpPr/>
              <p:nvPr/>
            </p:nvSpPr>
            <p:spPr>
              <a:xfrm>
                <a:off x="5471332" y="3274525"/>
                <a:ext cx="73139" cy="104023"/>
              </a:xfrm>
              <a:custGeom>
                <a:rect b="b" l="l" r="r" t="t"/>
                <a:pathLst>
                  <a:path extrusionOk="0" h="122031" w="122031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90"/>
                      <a:pt x="123143" y="114290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2" name="Google Shape;1232;p32"/>
              <p:cNvSpPr/>
              <p:nvPr/>
            </p:nvSpPr>
            <p:spPr>
              <a:xfrm>
                <a:off x="5471332" y="3274525"/>
                <a:ext cx="73139" cy="104023"/>
              </a:xfrm>
              <a:custGeom>
                <a:rect b="b" l="l" r="r" t="t"/>
                <a:pathLst>
                  <a:path extrusionOk="0" h="122031" w="122031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33" name="Google Shape;1233;p32"/>
            <p:cNvSpPr/>
            <p:nvPr/>
          </p:nvSpPr>
          <p:spPr>
            <a:xfrm>
              <a:off x="6860613" y="2797768"/>
              <a:ext cx="170688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p32"/>
            <p:cNvSpPr/>
            <p:nvPr/>
          </p:nvSpPr>
          <p:spPr>
            <a:xfrm>
              <a:off x="8169576" y="2782901"/>
              <a:ext cx="170688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35" name="Google Shape;1235;p32"/>
            <p:cNvGrpSpPr/>
            <p:nvPr/>
          </p:nvGrpSpPr>
          <p:grpSpPr>
            <a:xfrm>
              <a:off x="9507482" y="2802348"/>
              <a:ext cx="102413" cy="85344"/>
              <a:chOff x="9623130" y="3274526"/>
              <a:chExt cx="73139" cy="104023"/>
            </a:xfrm>
          </p:grpSpPr>
          <p:sp>
            <p:nvSpPr>
              <p:cNvPr id="1236" name="Google Shape;1236;p32"/>
              <p:cNvSpPr/>
              <p:nvPr/>
            </p:nvSpPr>
            <p:spPr>
              <a:xfrm>
                <a:off x="9623130" y="3274526"/>
                <a:ext cx="73139" cy="104023"/>
              </a:xfrm>
              <a:custGeom>
                <a:rect b="b" l="l" r="r" t="t"/>
                <a:pathLst>
                  <a:path extrusionOk="0" h="122031" w="122031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90"/>
                      <a:pt x="123143" y="114290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7" name="Google Shape;1237;p32"/>
              <p:cNvSpPr/>
              <p:nvPr/>
            </p:nvSpPr>
            <p:spPr>
              <a:xfrm>
                <a:off x="9623130" y="3274526"/>
                <a:ext cx="73139" cy="104023"/>
              </a:xfrm>
              <a:custGeom>
                <a:rect b="b" l="l" r="r" t="t"/>
                <a:pathLst>
                  <a:path extrusionOk="0" h="122031" w="122031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38" name="Google Shape;1238;p32"/>
            <p:cNvSpPr/>
            <p:nvPr/>
          </p:nvSpPr>
          <p:spPr>
            <a:xfrm>
              <a:off x="10799035" y="2797768"/>
              <a:ext cx="170688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39" name="Google Shape;1239;p32"/>
            <p:cNvGrpSpPr/>
            <p:nvPr/>
          </p:nvGrpSpPr>
          <p:grpSpPr>
            <a:xfrm>
              <a:off x="5574830" y="3162543"/>
              <a:ext cx="102413" cy="85344"/>
              <a:chOff x="5471332" y="3652727"/>
              <a:chExt cx="73139" cy="104023"/>
            </a:xfrm>
          </p:grpSpPr>
          <p:sp>
            <p:nvSpPr>
              <p:cNvPr id="1240" name="Google Shape;1240;p32"/>
              <p:cNvSpPr/>
              <p:nvPr/>
            </p:nvSpPr>
            <p:spPr>
              <a:xfrm>
                <a:off x="5471332" y="3652727"/>
                <a:ext cx="73139" cy="104023"/>
              </a:xfrm>
              <a:custGeom>
                <a:rect b="b" l="l" r="r" t="t"/>
                <a:pathLst>
                  <a:path extrusionOk="0" h="122031" w="122031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1" name="Google Shape;1241;p32"/>
              <p:cNvSpPr/>
              <p:nvPr/>
            </p:nvSpPr>
            <p:spPr>
              <a:xfrm>
                <a:off x="5471332" y="3652727"/>
                <a:ext cx="73139" cy="104023"/>
              </a:xfrm>
              <a:custGeom>
                <a:rect b="b" l="l" r="r" t="t"/>
                <a:pathLst>
                  <a:path extrusionOk="0" h="122031" w="122031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4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42" name="Google Shape;1242;p32"/>
            <p:cNvSpPr/>
            <p:nvPr/>
          </p:nvSpPr>
          <p:spPr>
            <a:xfrm>
              <a:off x="6860613" y="3157963"/>
              <a:ext cx="170688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3" name="Google Shape;1243;p32"/>
            <p:cNvSpPr/>
            <p:nvPr/>
          </p:nvSpPr>
          <p:spPr>
            <a:xfrm>
              <a:off x="8169576" y="3139518"/>
              <a:ext cx="170688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44" name="Google Shape;1244;p32"/>
            <p:cNvGrpSpPr/>
            <p:nvPr/>
          </p:nvGrpSpPr>
          <p:grpSpPr>
            <a:xfrm>
              <a:off x="9507482" y="3162543"/>
              <a:ext cx="102413" cy="85344"/>
              <a:chOff x="9623130" y="3652727"/>
              <a:chExt cx="73139" cy="104023"/>
            </a:xfrm>
          </p:grpSpPr>
          <p:sp>
            <p:nvSpPr>
              <p:cNvPr id="1245" name="Google Shape;1245;p32"/>
              <p:cNvSpPr/>
              <p:nvPr/>
            </p:nvSpPr>
            <p:spPr>
              <a:xfrm>
                <a:off x="9623130" y="3652727"/>
                <a:ext cx="73139" cy="104023"/>
              </a:xfrm>
              <a:custGeom>
                <a:rect b="b" l="l" r="r" t="t"/>
                <a:pathLst>
                  <a:path extrusionOk="0" h="122031" w="122031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6" name="Google Shape;1246;p32"/>
              <p:cNvSpPr/>
              <p:nvPr/>
            </p:nvSpPr>
            <p:spPr>
              <a:xfrm>
                <a:off x="9623130" y="3652727"/>
                <a:ext cx="73139" cy="104023"/>
              </a:xfrm>
              <a:custGeom>
                <a:rect b="b" l="l" r="r" t="t"/>
                <a:pathLst>
                  <a:path extrusionOk="0" h="122031" w="122031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4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47" name="Google Shape;1247;p32"/>
            <p:cNvSpPr/>
            <p:nvPr/>
          </p:nvSpPr>
          <p:spPr>
            <a:xfrm>
              <a:off x="10799035" y="3157963"/>
              <a:ext cx="170688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8" name="Google Shape;1248;p32"/>
            <p:cNvSpPr/>
            <p:nvPr/>
          </p:nvSpPr>
          <p:spPr>
            <a:xfrm>
              <a:off x="10799035" y="3852746"/>
              <a:ext cx="170688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7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1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7"/>
                  </a:lnTo>
                  <a:cubicBezTo>
                    <a:pt x="62511" y="160876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9" name="Google Shape;1249;p32"/>
            <p:cNvSpPr/>
            <p:nvPr/>
          </p:nvSpPr>
          <p:spPr>
            <a:xfrm>
              <a:off x="10822212" y="4603325"/>
              <a:ext cx="102413" cy="85344"/>
            </a:xfrm>
            <a:custGeom>
              <a:rect b="b" l="l" r="r" t="t"/>
              <a:pathLst>
                <a:path extrusionOk="0" h="122031" w="122031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0" name="Google Shape;1250;p32"/>
            <p:cNvSpPr/>
            <p:nvPr/>
          </p:nvSpPr>
          <p:spPr>
            <a:xfrm>
              <a:off x="10822212" y="4603325"/>
              <a:ext cx="102413" cy="85344"/>
            </a:xfrm>
            <a:custGeom>
              <a:rect b="b" l="l" r="r" t="t"/>
              <a:pathLst>
                <a:path extrusionOk="0" h="122031" w="122031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1" name="Google Shape;1251;p32"/>
            <p:cNvSpPr/>
            <p:nvPr/>
          </p:nvSpPr>
          <p:spPr>
            <a:xfrm>
              <a:off x="10822212" y="4243145"/>
              <a:ext cx="102413" cy="85344"/>
            </a:xfrm>
            <a:custGeom>
              <a:rect b="b" l="l" r="r" t="t"/>
              <a:pathLst>
                <a:path extrusionOk="0" h="122031" w="122031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2" name="Google Shape;1252;p32"/>
            <p:cNvSpPr/>
            <p:nvPr/>
          </p:nvSpPr>
          <p:spPr>
            <a:xfrm>
              <a:off x="10822212" y="4243113"/>
              <a:ext cx="102413" cy="85344"/>
            </a:xfrm>
            <a:custGeom>
              <a:rect b="b" l="l" r="r" t="t"/>
              <a:pathLst>
                <a:path extrusionOk="0" h="122031" w="122031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53" name="Google Shape;1253;p32"/>
            <p:cNvGrpSpPr/>
            <p:nvPr/>
          </p:nvGrpSpPr>
          <p:grpSpPr>
            <a:xfrm>
              <a:off x="5574830" y="3522723"/>
              <a:ext cx="102413" cy="85344"/>
              <a:chOff x="5471332" y="4030911"/>
              <a:chExt cx="73139" cy="104023"/>
            </a:xfrm>
          </p:grpSpPr>
          <p:sp>
            <p:nvSpPr>
              <p:cNvPr id="1254" name="Google Shape;1254;p32"/>
              <p:cNvSpPr/>
              <p:nvPr/>
            </p:nvSpPr>
            <p:spPr>
              <a:xfrm>
                <a:off x="5471332" y="4030945"/>
                <a:ext cx="73139" cy="103989"/>
              </a:xfrm>
              <a:custGeom>
                <a:rect b="b" l="l" r="r" t="t"/>
                <a:pathLst>
                  <a:path extrusionOk="0" h="122031" w="122031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5" name="Google Shape;1255;p32"/>
              <p:cNvSpPr/>
              <p:nvPr/>
            </p:nvSpPr>
            <p:spPr>
              <a:xfrm>
                <a:off x="5471332" y="4030911"/>
                <a:ext cx="73139" cy="103989"/>
              </a:xfrm>
              <a:custGeom>
                <a:rect b="b" l="l" r="r" t="t"/>
                <a:pathLst>
                  <a:path extrusionOk="0" h="122031" w="122031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56" name="Google Shape;1256;p32"/>
            <p:cNvGrpSpPr/>
            <p:nvPr/>
          </p:nvGrpSpPr>
          <p:grpSpPr>
            <a:xfrm>
              <a:off x="6883792" y="3522723"/>
              <a:ext cx="102413" cy="85344"/>
              <a:chOff x="6853236" y="4030911"/>
              <a:chExt cx="73139" cy="104023"/>
            </a:xfrm>
          </p:grpSpPr>
          <p:sp>
            <p:nvSpPr>
              <p:cNvPr id="1257" name="Google Shape;1257;p32"/>
              <p:cNvSpPr/>
              <p:nvPr/>
            </p:nvSpPr>
            <p:spPr>
              <a:xfrm>
                <a:off x="6853236" y="4030945"/>
                <a:ext cx="73139" cy="103989"/>
              </a:xfrm>
              <a:custGeom>
                <a:rect b="b" l="l" r="r" t="t"/>
                <a:pathLst>
                  <a:path extrusionOk="0" h="122031" w="122031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8" name="Google Shape;1258;p32"/>
              <p:cNvSpPr/>
              <p:nvPr/>
            </p:nvSpPr>
            <p:spPr>
              <a:xfrm>
                <a:off x="6853236" y="4030911"/>
                <a:ext cx="73139" cy="103989"/>
              </a:xfrm>
              <a:custGeom>
                <a:rect b="b" l="l" r="r" t="t"/>
                <a:pathLst>
                  <a:path extrusionOk="0" h="122031" w="122031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59" name="Google Shape;1259;p32"/>
            <p:cNvSpPr/>
            <p:nvPr/>
          </p:nvSpPr>
          <p:spPr>
            <a:xfrm>
              <a:off x="8169576" y="3496132"/>
              <a:ext cx="170688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60" name="Google Shape;1260;p32"/>
            <p:cNvGrpSpPr/>
            <p:nvPr/>
          </p:nvGrpSpPr>
          <p:grpSpPr>
            <a:xfrm>
              <a:off x="9507482" y="3522723"/>
              <a:ext cx="102413" cy="85344"/>
              <a:chOff x="9623130" y="4030911"/>
              <a:chExt cx="73139" cy="104023"/>
            </a:xfrm>
          </p:grpSpPr>
          <p:sp>
            <p:nvSpPr>
              <p:cNvPr id="1261" name="Google Shape;1261;p32"/>
              <p:cNvSpPr/>
              <p:nvPr/>
            </p:nvSpPr>
            <p:spPr>
              <a:xfrm>
                <a:off x="9623130" y="4030945"/>
                <a:ext cx="73139" cy="103989"/>
              </a:xfrm>
              <a:custGeom>
                <a:rect b="b" l="l" r="r" t="t"/>
                <a:pathLst>
                  <a:path extrusionOk="0" h="122031" w="122031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2" name="Google Shape;1262;p32"/>
              <p:cNvSpPr/>
              <p:nvPr/>
            </p:nvSpPr>
            <p:spPr>
              <a:xfrm>
                <a:off x="9623130" y="4030911"/>
                <a:ext cx="73139" cy="103989"/>
              </a:xfrm>
              <a:custGeom>
                <a:rect b="b" l="l" r="r" t="t"/>
                <a:pathLst>
                  <a:path extrusionOk="0" h="122031" w="122031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63" name="Google Shape;1263;p32"/>
            <p:cNvGrpSpPr/>
            <p:nvPr/>
          </p:nvGrpSpPr>
          <p:grpSpPr>
            <a:xfrm>
              <a:off x="10822212" y="3522736"/>
              <a:ext cx="102413" cy="85338"/>
              <a:chOff x="11011123" y="4030911"/>
              <a:chExt cx="73139" cy="104015"/>
            </a:xfrm>
          </p:grpSpPr>
          <p:sp>
            <p:nvSpPr>
              <p:cNvPr id="1264" name="Google Shape;1264;p32"/>
              <p:cNvSpPr/>
              <p:nvPr/>
            </p:nvSpPr>
            <p:spPr>
              <a:xfrm>
                <a:off x="11011123" y="4030937"/>
                <a:ext cx="73139" cy="103989"/>
              </a:xfrm>
              <a:custGeom>
                <a:rect b="b" l="l" r="r" t="t"/>
                <a:pathLst>
                  <a:path extrusionOk="0" h="122031" w="122031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5" name="Google Shape;1265;p32"/>
              <p:cNvSpPr/>
              <p:nvPr/>
            </p:nvSpPr>
            <p:spPr>
              <a:xfrm>
                <a:off x="11011123" y="4030911"/>
                <a:ext cx="73139" cy="103989"/>
              </a:xfrm>
              <a:custGeom>
                <a:rect b="b" l="l" r="r" t="t"/>
                <a:pathLst>
                  <a:path extrusionOk="0" h="122031" w="122031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1266" name="Google Shape;1266;p32"/>
            <p:cNvCxnSpPr/>
            <p:nvPr/>
          </p:nvCxnSpPr>
          <p:spPr>
            <a:xfrm>
              <a:off x="5034072" y="2311589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67" name="Google Shape;1267;p32"/>
            <p:cNvCxnSpPr/>
            <p:nvPr/>
          </p:nvCxnSpPr>
          <p:spPr>
            <a:xfrm>
              <a:off x="6343030" y="2311589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68" name="Google Shape;1268;p32"/>
            <p:cNvCxnSpPr/>
            <p:nvPr/>
          </p:nvCxnSpPr>
          <p:spPr>
            <a:xfrm>
              <a:off x="7651991" y="2311589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69" name="Google Shape;1269;p32"/>
            <p:cNvCxnSpPr/>
            <p:nvPr/>
          </p:nvCxnSpPr>
          <p:spPr>
            <a:xfrm>
              <a:off x="8966720" y="2311589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70" name="Google Shape;1270;p32"/>
            <p:cNvCxnSpPr/>
            <p:nvPr/>
          </p:nvCxnSpPr>
          <p:spPr>
            <a:xfrm>
              <a:off x="10281451" y="2311589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71" name="Google Shape;1271;p32"/>
            <p:cNvCxnSpPr/>
            <p:nvPr/>
          </p:nvCxnSpPr>
          <p:spPr>
            <a:xfrm>
              <a:off x="5034072" y="2671784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72" name="Google Shape;1272;p32"/>
            <p:cNvCxnSpPr/>
            <p:nvPr/>
          </p:nvCxnSpPr>
          <p:spPr>
            <a:xfrm>
              <a:off x="6343030" y="2671784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73" name="Google Shape;1273;p32"/>
            <p:cNvCxnSpPr/>
            <p:nvPr/>
          </p:nvCxnSpPr>
          <p:spPr>
            <a:xfrm>
              <a:off x="7651991" y="2671784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74" name="Google Shape;1274;p32"/>
            <p:cNvCxnSpPr/>
            <p:nvPr/>
          </p:nvCxnSpPr>
          <p:spPr>
            <a:xfrm>
              <a:off x="8966720" y="2671784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75" name="Google Shape;1275;p32"/>
            <p:cNvCxnSpPr/>
            <p:nvPr/>
          </p:nvCxnSpPr>
          <p:spPr>
            <a:xfrm>
              <a:off x="10281451" y="2671784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76" name="Google Shape;1276;p32"/>
            <p:cNvCxnSpPr/>
            <p:nvPr/>
          </p:nvCxnSpPr>
          <p:spPr>
            <a:xfrm>
              <a:off x="5034072" y="3031979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77" name="Google Shape;1277;p32"/>
            <p:cNvCxnSpPr/>
            <p:nvPr/>
          </p:nvCxnSpPr>
          <p:spPr>
            <a:xfrm>
              <a:off x="6343030" y="3031979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78" name="Google Shape;1278;p32"/>
            <p:cNvCxnSpPr/>
            <p:nvPr/>
          </p:nvCxnSpPr>
          <p:spPr>
            <a:xfrm>
              <a:off x="7651991" y="3031979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79" name="Google Shape;1279;p32"/>
            <p:cNvCxnSpPr/>
            <p:nvPr/>
          </p:nvCxnSpPr>
          <p:spPr>
            <a:xfrm>
              <a:off x="8966720" y="3031979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80" name="Google Shape;1280;p32"/>
            <p:cNvCxnSpPr/>
            <p:nvPr/>
          </p:nvCxnSpPr>
          <p:spPr>
            <a:xfrm>
              <a:off x="10281451" y="3031979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81" name="Google Shape;1281;p32"/>
            <p:cNvCxnSpPr/>
            <p:nvPr/>
          </p:nvCxnSpPr>
          <p:spPr>
            <a:xfrm>
              <a:off x="5034072" y="3392177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82" name="Google Shape;1282;p32"/>
            <p:cNvCxnSpPr/>
            <p:nvPr/>
          </p:nvCxnSpPr>
          <p:spPr>
            <a:xfrm>
              <a:off x="6343030" y="3392177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83" name="Google Shape;1283;p32"/>
            <p:cNvCxnSpPr/>
            <p:nvPr/>
          </p:nvCxnSpPr>
          <p:spPr>
            <a:xfrm>
              <a:off x="7651991" y="3392177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84" name="Google Shape;1284;p32"/>
            <p:cNvCxnSpPr/>
            <p:nvPr/>
          </p:nvCxnSpPr>
          <p:spPr>
            <a:xfrm>
              <a:off x="8966720" y="3392177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85" name="Google Shape;1285;p32"/>
            <p:cNvCxnSpPr/>
            <p:nvPr/>
          </p:nvCxnSpPr>
          <p:spPr>
            <a:xfrm>
              <a:off x="10281451" y="3392177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86" name="Google Shape;1286;p32"/>
            <p:cNvCxnSpPr/>
            <p:nvPr/>
          </p:nvCxnSpPr>
          <p:spPr>
            <a:xfrm>
              <a:off x="5034072" y="3752371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87" name="Google Shape;1287;p32"/>
            <p:cNvCxnSpPr/>
            <p:nvPr/>
          </p:nvCxnSpPr>
          <p:spPr>
            <a:xfrm>
              <a:off x="6343030" y="3752371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88" name="Google Shape;1288;p32"/>
            <p:cNvCxnSpPr/>
            <p:nvPr/>
          </p:nvCxnSpPr>
          <p:spPr>
            <a:xfrm>
              <a:off x="7651991" y="3752371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89" name="Google Shape;1289;p32"/>
            <p:cNvCxnSpPr/>
            <p:nvPr/>
          </p:nvCxnSpPr>
          <p:spPr>
            <a:xfrm>
              <a:off x="8966720" y="3752371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90" name="Google Shape;1290;p32"/>
            <p:cNvCxnSpPr/>
            <p:nvPr/>
          </p:nvCxnSpPr>
          <p:spPr>
            <a:xfrm>
              <a:off x="10281451" y="3752371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91" name="Google Shape;1291;p32"/>
            <p:cNvCxnSpPr/>
            <p:nvPr/>
          </p:nvCxnSpPr>
          <p:spPr>
            <a:xfrm>
              <a:off x="5034072" y="4112566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92" name="Google Shape;1292;p32"/>
            <p:cNvCxnSpPr/>
            <p:nvPr/>
          </p:nvCxnSpPr>
          <p:spPr>
            <a:xfrm>
              <a:off x="6343030" y="4112566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93" name="Google Shape;1293;p32"/>
            <p:cNvCxnSpPr/>
            <p:nvPr/>
          </p:nvCxnSpPr>
          <p:spPr>
            <a:xfrm>
              <a:off x="7651991" y="4112566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94" name="Google Shape;1294;p32"/>
            <p:cNvCxnSpPr/>
            <p:nvPr/>
          </p:nvCxnSpPr>
          <p:spPr>
            <a:xfrm>
              <a:off x="8966720" y="4112566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95" name="Google Shape;1295;p32"/>
            <p:cNvCxnSpPr/>
            <p:nvPr/>
          </p:nvCxnSpPr>
          <p:spPr>
            <a:xfrm>
              <a:off x="10281451" y="4112566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96" name="Google Shape;1296;p32"/>
            <p:cNvCxnSpPr/>
            <p:nvPr/>
          </p:nvCxnSpPr>
          <p:spPr>
            <a:xfrm>
              <a:off x="5034072" y="4472762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97" name="Google Shape;1297;p32"/>
            <p:cNvCxnSpPr/>
            <p:nvPr/>
          </p:nvCxnSpPr>
          <p:spPr>
            <a:xfrm>
              <a:off x="6343030" y="4472762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98" name="Google Shape;1298;p32"/>
            <p:cNvCxnSpPr/>
            <p:nvPr/>
          </p:nvCxnSpPr>
          <p:spPr>
            <a:xfrm>
              <a:off x="7651991" y="4472762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99" name="Google Shape;1299;p32"/>
            <p:cNvCxnSpPr/>
            <p:nvPr/>
          </p:nvCxnSpPr>
          <p:spPr>
            <a:xfrm>
              <a:off x="8966720" y="4472762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00" name="Google Shape;1300;p32"/>
            <p:cNvCxnSpPr/>
            <p:nvPr/>
          </p:nvCxnSpPr>
          <p:spPr>
            <a:xfrm>
              <a:off x="10281451" y="4472762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01" name="Google Shape;1301;p32"/>
            <p:cNvCxnSpPr/>
            <p:nvPr/>
          </p:nvCxnSpPr>
          <p:spPr>
            <a:xfrm>
              <a:off x="5034072" y="4832958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02" name="Google Shape;1302;p32"/>
            <p:cNvCxnSpPr/>
            <p:nvPr/>
          </p:nvCxnSpPr>
          <p:spPr>
            <a:xfrm>
              <a:off x="6343030" y="4832958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03" name="Google Shape;1303;p32"/>
            <p:cNvCxnSpPr/>
            <p:nvPr/>
          </p:nvCxnSpPr>
          <p:spPr>
            <a:xfrm>
              <a:off x="7651991" y="4832958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04" name="Google Shape;1304;p32"/>
            <p:cNvCxnSpPr/>
            <p:nvPr/>
          </p:nvCxnSpPr>
          <p:spPr>
            <a:xfrm>
              <a:off x="8966720" y="4832958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05" name="Google Shape;1305;p32"/>
            <p:cNvCxnSpPr/>
            <p:nvPr/>
          </p:nvCxnSpPr>
          <p:spPr>
            <a:xfrm>
              <a:off x="10281451" y="4832958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9" name="Shape 1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" name="Google Shape;1310;p33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Checklist </a:t>
            </a:r>
            <a:endParaRPr/>
          </a:p>
        </p:txBody>
      </p:sp>
      <p:sp>
        <p:nvSpPr>
          <p:cNvPr id="1311" name="Google Shape;1311;p33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12" name="Google Shape;1312;p33"/>
          <p:cNvCxnSpPr/>
          <p:nvPr/>
        </p:nvCxnSpPr>
        <p:spPr>
          <a:xfrm>
            <a:off x="605969" y="2304743"/>
            <a:ext cx="11157242" cy="0"/>
          </a:xfrm>
          <a:prstGeom prst="straightConnector1">
            <a:avLst/>
          </a:prstGeom>
          <a:noFill/>
          <a:ln cap="flat" cmpd="sng" w="12700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313" name="Google Shape;1313;p33"/>
          <p:cNvCxnSpPr/>
          <p:nvPr/>
        </p:nvCxnSpPr>
        <p:spPr>
          <a:xfrm>
            <a:off x="605969" y="3640936"/>
            <a:ext cx="11157242" cy="0"/>
          </a:xfrm>
          <a:prstGeom prst="straightConnector1">
            <a:avLst/>
          </a:prstGeom>
          <a:noFill/>
          <a:ln cap="flat" cmpd="sng" w="12700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314" name="Google Shape;1314;p33"/>
          <p:cNvCxnSpPr/>
          <p:nvPr/>
        </p:nvCxnSpPr>
        <p:spPr>
          <a:xfrm>
            <a:off x="605969" y="4977130"/>
            <a:ext cx="11157242" cy="0"/>
          </a:xfrm>
          <a:prstGeom prst="straightConnector1">
            <a:avLst/>
          </a:prstGeom>
          <a:noFill/>
          <a:ln cap="flat" cmpd="sng" w="12700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315" name="Google Shape;1315;p33"/>
          <p:cNvSpPr/>
          <p:nvPr/>
        </p:nvSpPr>
        <p:spPr>
          <a:xfrm>
            <a:off x="1272887" y="1500016"/>
            <a:ext cx="8170608" cy="25195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316" name="Google Shape;1316;p33"/>
          <p:cNvSpPr/>
          <p:nvPr/>
        </p:nvSpPr>
        <p:spPr>
          <a:xfrm flipH="1" rot="5400000">
            <a:off x="610836" y="1348780"/>
            <a:ext cx="566000" cy="57573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7" name="Google Shape;1317;p33"/>
          <p:cNvSpPr/>
          <p:nvPr/>
        </p:nvSpPr>
        <p:spPr>
          <a:xfrm>
            <a:off x="1272887" y="2846863"/>
            <a:ext cx="8170608" cy="25195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318" name="Google Shape;1318;p33"/>
          <p:cNvSpPr/>
          <p:nvPr/>
        </p:nvSpPr>
        <p:spPr>
          <a:xfrm flipH="1" rot="5400000">
            <a:off x="610836" y="2684972"/>
            <a:ext cx="566000" cy="57573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9" name="Google Shape;1319;p33"/>
          <p:cNvSpPr/>
          <p:nvPr/>
        </p:nvSpPr>
        <p:spPr>
          <a:xfrm>
            <a:off x="1272887" y="4183054"/>
            <a:ext cx="8170608" cy="25195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320" name="Google Shape;1320;p33"/>
          <p:cNvSpPr/>
          <p:nvPr/>
        </p:nvSpPr>
        <p:spPr>
          <a:xfrm flipH="1" rot="5400000">
            <a:off x="610836" y="4021165"/>
            <a:ext cx="566000" cy="57573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1" name="Google Shape;1321;p33"/>
          <p:cNvSpPr/>
          <p:nvPr/>
        </p:nvSpPr>
        <p:spPr>
          <a:xfrm>
            <a:off x="1272887" y="5519251"/>
            <a:ext cx="8170608" cy="25195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2" name="Google Shape;1322;p33"/>
          <p:cNvSpPr/>
          <p:nvPr/>
        </p:nvSpPr>
        <p:spPr>
          <a:xfrm flipH="1" rot="5400000">
            <a:off x="610836" y="5357361"/>
            <a:ext cx="566000" cy="57573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3" name="Google Shape;1323;p33"/>
          <p:cNvSpPr txBox="1"/>
          <p:nvPr/>
        </p:nvSpPr>
        <p:spPr>
          <a:xfrm>
            <a:off x="698803" y="1488332"/>
            <a:ext cx="39006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/>
          </a:p>
        </p:txBody>
      </p:sp>
      <p:sp>
        <p:nvSpPr>
          <p:cNvPr id="1324" name="Google Shape;1324;p33"/>
          <p:cNvSpPr txBox="1"/>
          <p:nvPr/>
        </p:nvSpPr>
        <p:spPr>
          <a:xfrm>
            <a:off x="698803" y="2824524"/>
            <a:ext cx="39006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/>
          </a:p>
        </p:txBody>
      </p:sp>
      <p:sp>
        <p:nvSpPr>
          <p:cNvPr id="1325" name="Google Shape;1325;p33"/>
          <p:cNvSpPr txBox="1"/>
          <p:nvPr/>
        </p:nvSpPr>
        <p:spPr>
          <a:xfrm>
            <a:off x="698803" y="4160717"/>
            <a:ext cx="39006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/>
          </a:p>
        </p:txBody>
      </p:sp>
      <p:sp>
        <p:nvSpPr>
          <p:cNvPr id="1326" name="Google Shape;1326;p33"/>
          <p:cNvSpPr txBox="1"/>
          <p:nvPr/>
        </p:nvSpPr>
        <p:spPr>
          <a:xfrm>
            <a:off x="698803" y="5496913"/>
            <a:ext cx="39006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0" name="Shape 1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" name="Google Shape;1331;p34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Checklist </a:t>
            </a:r>
            <a:endParaRPr/>
          </a:p>
        </p:txBody>
      </p:sp>
      <p:sp>
        <p:nvSpPr>
          <p:cNvPr id="1332" name="Google Shape;1332;p34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3" name="Google Shape;1333;p34"/>
          <p:cNvSpPr/>
          <p:nvPr/>
        </p:nvSpPr>
        <p:spPr>
          <a:xfrm rot="-5400000">
            <a:off x="515922" y="1602711"/>
            <a:ext cx="871501" cy="1846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20A7E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4" name="Google Shape;1334;p34"/>
          <p:cNvSpPr/>
          <p:nvPr/>
        </p:nvSpPr>
        <p:spPr>
          <a:xfrm>
            <a:off x="1223401" y="1743158"/>
            <a:ext cx="9289084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2611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335" name="Google Shape;1335;p34"/>
          <p:cNvSpPr/>
          <p:nvPr/>
        </p:nvSpPr>
        <p:spPr>
          <a:xfrm>
            <a:off x="1223401" y="1405461"/>
            <a:ext cx="9289084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1" marL="2611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cxnSp>
        <p:nvCxnSpPr>
          <p:cNvPr id="1336" name="Google Shape;1336;p34"/>
          <p:cNvCxnSpPr>
            <a:endCxn id="1337" idx="2"/>
          </p:cNvCxnSpPr>
          <p:nvPr/>
        </p:nvCxnSpPr>
        <p:spPr>
          <a:xfrm>
            <a:off x="1108104" y="1690514"/>
            <a:ext cx="9705300" cy="4500"/>
          </a:xfrm>
          <a:prstGeom prst="straightConnector1">
            <a:avLst/>
          </a:prstGeom>
          <a:noFill/>
          <a:ln cap="flat" cmpd="sng" w="12700">
            <a:solidFill>
              <a:srgbClr val="195167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338" name="Google Shape;1338;p34"/>
          <p:cNvSpPr/>
          <p:nvPr/>
        </p:nvSpPr>
        <p:spPr>
          <a:xfrm>
            <a:off x="793808" y="1532676"/>
            <a:ext cx="315733" cy="315733"/>
          </a:xfrm>
          <a:prstGeom prst="ellipse">
            <a:avLst/>
          </a:prstGeom>
          <a:solidFill>
            <a:schemeClr val="lt1"/>
          </a:solidFill>
          <a:ln cap="flat" cmpd="sng" w="28575">
            <a:solidFill>
              <a:srgbClr val="19516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1337" name="Google Shape;1337;p34"/>
          <p:cNvSpPr/>
          <p:nvPr/>
        </p:nvSpPr>
        <p:spPr>
          <a:xfrm>
            <a:off x="10813404" y="1402620"/>
            <a:ext cx="584789" cy="5847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9" name="Google Shape;1339;p34"/>
          <p:cNvSpPr/>
          <p:nvPr/>
        </p:nvSpPr>
        <p:spPr>
          <a:xfrm>
            <a:off x="10972624" y="1558042"/>
            <a:ext cx="266341" cy="27394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Arial"/>
              </a:rPr>
              <a:t>✓</a:t>
            </a:r>
          </a:p>
        </p:txBody>
      </p:sp>
      <p:sp>
        <p:nvSpPr>
          <p:cNvPr id="1340" name="Google Shape;1340;p34"/>
          <p:cNvSpPr/>
          <p:nvPr/>
        </p:nvSpPr>
        <p:spPr>
          <a:xfrm>
            <a:off x="1227598" y="2620312"/>
            <a:ext cx="9289084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2611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341" name="Google Shape;1341;p34"/>
          <p:cNvSpPr/>
          <p:nvPr/>
        </p:nvSpPr>
        <p:spPr>
          <a:xfrm>
            <a:off x="1227598" y="2270413"/>
            <a:ext cx="9289084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1" marL="2611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cxnSp>
        <p:nvCxnSpPr>
          <p:cNvPr id="1342" name="Google Shape;1342;p34"/>
          <p:cNvCxnSpPr>
            <a:endCxn id="1343" idx="2"/>
          </p:cNvCxnSpPr>
          <p:nvPr/>
        </p:nvCxnSpPr>
        <p:spPr>
          <a:xfrm>
            <a:off x="1112304" y="2564333"/>
            <a:ext cx="9701100" cy="0"/>
          </a:xfrm>
          <a:prstGeom prst="straightConnector1">
            <a:avLst/>
          </a:prstGeom>
          <a:noFill/>
          <a:ln cap="flat" cmpd="sng" w="12700">
            <a:solidFill>
              <a:srgbClr val="0B8A9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344" name="Google Shape;1344;p34"/>
          <p:cNvSpPr/>
          <p:nvPr/>
        </p:nvSpPr>
        <p:spPr>
          <a:xfrm rot="-5400000">
            <a:off x="515923" y="2472033"/>
            <a:ext cx="871497" cy="18461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5" name="Google Shape;1345;p34"/>
          <p:cNvSpPr/>
          <p:nvPr/>
        </p:nvSpPr>
        <p:spPr>
          <a:xfrm>
            <a:off x="793808" y="2406473"/>
            <a:ext cx="315733" cy="315733"/>
          </a:xfrm>
          <a:prstGeom prst="ellipse">
            <a:avLst/>
          </a:prstGeom>
          <a:solidFill>
            <a:schemeClr val="lt1"/>
          </a:solidFill>
          <a:ln cap="flat" cmpd="sng" w="28575">
            <a:solidFill>
              <a:srgbClr val="0B8A9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1343" name="Google Shape;1343;p34"/>
          <p:cNvSpPr/>
          <p:nvPr/>
        </p:nvSpPr>
        <p:spPr>
          <a:xfrm>
            <a:off x="10813404" y="2271939"/>
            <a:ext cx="584789" cy="5847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6" name="Google Shape;1346;p34"/>
          <p:cNvSpPr/>
          <p:nvPr/>
        </p:nvSpPr>
        <p:spPr>
          <a:xfrm>
            <a:off x="10972624" y="2427362"/>
            <a:ext cx="266341" cy="27394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Arial"/>
              </a:rPr>
              <a:t>✓</a:t>
            </a:r>
          </a:p>
        </p:txBody>
      </p:sp>
      <p:sp>
        <p:nvSpPr>
          <p:cNvPr id="1347" name="Google Shape;1347;p34"/>
          <p:cNvSpPr/>
          <p:nvPr/>
        </p:nvSpPr>
        <p:spPr>
          <a:xfrm>
            <a:off x="1223401" y="3486469"/>
            <a:ext cx="9289084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2611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348" name="Google Shape;1348;p34"/>
          <p:cNvSpPr/>
          <p:nvPr/>
        </p:nvSpPr>
        <p:spPr>
          <a:xfrm>
            <a:off x="1223401" y="3135906"/>
            <a:ext cx="9289084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1" marL="2611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cxnSp>
        <p:nvCxnSpPr>
          <p:cNvPr id="1349" name="Google Shape;1349;p34"/>
          <p:cNvCxnSpPr>
            <a:endCxn id="1350" idx="2"/>
          </p:cNvCxnSpPr>
          <p:nvPr/>
        </p:nvCxnSpPr>
        <p:spPr>
          <a:xfrm>
            <a:off x="1108104" y="3427204"/>
            <a:ext cx="9705300" cy="360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351" name="Google Shape;1351;p34"/>
          <p:cNvSpPr/>
          <p:nvPr/>
        </p:nvSpPr>
        <p:spPr>
          <a:xfrm rot="-5400000">
            <a:off x="515923" y="3339453"/>
            <a:ext cx="871497" cy="18461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34"/>
          <p:cNvSpPr/>
          <p:nvPr/>
        </p:nvSpPr>
        <p:spPr>
          <a:xfrm>
            <a:off x="793808" y="3269415"/>
            <a:ext cx="315733" cy="315733"/>
          </a:xfrm>
          <a:prstGeom prst="ellipse">
            <a:avLst/>
          </a:prstGeom>
          <a:solidFill>
            <a:schemeClr val="lt1"/>
          </a:solidFill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1350" name="Google Shape;1350;p34"/>
          <p:cNvSpPr/>
          <p:nvPr/>
        </p:nvSpPr>
        <p:spPr>
          <a:xfrm>
            <a:off x="10813404" y="3138410"/>
            <a:ext cx="584789" cy="5847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3" name="Google Shape;1353;p34"/>
          <p:cNvSpPr/>
          <p:nvPr/>
        </p:nvSpPr>
        <p:spPr>
          <a:xfrm>
            <a:off x="10972624" y="3293832"/>
            <a:ext cx="266341" cy="27394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Arial"/>
              </a:rPr>
              <a:t>✓</a:t>
            </a:r>
          </a:p>
        </p:txBody>
      </p:sp>
      <p:sp>
        <p:nvSpPr>
          <p:cNvPr id="1354" name="Google Shape;1354;p34"/>
          <p:cNvSpPr/>
          <p:nvPr/>
        </p:nvSpPr>
        <p:spPr>
          <a:xfrm>
            <a:off x="1227598" y="4347830"/>
            <a:ext cx="9289084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2611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355" name="Google Shape;1355;p34"/>
          <p:cNvSpPr/>
          <p:nvPr/>
        </p:nvSpPr>
        <p:spPr>
          <a:xfrm>
            <a:off x="1227598" y="4012415"/>
            <a:ext cx="9289084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1" marL="2611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cxnSp>
        <p:nvCxnSpPr>
          <p:cNvPr id="1356" name="Google Shape;1356;p34"/>
          <p:cNvCxnSpPr>
            <a:endCxn id="1357" idx="2"/>
          </p:cNvCxnSpPr>
          <p:nvPr/>
        </p:nvCxnSpPr>
        <p:spPr>
          <a:xfrm flipH="1" rot="10800000">
            <a:off x="1112304" y="4300712"/>
            <a:ext cx="9701100" cy="300"/>
          </a:xfrm>
          <a:prstGeom prst="straightConnector1">
            <a:avLst/>
          </a:prstGeom>
          <a:noFill/>
          <a:ln cap="flat" cmpd="sng" w="127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358" name="Google Shape;1358;p34"/>
          <p:cNvSpPr/>
          <p:nvPr/>
        </p:nvSpPr>
        <p:spPr>
          <a:xfrm rot="-5400000">
            <a:off x="515923" y="4208682"/>
            <a:ext cx="871497" cy="1846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9" name="Google Shape;1359;p34"/>
          <p:cNvSpPr/>
          <p:nvPr/>
        </p:nvSpPr>
        <p:spPr>
          <a:xfrm>
            <a:off x="793808" y="4143121"/>
            <a:ext cx="315733" cy="315733"/>
          </a:xfrm>
          <a:prstGeom prst="ellipse">
            <a:avLst/>
          </a:prstGeom>
          <a:solidFill>
            <a:schemeClr val="lt1"/>
          </a:solidFill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1357" name="Google Shape;1357;p34"/>
          <p:cNvSpPr/>
          <p:nvPr/>
        </p:nvSpPr>
        <p:spPr>
          <a:xfrm>
            <a:off x="10813404" y="4008318"/>
            <a:ext cx="584789" cy="5847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0" name="Google Shape;1360;p34"/>
          <p:cNvSpPr/>
          <p:nvPr/>
        </p:nvSpPr>
        <p:spPr>
          <a:xfrm>
            <a:off x="10972624" y="4163741"/>
            <a:ext cx="266341" cy="27394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lt1"/>
                </a:solidFill>
                <a:latin typeface="Arial"/>
              </a:rPr>
              <a:t>✓</a:t>
            </a:r>
          </a:p>
        </p:txBody>
      </p:sp>
      <p:sp>
        <p:nvSpPr>
          <p:cNvPr id="1361" name="Google Shape;1361;p34"/>
          <p:cNvSpPr/>
          <p:nvPr/>
        </p:nvSpPr>
        <p:spPr>
          <a:xfrm>
            <a:off x="1227598" y="5203912"/>
            <a:ext cx="9289084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2611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362" name="Google Shape;1362;p34"/>
          <p:cNvSpPr/>
          <p:nvPr/>
        </p:nvSpPr>
        <p:spPr>
          <a:xfrm>
            <a:off x="1227598" y="4870384"/>
            <a:ext cx="9289084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1" marL="2611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cxnSp>
        <p:nvCxnSpPr>
          <p:cNvPr id="1363" name="Google Shape;1363;p34"/>
          <p:cNvCxnSpPr>
            <a:endCxn id="1364" idx="2"/>
          </p:cNvCxnSpPr>
          <p:nvPr/>
        </p:nvCxnSpPr>
        <p:spPr>
          <a:xfrm>
            <a:off x="1112304" y="5162974"/>
            <a:ext cx="9701100" cy="1500"/>
          </a:xfrm>
          <a:prstGeom prst="straightConnector1">
            <a:avLst/>
          </a:prstGeom>
          <a:noFill/>
          <a:ln cap="flat" cmpd="sng" w="127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365" name="Google Shape;1365;p34"/>
          <p:cNvSpPr/>
          <p:nvPr/>
        </p:nvSpPr>
        <p:spPr>
          <a:xfrm flipH="1" rot="-5400000">
            <a:off x="515922" y="5070678"/>
            <a:ext cx="871501" cy="184610"/>
          </a:xfrm>
          <a:prstGeom prst="rect">
            <a:avLst/>
          </a:prstGeom>
          <a:solidFill>
            <a:schemeClr val="accent5"/>
          </a:soli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6" name="Google Shape;1366;p34"/>
          <p:cNvSpPr/>
          <p:nvPr/>
        </p:nvSpPr>
        <p:spPr>
          <a:xfrm>
            <a:off x="793808" y="5005118"/>
            <a:ext cx="315733" cy="315733"/>
          </a:xfrm>
          <a:prstGeom prst="ellipse">
            <a:avLst/>
          </a:prstGeom>
          <a:solidFill>
            <a:schemeClr val="lt1"/>
          </a:solidFill>
          <a:ln cap="flat" cmpd="sng" w="28575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1364" name="Google Shape;1364;p34"/>
          <p:cNvSpPr/>
          <p:nvPr/>
        </p:nvSpPr>
        <p:spPr>
          <a:xfrm>
            <a:off x="10813404" y="4872080"/>
            <a:ext cx="584789" cy="584788"/>
          </a:xfrm>
          <a:prstGeom prst="ellipse">
            <a:avLst/>
          </a:prstGeom>
          <a:solidFill>
            <a:schemeClr val="accent5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7" name="Google Shape;1367;p34"/>
          <p:cNvSpPr/>
          <p:nvPr/>
        </p:nvSpPr>
        <p:spPr>
          <a:xfrm>
            <a:off x="10972624" y="5027506"/>
            <a:ext cx="266341" cy="27394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Arial"/>
              </a:rPr>
              <a:t>✓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1" name="Shape 1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" name="Google Shape;1372;p35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Checklist </a:t>
            </a:r>
            <a:endParaRPr/>
          </a:p>
        </p:txBody>
      </p:sp>
      <p:sp>
        <p:nvSpPr>
          <p:cNvPr id="1373" name="Google Shape;1373;p35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4" name="Google Shape;1374;p35"/>
          <p:cNvSpPr txBox="1"/>
          <p:nvPr/>
        </p:nvSpPr>
        <p:spPr>
          <a:xfrm>
            <a:off x="1384662" y="1648535"/>
            <a:ext cx="6521879" cy="2492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375" name="Google Shape;1375;p35"/>
          <p:cNvSpPr/>
          <p:nvPr/>
        </p:nvSpPr>
        <p:spPr>
          <a:xfrm>
            <a:off x="685501" y="1475371"/>
            <a:ext cx="581538" cy="58153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300000" lIns="91425" spcFirstLastPara="1" rIns="91425" wrap="square" tIns="3000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6" name="Google Shape;1376;p35"/>
          <p:cNvSpPr/>
          <p:nvPr/>
        </p:nvSpPr>
        <p:spPr>
          <a:xfrm>
            <a:off x="626323" y="1404993"/>
            <a:ext cx="722916" cy="722916"/>
          </a:xfrm>
          <a:prstGeom prst="blockArc">
            <a:avLst>
              <a:gd fmla="val 4671934" name="adj1"/>
              <a:gd fmla="val 18906429" name="adj2"/>
              <a:gd fmla="val 62" name="adj3"/>
            </a:avLst>
          </a:prstGeom>
          <a:solidFill>
            <a:srgbClr val="A9C9FE"/>
          </a:solidFill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7" name="Google Shape;1377;p35"/>
          <p:cNvSpPr/>
          <p:nvPr/>
        </p:nvSpPr>
        <p:spPr>
          <a:xfrm>
            <a:off x="680598" y="1468368"/>
            <a:ext cx="614363" cy="596161"/>
          </a:xfrm>
          <a:custGeom>
            <a:rect b="b" l="l" r="r" t="t"/>
            <a:pathLst>
              <a:path extrusionOk="0" h="1199" w="1233">
                <a:moveTo>
                  <a:pt x="798" y="1168"/>
                </a:moveTo>
                <a:cubicBezTo>
                  <a:pt x="889" y="1139"/>
                  <a:pt x="1002" y="1061"/>
                  <a:pt x="1066" y="981"/>
                </a:cubicBezTo>
                <a:cubicBezTo>
                  <a:pt x="1209" y="804"/>
                  <a:pt x="1233" y="556"/>
                  <a:pt x="1129" y="351"/>
                </a:cubicBezTo>
                <a:cubicBezTo>
                  <a:pt x="1098" y="290"/>
                  <a:pt x="1004" y="189"/>
                  <a:pt x="937" y="143"/>
                </a:cubicBezTo>
                <a:cubicBezTo>
                  <a:pt x="725" y="0"/>
                  <a:pt x="437" y="24"/>
                  <a:pt x="244" y="202"/>
                </a:cubicBezTo>
                <a:cubicBezTo>
                  <a:pt x="47" y="383"/>
                  <a:pt x="0" y="662"/>
                  <a:pt x="128" y="896"/>
                </a:cubicBezTo>
                <a:cubicBezTo>
                  <a:pt x="197" y="1022"/>
                  <a:pt x="357" y="1148"/>
                  <a:pt x="491" y="1179"/>
                </a:cubicBezTo>
                <a:cubicBezTo>
                  <a:pt x="576" y="1199"/>
                  <a:pt x="711" y="1194"/>
                  <a:pt x="798" y="11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/>
          </a:p>
        </p:txBody>
      </p:sp>
      <p:sp>
        <p:nvSpPr>
          <p:cNvPr id="1378" name="Google Shape;1378;p35"/>
          <p:cNvSpPr txBox="1"/>
          <p:nvPr/>
        </p:nvSpPr>
        <p:spPr>
          <a:xfrm>
            <a:off x="1384662" y="2833360"/>
            <a:ext cx="6521879" cy="2492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379" name="Google Shape;1379;p35"/>
          <p:cNvSpPr/>
          <p:nvPr/>
        </p:nvSpPr>
        <p:spPr>
          <a:xfrm>
            <a:off x="685501" y="2660199"/>
            <a:ext cx="581538" cy="58153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300000" lIns="91425" spcFirstLastPara="1" rIns="91425" wrap="square" tIns="3000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0" name="Google Shape;1380;p35"/>
          <p:cNvSpPr/>
          <p:nvPr/>
        </p:nvSpPr>
        <p:spPr>
          <a:xfrm>
            <a:off x="626323" y="2589820"/>
            <a:ext cx="722916" cy="722916"/>
          </a:xfrm>
          <a:prstGeom prst="blockArc">
            <a:avLst>
              <a:gd fmla="val 4671934" name="adj1"/>
              <a:gd fmla="val 18906429" name="adj2"/>
              <a:gd fmla="val 62" name="adj3"/>
            </a:avLst>
          </a:prstGeom>
          <a:solidFill>
            <a:schemeClr val="accent2"/>
          </a:solidFill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1" name="Google Shape;1381;p35"/>
          <p:cNvSpPr/>
          <p:nvPr/>
        </p:nvSpPr>
        <p:spPr>
          <a:xfrm>
            <a:off x="680598" y="2653193"/>
            <a:ext cx="614363" cy="596161"/>
          </a:xfrm>
          <a:custGeom>
            <a:rect b="b" l="l" r="r" t="t"/>
            <a:pathLst>
              <a:path extrusionOk="0" h="1199" w="1233">
                <a:moveTo>
                  <a:pt x="798" y="1168"/>
                </a:moveTo>
                <a:cubicBezTo>
                  <a:pt x="889" y="1139"/>
                  <a:pt x="1002" y="1061"/>
                  <a:pt x="1066" y="981"/>
                </a:cubicBezTo>
                <a:cubicBezTo>
                  <a:pt x="1209" y="804"/>
                  <a:pt x="1233" y="556"/>
                  <a:pt x="1129" y="351"/>
                </a:cubicBezTo>
                <a:cubicBezTo>
                  <a:pt x="1098" y="290"/>
                  <a:pt x="1004" y="189"/>
                  <a:pt x="937" y="143"/>
                </a:cubicBezTo>
                <a:cubicBezTo>
                  <a:pt x="725" y="0"/>
                  <a:pt x="437" y="24"/>
                  <a:pt x="244" y="202"/>
                </a:cubicBezTo>
                <a:cubicBezTo>
                  <a:pt x="47" y="383"/>
                  <a:pt x="0" y="662"/>
                  <a:pt x="128" y="896"/>
                </a:cubicBezTo>
                <a:cubicBezTo>
                  <a:pt x="197" y="1022"/>
                  <a:pt x="357" y="1148"/>
                  <a:pt x="491" y="1179"/>
                </a:cubicBezTo>
                <a:cubicBezTo>
                  <a:pt x="576" y="1199"/>
                  <a:pt x="711" y="1194"/>
                  <a:pt x="798" y="11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/>
          </a:p>
        </p:txBody>
      </p:sp>
      <p:sp>
        <p:nvSpPr>
          <p:cNvPr id="1382" name="Google Shape;1382;p35"/>
          <p:cNvSpPr txBox="1"/>
          <p:nvPr/>
        </p:nvSpPr>
        <p:spPr>
          <a:xfrm>
            <a:off x="1384662" y="4018186"/>
            <a:ext cx="6521879" cy="2492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383" name="Google Shape;1383;p35"/>
          <p:cNvSpPr/>
          <p:nvPr/>
        </p:nvSpPr>
        <p:spPr>
          <a:xfrm>
            <a:off x="685501" y="3845023"/>
            <a:ext cx="581538" cy="58153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300000" lIns="91425" spcFirstLastPara="1" rIns="91425" wrap="square" tIns="3000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4" name="Google Shape;1384;p35"/>
          <p:cNvSpPr/>
          <p:nvPr/>
        </p:nvSpPr>
        <p:spPr>
          <a:xfrm>
            <a:off x="626323" y="3774643"/>
            <a:ext cx="722916" cy="722916"/>
          </a:xfrm>
          <a:prstGeom prst="blockArc">
            <a:avLst>
              <a:gd fmla="val 4671934" name="adj1"/>
              <a:gd fmla="val 18906429" name="adj2"/>
              <a:gd fmla="val 62" name="adj3"/>
            </a:avLst>
          </a:prstGeom>
          <a:solidFill>
            <a:srgbClr val="A9C9FE"/>
          </a:solidFill>
          <a:ln cap="flat" cmpd="sng" w="1905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5" name="Google Shape;1385;p35"/>
          <p:cNvSpPr/>
          <p:nvPr/>
        </p:nvSpPr>
        <p:spPr>
          <a:xfrm>
            <a:off x="680598" y="3838021"/>
            <a:ext cx="614363" cy="596161"/>
          </a:xfrm>
          <a:custGeom>
            <a:rect b="b" l="l" r="r" t="t"/>
            <a:pathLst>
              <a:path extrusionOk="0" h="1199" w="1233">
                <a:moveTo>
                  <a:pt x="798" y="1168"/>
                </a:moveTo>
                <a:cubicBezTo>
                  <a:pt x="889" y="1139"/>
                  <a:pt x="1002" y="1061"/>
                  <a:pt x="1066" y="981"/>
                </a:cubicBezTo>
                <a:cubicBezTo>
                  <a:pt x="1209" y="804"/>
                  <a:pt x="1233" y="556"/>
                  <a:pt x="1129" y="351"/>
                </a:cubicBezTo>
                <a:cubicBezTo>
                  <a:pt x="1098" y="290"/>
                  <a:pt x="1004" y="189"/>
                  <a:pt x="937" y="143"/>
                </a:cubicBezTo>
                <a:cubicBezTo>
                  <a:pt x="725" y="0"/>
                  <a:pt x="437" y="24"/>
                  <a:pt x="244" y="202"/>
                </a:cubicBezTo>
                <a:cubicBezTo>
                  <a:pt x="47" y="383"/>
                  <a:pt x="0" y="662"/>
                  <a:pt x="128" y="896"/>
                </a:cubicBezTo>
                <a:cubicBezTo>
                  <a:pt x="197" y="1022"/>
                  <a:pt x="357" y="1148"/>
                  <a:pt x="491" y="1179"/>
                </a:cubicBezTo>
                <a:cubicBezTo>
                  <a:pt x="576" y="1199"/>
                  <a:pt x="711" y="1194"/>
                  <a:pt x="798" y="116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/>
          </a:p>
        </p:txBody>
      </p:sp>
      <p:sp>
        <p:nvSpPr>
          <p:cNvPr id="1386" name="Google Shape;1386;p35"/>
          <p:cNvSpPr txBox="1"/>
          <p:nvPr/>
        </p:nvSpPr>
        <p:spPr>
          <a:xfrm>
            <a:off x="1384662" y="5203012"/>
            <a:ext cx="6521879" cy="2492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387" name="Google Shape;1387;p35"/>
          <p:cNvSpPr/>
          <p:nvPr/>
        </p:nvSpPr>
        <p:spPr>
          <a:xfrm>
            <a:off x="685501" y="5029845"/>
            <a:ext cx="581538" cy="58153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300000" lIns="91425" spcFirstLastPara="1" rIns="91425" wrap="square" tIns="3000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8" name="Google Shape;1388;p35"/>
          <p:cNvSpPr/>
          <p:nvPr/>
        </p:nvSpPr>
        <p:spPr>
          <a:xfrm>
            <a:off x="626323" y="4959466"/>
            <a:ext cx="722916" cy="722916"/>
          </a:xfrm>
          <a:prstGeom prst="blockArc">
            <a:avLst>
              <a:gd fmla="val 4671934" name="adj1"/>
              <a:gd fmla="val 18906429" name="adj2"/>
              <a:gd fmla="val 62" name="adj3"/>
            </a:avLst>
          </a:prstGeom>
          <a:solidFill>
            <a:srgbClr val="A9C9FE"/>
          </a:solidFill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9" name="Google Shape;1389;p35"/>
          <p:cNvSpPr/>
          <p:nvPr/>
        </p:nvSpPr>
        <p:spPr>
          <a:xfrm>
            <a:off x="680598" y="5022843"/>
            <a:ext cx="614363" cy="596161"/>
          </a:xfrm>
          <a:custGeom>
            <a:rect b="b" l="l" r="r" t="t"/>
            <a:pathLst>
              <a:path extrusionOk="0" h="1199" w="1233">
                <a:moveTo>
                  <a:pt x="798" y="1168"/>
                </a:moveTo>
                <a:cubicBezTo>
                  <a:pt x="889" y="1139"/>
                  <a:pt x="1002" y="1061"/>
                  <a:pt x="1066" y="981"/>
                </a:cubicBezTo>
                <a:cubicBezTo>
                  <a:pt x="1209" y="804"/>
                  <a:pt x="1233" y="556"/>
                  <a:pt x="1129" y="351"/>
                </a:cubicBezTo>
                <a:cubicBezTo>
                  <a:pt x="1098" y="290"/>
                  <a:pt x="1004" y="189"/>
                  <a:pt x="937" y="143"/>
                </a:cubicBezTo>
                <a:cubicBezTo>
                  <a:pt x="725" y="0"/>
                  <a:pt x="437" y="24"/>
                  <a:pt x="244" y="202"/>
                </a:cubicBezTo>
                <a:cubicBezTo>
                  <a:pt x="47" y="383"/>
                  <a:pt x="0" y="662"/>
                  <a:pt x="128" y="896"/>
                </a:cubicBezTo>
                <a:cubicBezTo>
                  <a:pt x="197" y="1022"/>
                  <a:pt x="357" y="1148"/>
                  <a:pt x="491" y="1179"/>
                </a:cubicBezTo>
                <a:cubicBezTo>
                  <a:pt x="576" y="1199"/>
                  <a:pt x="711" y="1194"/>
                  <a:pt x="798" y="11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/>
          </a:p>
        </p:txBody>
      </p:sp>
      <p:cxnSp>
        <p:nvCxnSpPr>
          <p:cNvPr id="1390" name="Google Shape;1390;p35"/>
          <p:cNvCxnSpPr/>
          <p:nvPr/>
        </p:nvCxnSpPr>
        <p:spPr>
          <a:xfrm>
            <a:off x="1239081" y="1508913"/>
            <a:ext cx="5842910" cy="0"/>
          </a:xfrm>
          <a:prstGeom prst="straightConnector1">
            <a:avLst/>
          </a:prstGeom>
          <a:solidFill>
            <a:schemeClr val="accent1"/>
          </a:solidFill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med" w="med" type="diamond"/>
          </a:ln>
        </p:spPr>
      </p:cxnSp>
      <p:cxnSp>
        <p:nvCxnSpPr>
          <p:cNvPr id="1391" name="Google Shape;1391;p35"/>
          <p:cNvCxnSpPr/>
          <p:nvPr/>
        </p:nvCxnSpPr>
        <p:spPr>
          <a:xfrm>
            <a:off x="1239081" y="2693738"/>
            <a:ext cx="5842910" cy="0"/>
          </a:xfrm>
          <a:prstGeom prst="straightConnector1">
            <a:avLst/>
          </a:prstGeom>
          <a:solidFill>
            <a:schemeClr val="accent1"/>
          </a:solidFill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med" w="med" type="diamond"/>
          </a:ln>
        </p:spPr>
      </p:cxnSp>
      <p:cxnSp>
        <p:nvCxnSpPr>
          <p:cNvPr id="1392" name="Google Shape;1392;p35"/>
          <p:cNvCxnSpPr/>
          <p:nvPr/>
        </p:nvCxnSpPr>
        <p:spPr>
          <a:xfrm>
            <a:off x="1239081" y="3878564"/>
            <a:ext cx="5842910" cy="0"/>
          </a:xfrm>
          <a:prstGeom prst="straightConnector1">
            <a:avLst/>
          </a:prstGeom>
          <a:solidFill>
            <a:schemeClr val="accent1"/>
          </a:solidFill>
          <a:ln cap="flat" cmpd="sng" w="19050">
            <a:solidFill>
              <a:schemeClr val="accent3"/>
            </a:solidFill>
            <a:prstDash val="solid"/>
            <a:miter lim="800000"/>
            <a:headEnd len="sm" w="sm" type="none"/>
            <a:tailEnd len="med" w="med" type="diamond"/>
          </a:ln>
        </p:spPr>
      </p:cxnSp>
      <p:cxnSp>
        <p:nvCxnSpPr>
          <p:cNvPr id="1393" name="Google Shape;1393;p35"/>
          <p:cNvCxnSpPr/>
          <p:nvPr/>
        </p:nvCxnSpPr>
        <p:spPr>
          <a:xfrm>
            <a:off x="1239081" y="5063388"/>
            <a:ext cx="5842910" cy="0"/>
          </a:xfrm>
          <a:prstGeom prst="straightConnector1">
            <a:avLst/>
          </a:prstGeom>
          <a:solidFill>
            <a:schemeClr val="accent1"/>
          </a:solidFill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med" w="med" type="diamond"/>
          </a:ln>
        </p:spPr>
      </p:cxnSp>
      <p:grpSp>
        <p:nvGrpSpPr>
          <p:cNvPr id="1394" name="Google Shape;1394;p35"/>
          <p:cNvGrpSpPr/>
          <p:nvPr/>
        </p:nvGrpSpPr>
        <p:grpSpPr>
          <a:xfrm>
            <a:off x="8052931" y="2082560"/>
            <a:ext cx="2980830" cy="2980829"/>
            <a:chOff x="8477305" y="2232205"/>
            <a:chExt cx="3102080" cy="3102078"/>
          </a:xfrm>
        </p:grpSpPr>
        <p:sp>
          <p:nvSpPr>
            <p:cNvPr id="1395" name="Google Shape;1395;p35"/>
            <p:cNvSpPr/>
            <p:nvPr/>
          </p:nvSpPr>
          <p:spPr>
            <a:xfrm>
              <a:off x="8477305" y="2232205"/>
              <a:ext cx="3102077" cy="3102078"/>
            </a:xfrm>
            <a:prstGeom prst="arc">
              <a:avLst>
                <a:gd fmla="val 12236924" name="adj1"/>
                <a:gd fmla="val 20091912" name="adj2"/>
              </a:avLst>
            </a:prstGeom>
            <a:noFill/>
            <a:ln cap="flat" cmpd="sng" w="127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6" name="Google Shape;1396;p35"/>
            <p:cNvSpPr/>
            <p:nvPr/>
          </p:nvSpPr>
          <p:spPr>
            <a:xfrm>
              <a:off x="8477306" y="2232205"/>
              <a:ext cx="3102079" cy="3102078"/>
            </a:xfrm>
            <a:prstGeom prst="arc">
              <a:avLst>
                <a:gd fmla="val 20947669" name="adj1"/>
                <a:gd fmla="val 4168876" name="adj2"/>
              </a:avLst>
            </a:prstGeom>
            <a:noFill/>
            <a:ln cap="flat" cmpd="sng" w="127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7" name="Google Shape;1397;p35"/>
            <p:cNvSpPr/>
            <p:nvPr/>
          </p:nvSpPr>
          <p:spPr>
            <a:xfrm>
              <a:off x="8477305" y="2232205"/>
              <a:ext cx="3102077" cy="3102078"/>
            </a:xfrm>
            <a:prstGeom prst="arc">
              <a:avLst>
                <a:gd fmla="val 4740219" name="adj1"/>
                <a:gd fmla="val 11688552" name="adj2"/>
              </a:avLst>
            </a:prstGeom>
            <a:noFill/>
            <a:ln cap="flat" cmpd="sng" w="127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8" name="Google Shape;1398;p35"/>
            <p:cNvSpPr/>
            <p:nvPr/>
          </p:nvSpPr>
          <p:spPr>
            <a:xfrm>
              <a:off x="9199551" y="2566156"/>
              <a:ext cx="1607766" cy="2288314"/>
            </a:xfrm>
            <a:custGeom>
              <a:rect b="b" l="l" r="r" t="t"/>
              <a:pathLst>
                <a:path extrusionOk="0" h="3254311" w="2286476">
                  <a:moveTo>
                    <a:pt x="2227326" y="331565"/>
                  </a:moveTo>
                  <a:lnTo>
                    <a:pt x="1766888" y="331565"/>
                  </a:lnTo>
                  <a:lnTo>
                    <a:pt x="1766888" y="235553"/>
                  </a:lnTo>
                  <a:cubicBezTo>
                    <a:pt x="1766888" y="198882"/>
                    <a:pt x="1737170" y="169069"/>
                    <a:pt x="1700498" y="169069"/>
                  </a:cubicBezTo>
                  <a:lnTo>
                    <a:pt x="1369409" y="168974"/>
                  </a:lnTo>
                  <a:cubicBezTo>
                    <a:pt x="1339882" y="168974"/>
                    <a:pt x="1314164" y="149447"/>
                    <a:pt x="1305782" y="121158"/>
                  </a:cubicBezTo>
                  <a:cubicBezTo>
                    <a:pt x="1284923" y="51149"/>
                    <a:pt x="1220153" y="0"/>
                    <a:pt x="1143286" y="0"/>
                  </a:cubicBezTo>
                  <a:cubicBezTo>
                    <a:pt x="1066514" y="0"/>
                    <a:pt x="1001649" y="50959"/>
                    <a:pt x="980789" y="121063"/>
                  </a:cubicBezTo>
                  <a:cubicBezTo>
                    <a:pt x="972407" y="149352"/>
                    <a:pt x="946595" y="168878"/>
                    <a:pt x="917162" y="168878"/>
                  </a:cubicBezTo>
                  <a:lnTo>
                    <a:pt x="586169" y="168783"/>
                  </a:lnTo>
                  <a:cubicBezTo>
                    <a:pt x="549497" y="168783"/>
                    <a:pt x="519684" y="198501"/>
                    <a:pt x="519684" y="235268"/>
                  </a:cubicBezTo>
                  <a:lnTo>
                    <a:pt x="519684" y="331565"/>
                  </a:lnTo>
                  <a:lnTo>
                    <a:pt x="59150" y="331565"/>
                  </a:lnTo>
                  <a:cubicBezTo>
                    <a:pt x="26480" y="331565"/>
                    <a:pt x="0" y="358045"/>
                    <a:pt x="0" y="390715"/>
                  </a:cubicBezTo>
                  <a:lnTo>
                    <a:pt x="0" y="3195161"/>
                  </a:lnTo>
                  <a:cubicBezTo>
                    <a:pt x="0" y="3227832"/>
                    <a:pt x="26480" y="3254312"/>
                    <a:pt x="59150" y="3254312"/>
                  </a:cubicBezTo>
                  <a:lnTo>
                    <a:pt x="2227326" y="3254312"/>
                  </a:lnTo>
                  <a:cubicBezTo>
                    <a:pt x="2259997" y="3254312"/>
                    <a:pt x="2286476" y="3227832"/>
                    <a:pt x="2286476" y="3195161"/>
                  </a:cubicBezTo>
                  <a:lnTo>
                    <a:pt x="2286476" y="390715"/>
                  </a:lnTo>
                  <a:cubicBezTo>
                    <a:pt x="2286476" y="358140"/>
                    <a:pt x="2259997" y="331565"/>
                    <a:pt x="2227326" y="331565"/>
                  </a:cubicBez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9" name="Google Shape;1399;p35"/>
            <p:cNvSpPr/>
            <p:nvPr/>
          </p:nvSpPr>
          <p:spPr>
            <a:xfrm>
              <a:off x="9163378" y="2763135"/>
              <a:ext cx="1607766" cy="2055170"/>
            </a:xfrm>
            <a:custGeom>
              <a:rect b="b" l="l" r="r" t="t"/>
              <a:pathLst>
                <a:path extrusionOk="0" h="2922746" w="2286476">
                  <a:moveTo>
                    <a:pt x="2286476" y="2863596"/>
                  </a:moveTo>
                  <a:cubicBezTo>
                    <a:pt x="2286476" y="2896267"/>
                    <a:pt x="2259997" y="2922746"/>
                    <a:pt x="2227326" y="2922746"/>
                  </a:cubicBezTo>
                  <a:lnTo>
                    <a:pt x="59055" y="2922746"/>
                  </a:lnTo>
                  <a:cubicBezTo>
                    <a:pt x="26384" y="2922746"/>
                    <a:pt x="0" y="2896267"/>
                    <a:pt x="0" y="2863596"/>
                  </a:cubicBezTo>
                  <a:lnTo>
                    <a:pt x="0" y="59150"/>
                  </a:lnTo>
                  <a:cubicBezTo>
                    <a:pt x="0" y="26479"/>
                    <a:pt x="26480" y="0"/>
                    <a:pt x="59055" y="0"/>
                  </a:cubicBezTo>
                  <a:lnTo>
                    <a:pt x="2227326" y="0"/>
                  </a:lnTo>
                  <a:cubicBezTo>
                    <a:pt x="2259997" y="0"/>
                    <a:pt x="2286476" y="26479"/>
                    <a:pt x="2286476" y="59150"/>
                  </a:cubicBezTo>
                  <a:lnTo>
                    <a:pt x="2286476" y="2863596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0" name="Google Shape;1400;p35"/>
            <p:cNvSpPr/>
            <p:nvPr/>
          </p:nvSpPr>
          <p:spPr>
            <a:xfrm>
              <a:off x="9246498" y="2846320"/>
              <a:ext cx="1441462" cy="1888734"/>
            </a:xfrm>
            <a:custGeom>
              <a:rect b="b" l="l" r="r" t="t"/>
              <a:pathLst>
                <a:path extrusionOk="0" h="2686050" w="2049970">
                  <a:moveTo>
                    <a:pt x="0" y="0"/>
                  </a:moveTo>
                  <a:lnTo>
                    <a:pt x="2049971" y="0"/>
                  </a:lnTo>
                  <a:lnTo>
                    <a:pt x="2049971" y="2686050"/>
                  </a:lnTo>
                  <a:lnTo>
                    <a:pt x="0" y="26860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1" name="Google Shape;1401;p35"/>
            <p:cNvSpPr/>
            <p:nvPr/>
          </p:nvSpPr>
          <p:spPr>
            <a:xfrm>
              <a:off x="9528804" y="2529989"/>
              <a:ext cx="877055" cy="386588"/>
            </a:xfrm>
            <a:custGeom>
              <a:rect b="b" l="l" r="r" t="t"/>
              <a:pathLst>
                <a:path extrusionOk="0" h="549783" w="1247298">
                  <a:moveTo>
                    <a:pt x="849725" y="168974"/>
                  </a:moveTo>
                  <a:cubicBezTo>
                    <a:pt x="820198" y="168974"/>
                    <a:pt x="794480" y="149447"/>
                    <a:pt x="786098" y="121158"/>
                  </a:cubicBezTo>
                  <a:cubicBezTo>
                    <a:pt x="765238" y="51054"/>
                    <a:pt x="700373" y="0"/>
                    <a:pt x="623602" y="0"/>
                  </a:cubicBezTo>
                  <a:cubicBezTo>
                    <a:pt x="546830" y="0"/>
                    <a:pt x="481965" y="50959"/>
                    <a:pt x="461105" y="121063"/>
                  </a:cubicBezTo>
                  <a:cubicBezTo>
                    <a:pt x="452723" y="149352"/>
                    <a:pt x="426910" y="168878"/>
                    <a:pt x="397478" y="168878"/>
                  </a:cubicBezTo>
                  <a:lnTo>
                    <a:pt x="66484" y="168783"/>
                  </a:lnTo>
                  <a:cubicBezTo>
                    <a:pt x="29813" y="168783"/>
                    <a:pt x="0" y="198501"/>
                    <a:pt x="0" y="235268"/>
                  </a:cubicBezTo>
                  <a:lnTo>
                    <a:pt x="0" y="483108"/>
                  </a:lnTo>
                  <a:cubicBezTo>
                    <a:pt x="0" y="519779"/>
                    <a:pt x="29718" y="549593"/>
                    <a:pt x="66484" y="549593"/>
                  </a:cubicBezTo>
                  <a:lnTo>
                    <a:pt x="1180814" y="549783"/>
                  </a:lnTo>
                  <a:cubicBezTo>
                    <a:pt x="1217486" y="549783"/>
                    <a:pt x="1247299" y="520065"/>
                    <a:pt x="1247299" y="483299"/>
                  </a:cubicBezTo>
                  <a:lnTo>
                    <a:pt x="1247299" y="235458"/>
                  </a:lnTo>
                  <a:cubicBezTo>
                    <a:pt x="1247299" y="198787"/>
                    <a:pt x="1217581" y="168974"/>
                    <a:pt x="1180909" y="168974"/>
                  </a:cubicBezTo>
                  <a:lnTo>
                    <a:pt x="849725" y="16897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2" name="Google Shape;1402;p35"/>
            <p:cNvSpPr/>
            <p:nvPr/>
          </p:nvSpPr>
          <p:spPr>
            <a:xfrm>
              <a:off x="9915591" y="2600918"/>
              <a:ext cx="103410" cy="103478"/>
            </a:xfrm>
            <a:custGeom>
              <a:rect b="b" l="l" r="r" t="t"/>
              <a:pathLst>
                <a:path extrusionOk="0" h="147161" w="147066">
                  <a:moveTo>
                    <a:pt x="147066" y="73628"/>
                  </a:moveTo>
                  <a:cubicBezTo>
                    <a:pt x="147066" y="114300"/>
                    <a:pt x="114110" y="147161"/>
                    <a:pt x="73533" y="147161"/>
                  </a:cubicBezTo>
                  <a:cubicBezTo>
                    <a:pt x="32956" y="147161"/>
                    <a:pt x="0" y="114205"/>
                    <a:pt x="0" y="73533"/>
                  </a:cubicBezTo>
                  <a:cubicBezTo>
                    <a:pt x="0" y="32957"/>
                    <a:pt x="33052" y="0"/>
                    <a:pt x="73628" y="0"/>
                  </a:cubicBezTo>
                  <a:cubicBezTo>
                    <a:pt x="114110" y="95"/>
                    <a:pt x="147066" y="32957"/>
                    <a:pt x="147066" y="73628"/>
                  </a:cubicBezTo>
                  <a:close/>
                </a:path>
              </a:pathLst>
            </a:custGeom>
            <a:solidFill>
              <a:srgbClr val="BA7C00">
                <a:alpha val="4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3" name="Google Shape;1403;p35"/>
            <p:cNvSpPr/>
            <p:nvPr/>
          </p:nvSpPr>
          <p:spPr>
            <a:xfrm>
              <a:off x="9528736" y="2845785"/>
              <a:ext cx="876988" cy="70862"/>
            </a:xfrm>
            <a:custGeom>
              <a:rect b="b" l="l" r="r" t="t"/>
              <a:pathLst>
                <a:path extrusionOk="0" h="100774" w="1247203">
                  <a:moveTo>
                    <a:pt x="0" y="0"/>
                  </a:moveTo>
                  <a:lnTo>
                    <a:pt x="1247204" y="0"/>
                  </a:lnTo>
                  <a:lnTo>
                    <a:pt x="1247204" y="100775"/>
                  </a:lnTo>
                  <a:lnTo>
                    <a:pt x="0" y="100775"/>
                  </a:lnTo>
                  <a:close/>
                </a:path>
              </a:pathLst>
            </a:custGeom>
            <a:solidFill>
              <a:srgbClr val="0017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4" name="Google Shape;1404;p35"/>
            <p:cNvSpPr/>
            <p:nvPr/>
          </p:nvSpPr>
          <p:spPr>
            <a:xfrm>
              <a:off x="9859936" y="3054749"/>
              <a:ext cx="336824" cy="40386"/>
            </a:xfrm>
            <a:custGeom>
              <a:rect b="b" l="l" r="r" t="t"/>
              <a:pathLst>
                <a:path extrusionOk="0" h="57435" w="479012">
                  <a:moveTo>
                    <a:pt x="0" y="0"/>
                  </a:moveTo>
                  <a:lnTo>
                    <a:pt x="479012" y="0"/>
                  </a:lnTo>
                  <a:lnTo>
                    <a:pt x="479012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5" name="Google Shape;1405;p35"/>
            <p:cNvSpPr/>
            <p:nvPr/>
          </p:nvSpPr>
          <p:spPr>
            <a:xfrm>
              <a:off x="9859936" y="3157023"/>
              <a:ext cx="673581" cy="40386"/>
            </a:xfrm>
            <a:custGeom>
              <a:rect b="b" l="l" r="r" t="t"/>
              <a:pathLst>
                <a:path extrusionOk="0" h="57435" w="957929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6" name="Google Shape;1406;p35"/>
            <p:cNvSpPr/>
            <p:nvPr/>
          </p:nvSpPr>
          <p:spPr>
            <a:xfrm>
              <a:off x="9859936" y="3256549"/>
              <a:ext cx="673581" cy="40386"/>
            </a:xfrm>
            <a:custGeom>
              <a:rect b="b" l="l" r="r" t="t"/>
              <a:pathLst>
                <a:path extrusionOk="0" h="57435" w="957929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7" name="Google Shape;1407;p35"/>
            <p:cNvSpPr/>
            <p:nvPr/>
          </p:nvSpPr>
          <p:spPr>
            <a:xfrm>
              <a:off x="9859936" y="3356077"/>
              <a:ext cx="673581" cy="40386"/>
            </a:xfrm>
            <a:custGeom>
              <a:rect b="b" l="l" r="r" t="t"/>
              <a:pathLst>
                <a:path extrusionOk="0" h="57435" w="957929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8" name="Google Shape;1408;p35"/>
            <p:cNvSpPr/>
            <p:nvPr/>
          </p:nvSpPr>
          <p:spPr>
            <a:xfrm>
              <a:off x="9403357" y="3054749"/>
              <a:ext cx="341644" cy="341646"/>
            </a:xfrm>
            <a:custGeom>
              <a:rect b="b" l="l" r="r" t="t"/>
              <a:pathLst>
                <a:path extrusionOk="0" h="485870" w="485870">
                  <a:moveTo>
                    <a:pt x="76581" y="485870"/>
                  </a:moveTo>
                  <a:cubicBezTo>
                    <a:pt x="56197" y="485870"/>
                    <a:pt x="36957" y="477869"/>
                    <a:pt x="22479" y="463391"/>
                  </a:cubicBezTo>
                  <a:cubicBezTo>
                    <a:pt x="8001" y="448913"/>
                    <a:pt x="0" y="429673"/>
                    <a:pt x="0" y="409289"/>
                  </a:cubicBezTo>
                  <a:lnTo>
                    <a:pt x="0" y="76581"/>
                  </a:lnTo>
                  <a:cubicBezTo>
                    <a:pt x="0" y="34385"/>
                    <a:pt x="34385" y="0"/>
                    <a:pt x="76581" y="0"/>
                  </a:cubicBezTo>
                  <a:lnTo>
                    <a:pt x="409289" y="0"/>
                  </a:lnTo>
                  <a:cubicBezTo>
                    <a:pt x="451485" y="0"/>
                    <a:pt x="485870" y="34385"/>
                    <a:pt x="485870" y="76581"/>
                  </a:cubicBezTo>
                  <a:lnTo>
                    <a:pt x="485870" y="409289"/>
                  </a:lnTo>
                  <a:cubicBezTo>
                    <a:pt x="485870" y="429673"/>
                    <a:pt x="477869" y="448913"/>
                    <a:pt x="463391" y="463391"/>
                  </a:cubicBezTo>
                  <a:cubicBezTo>
                    <a:pt x="448913" y="477869"/>
                    <a:pt x="429673" y="485870"/>
                    <a:pt x="409289" y="485870"/>
                  </a:cubicBezTo>
                  <a:lnTo>
                    <a:pt x="76581" y="485870"/>
                  </a:lnTo>
                  <a:close/>
                  <a:moveTo>
                    <a:pt x="76581" y="53816"/>
                  </a:moveTo>
                  <a:cubicBezTo>
                    <a:pt x="70485" y="53816"/>
                    <a:pt x="64770" y="56198"/>
                    <a:pt x="60484" y="60484"/>
                  </a:cubicBezTo>
                  <a:cubicBezTo>
                    <a:pt x="56197" y="64770"/>
                    <a:pt x="53816" y="70580"/>
                    <a:pt x="53816" y="76581"/>
                  </a:cubicBezTo>
                  <a:lnTo>
                    <a:pt x="53816" y="409289"/>
                  </a:lnTo>
                  <a:cubicBezTo>
                    <a:pt x="53816" y="421862"/>
                    <a:pt x="64103" y="432149"/>
                    <a:pt x="76676" y="432149"/>
                  </a:cubicBezTo>
                  <a:lnTo>
                    <a:pt x="409289" y="432149"/>
                  </a:lnTo>
                  <a:cubicBezTo>
                    <a:pt x="421862" y="432149"/>
                    <a:pt x="432149" y="421862"/>
                    <a:pt x="432149" y="409289"/>
                  </a:cubicBezTo>
                  <a:lnTo>
                    <a:pt x="432149" y="76581"/>
                  </a:lnTo>
                  <a:cubicBezTo>
                    <a:pt x="432149" y="64008"/>
                    <a:pt x="421957" y="53721"/>
                    <a:pt x="409289" y="53721"/>
                  </a:cubicBezTo>
                  <a:lnTo>
                    <a:pt x="409289" y="53721"/>
                  </a:lnTo>
                  <a:lnTo>
                    <a:pt x="76581" y="53816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9" name="Google Shape;1409;p35"/>
            <p:cNvSpPr/>
            <p:nvPr/>
          </p:nvSpPr>
          <p:spPr>
            <a:xfrm>
              <a:off x="9460420" y="3140815"/>
              <a:ext cx="227585" cy="173200"/>
            </a:xfrm>
            <a:custGeom>
              <a:rect b="b" l="l" r="r" t="t"/>
              <a:pathLst>
                <a:path extrusionOk="0" h="246316" w="323659">
                  <a:moveTo>
                    <a:pt x="136303" y="246317"/>
                  </a:moveTo>
                  <a:lnTo>
                    <a:pt x="0" y="115824"/>
                  </a:lnTo>
                  <a:lnTo>
                    <a:pt x="50959" y="62579"/>
                  </a:lnTo>
                  <a:lnTo>
                    <a:pt x="134112" y="142113"/>
                  </a:lnTo>
                  <a:lnTo>
                    <a:pt x="270415" y="0"/>
                  </a:lnTo>
                  <a:lnTo>
                    <a:pt x="323660" y="50959"/>
                  </a:lnTo>
                  <a:lnTo>
                    <a:pt x="136303" y="24631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0" name="Google Shape;1410;p35"/>
            <p:cNvSpPr/>
            <p:nvPr/>
          </p:nvSpPr>
          <p:spPr>
            <a:xfrm>
              <a:off x="9859936" y="3454934"/>
              <a:ext cx="336824" cy="40386"/>
            </a:xfrm>
            <a:custGeom>
              <a:rect b="b" l="l" r="r" t="t"/>
              <a:pathLst>
                <a:path extrusionOk="0" h="57435" w="479012">
                  <a:moveTo>
                    <a:pt x="0" y="0"/>
                  </a:moveTo>
                  <a:lnTo>
                    <a:pt x="479012" y="0"/>
                  </a:lnTo>
                  <a:lnTo>
                    <a:pt x="479012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1" name="Google Shape;1411;p35"/>
            <p:cNvSpPr/>
            <p:nvPr/>
          </p:nvSpPr>
          <p:spPr>
            <a:xfrm>
              <a:off x="9859936" y="3557139"/>
              <a:ext cx="673581" cy="40386"/>
            </a:xfrm>
            <a:custGeom>
              <a:rect b="b" l="l" r="r" t="t"/>
              <a:pathLst>
                <a:path extrusionOk="0" h="57435" w="957929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2" name="Google Shape;1412;p35"/>
            <p:cNvSpPr/>
            <p:nvPr/>
          </p:nvSpPr>
          <p:spPr>
            <a:xfrm>
              <a:off x="9859936" y="3656667"/>
              <a:ext cx="673581" cy="40386"/>
            </a:xfrm>
            <a:custGeom>
              <a:rect b="b" l="l" r="r" t="t"/>
              <a:pathLst>
                <a:path extrusionOk="0" h="57435" w="957929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3" name="Google Shape;1413;p35"/>
            <p:cNvSpPr/>
            <p:nvPr/>
          </p:nvSpPr>
          <p:spPr>
            <a:xfrm>
              <a:off x="9859936" y="3756192"/>
              <a:ext cx="673581" cy="40386"/>
            </a:xfrm>
            <a:custGeom>
              <a:rect b="b" l="l" r="r" t="t"/>
              <a:pathLst>
                <a:path extrusionOk="0" h="57435" w="957929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4" name="Google Shape;1414;p35"/>
            <p:cNvSpPr/>
            <p:nvPr/>
          </p:nvSpPr>
          <p:spPr>
            <a:xfrm>
              <a:off x="9403357" y="3454934"/>
              <a:ext cx="341644" cy="341646"/>
            </a:xfrm>
            <a:custGeom>
              <a:rect b="b" l="l" r="r" t="t"/>
              <a:pathLst>
                <a:path extrusionOk="0" h="485870" w="485870">
                  <a:moveTo>
                    <a:pt x="76581" y="485870"/>
                  </a:moveTo>
                  <a:cubicBezTo>
                    <a:pt x="56197" y="485870"/>
                    <a:pt x="36957" y="477869"/>
                    <a:pt x="22479" y="463391"/>
                  </a:cubicBezTo>
                  <a:cubicBezTo>
                    <a:pt x="8001" y="448913"/>
                    <a:pt x="0" y="429673"/>
                    <a:pt x="0" y="409289"/>
                  </a:cubicBezTo>
                  <a:lnTo>
                    <a:pt x="0" y="76581"/>
                  </a:lnTo>
                  <a:cubicBezTo>
                    <a:pt x="0" y="34385"/>
                    <a:pt x="34385" y="0"/>
                    <a:pt x="76581" y="0"/>
                  </a:cubicBezTo>
                  <a:lnTo>
                    <a:pt x="409289" y="0"/>
                  </a:lnTo>
                  <a:cubicBezTo>
                    <a:pt x="451485" y="0"/>
                    <a:pt x="485870" y="34385"/>
                    <a:pt x="485870" y="76581"/>
                  </a:cubicBezTo>
                  <a:lnTo>
                    <a:pt x="485870" y="409289"/>
                  </a:lnTo>
                  <a:cubicBezTo>
                    <a:pt x="485870" y="429673"/>
                    <a:pt x="477869" y="448913"/>
                    <a:pt x="463391" y="463391"/>
                  </a:cubicBezTo>
                  <a:cubicBezTo>
                    <a:pt x="448913" y="477869"/>
                    <a:pt x="429673" y="485870"/>
                    <a:pt x="409289" y="485870"/>
                  </a:cubicBezTo>
                  <a:lnTo>
                    <a:pt x="76581" y="485870"/>
                  </a:lnTo>
                  <a:close/>
                  <a:moveTo>
                    <a:pt x="76581" y="53721"/>
                  </a:moveTo>
                  <a:cubicBezTo>
                    <a:pt x="70485" y="53721"/>
                    <a:pt x="64770" y="56102"/>
                    <a:pt x="60484" y="60388"/>
                  </a:cubicBezTo>
                  <a:cubicBezTo>
                    <a:pt x="56197" y="64675"/>
                    <a:pt x="53816" y="70485"/>
                    <a:pt x="53816" y="76486"/>
                  </a:cubicBezTo>
                  <a:lnTo>
                    <a:pt x="53816" y="409194"/>
                  </a:lnTo>
                  <a:cubicBezTo>
                    <a:pt x="53816" y="421767"/>
                    <a:pt x="64103" y="432054"/>
                    <a:pt x="76676" y="432054"/>
                  </a:cubicBezTo>
                  <a:lnTo>
                    <a:pt x="409289" y="432054"/>
                  </a:lnTo>
                  <a:cubicBezTo>
                    <a:pt x="421862" y="432054"/>
                    <a:pt x="432149" y="421767"/>
                    <a:pt x="432149" y="409194"/>
                  </a:cubicBezTo>
                  <a:lnTo>
                    <a:pt x="432149" y="76486"/>
                  </a:lnTo>
                  <a:cubicBezTo>
                    <a:pt x="432149" y="63913"/>
                    <a:pt x="421957" y="53626"/>
                    <a:pt x="409289" y="53626"/>
                  </a:cubicBezTo>
                  <a:lnTo>
                    <a:pt x="409289" y="53626"/>
                  </a:lnTo>
                  <a:lnTo>
                    <a:pt x="76581" y="53721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5" name="Google Shape;1415;p35"/>
            <p:cNvSpPr/>
            <p:nvPr/>
          </p:nvSpPr>
          <p:spPr>
            <a:xfrm>
              <a:off x="9460420" y="3540865"/>
              <a:ext cx="227650" cy="173267"/>
            </a:xfrm>
            <a:custGeom>
              <a:rect b="b" l="l" r="r" t="t"/>
              <a:pathLst>
                <a:path extrusionOk="0" h="246411" w="323754">
                  <a:moveTo>
                    <a:pt x="136303" y="246412"/>
                  </a:moveTo>
                  <a:lnTo>
                    <a:pt x="0" y="115919"/>
                  </a:lnTo>
                  <a:lnTo>
                    <a:pt x="50959" y="62675"/>
                  </a:lnTo>
                  <a:lnTo>
                    <a:pt x="134112" y="142208"/>
                  </a:lnTo>
                  <a:lnTo>
                    <a:pt x="270510" y="0"/>
                  </a:lnTo>
                  <a:lnTo>
                    <a:pt x="323755" y="50959"/>
                  </a:lnTo>
                  <a:lnTo>
                    <a:pt x="136303" y="24641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6" name="Google Shape;1416;p35"/>
            <p:cNvSpPr/>
            <p:nvPr/>
          </p:nvSpPr>
          <p:spPr>
            <a:xfrm>
              <a:off x="9859936" y="3855051"/>
              <a:ext cx="336824" cy="40386"/>
            </a:xfrm>
            <a:custGeom>
              <a:rect b="b" l="l" r="r" t="t"/>
              <a:pathLst>
                <a:path extrusionOk="0" h="57435" w="479012">
                  <a:moveTo>
                    <a:pt x="0" y="0"/>
                  </a:moveTo>
                  <a:lnTo>
                    <a:pt x="479012" y="0"/>
                  </a:lnTo>
                  <a:lnTo>
                    <a:pt x="479012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7" name="Google Shape;1417;p35"/>
            <p:cNvSpPr/>
            <p:nvPr/>
          </p:nvSpPr>
          <p:spPr>
            <a:xfrm>
              <a:off x="9859936" y="3957326"/>
              <a:ext cx="673581" cy="40386"/>
            </a:xfrm>
            <a:custGeom>
              <a:rect b="b" l="l" r="r" t="t"/>
              <a:pathLst>
                <a:path extrusionOk="0" h="57435" w="957929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8" name="Google Shape;1418;p35"/>
            <p:cNvSpPr/>
            <p:nvPr/>
          </p:nvSpPr>
          <p:spPr>
            <a:xfrm>
              <a:off x="9859936" y="4056785"/>
              <a:ext cx="673581" cy="40386"/>
            </a:xfrm>
            <a:custGeom>
              <a:rect b="b" l="l" r="r" t="t"/>
              <a:pathLst>
                <a:path extrusionOk="0" h="57435" w="957929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9" name="Google Shape;1419;p35"/>
            <p:cNvSpPr/>
            <p:nvPr/>
          </p:nvSpPr>
          <p:spPr>
            <a:xfrm>
              <a:off x="9859936" y="4156310"/>
              <a:ext cx="673581" cy="40386"/>
            </a:xfrm>
            <a:custGeom>
              <a:rect b="b" l="l" r="r" t="t"/>
              <a:pathLst>
                <a:path extrusionOk="0" h="57435" w="957929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0" name="Google Shape;1420;p35"/>
            <p:cNvSpPr/>
            <p:nvPr/>
          </p:nvSpPr>
          <p:spPr>
            <a:xfrm>
              <a:off x="9403357" y="3855051"/>
              <a:ext cx="341644" cy="341646"/>
            </a:xfrm>
            <a:custGeom>
              <a:rect b="b" l="l" r="r" t="t"/>
              <a:pathLst>
                <a:path extrusionOk="0" h="485870" w="485870">
                  <a:moveTo>
                    <a:pt x="76581" y="485870"/>
                  </a:moveTo>
                  <a:cubicBezTo>
                    <a:pt x="56197" y="485870"/>
                    <a:pt x="36957" y="477869"/>
                    <a:pt x="22479" y="463391"/>
                  </a:cubicBezTo>
                  <a:cubicBezTo>
                    <a:pt x="8001" y="448913"/>
                    <a:pt x="0" y="429673"/>
                    <a:pt x="0" y="409289"/>
                  </a:cubicBezTo>
                  <a:lnTo>
                    <a:pt x="0" y="76581"/>
                  </a:lnTo>
                  <a:cubicBezTo>
                    <a:pt x="0" y="34385"/>
                    <a:pt x="34385" y="0"/>
                    <a:pt x="76581" y="0"/>
                  </a:cubicBezTo>
                  <a:lnTo>
                    <a:pt x="409289" y="0"/>
                  </a:lnTo>
                  <a:cubicBezTo>
                    <a:pt x="451485" y="0"/>
                    <a:pt x="485870" y="34385"/>
                    <a:pt x="485870" y="76581"/>
                  </a:cubicBezTo>
                  <a:lnTo>
                    <a:pt x="485870" y="409289"/>
                  </a:lnTo>
                  <a:cubicBezTo>
                    <a:pt x="485870" y="429673"/>
                    <a:pt x="477869" y="448913"/>
                    <a:pt x="463391" y="463391"/>
                  </a:cubicBezTo>
                  <a:cubicBezTo>
                    <a:pt x="448913" y="477869"/>
                    <a:pt x="429673" y="485870"/>
                    <a:pt x="409289" y="485870"/>
                  </a:cubicBezTo>
                  <a:lnTo>
                    <a:pt x="76581" y="485870"/>
                  </a:lnTo>
                  <a:close/>
                  <a:moveTo>
                    <a:pt x="76581" y="53721"/>
                  </a:moveTo>
                  <a:cubicBezTo>
                    <a:pt x="70485" y="53721"/>
                    <a:pt x="64770" y="56102"/>
                    <a:pt x="60484" y="60388"/>
                  </a:cubicBezTo>
                  <a:cubicBezTo>
                    <a:pt x="56197" y="64675"/>
                    <a:pt x="53816" y="70485"/>
                    <a:pt x="53816" y="76486"/>
                  </a:cubicBezTo>
                  <a:lnTo>
                    <a:pt x="53816" y="409194"/>
                  </a:lnTo>
                  <a:cubicBezTo>
                    <a:pt x="53816" y="421767"/>
                    <a:pt x="64103" y="432054"/>
                    <a:pt x="76676" y="432054"/>
                  </a:cubicBezTo>
                  <a:lnTo>
                    <a:pt x="409289" y="432054"/>
                  </a:lnTo>
                  <a:cubicBezTo>
                    <a:pt x="421862" y="432054"/>
                    <a:pt x="432149" y="421767"/>
                    <a:pt x="432149" y="409194"/>
                  </a:cubicBezTo>
                  <a:lnTo>
                    <a:pt x="432149" y="76486"/>
                  </a:lnTo>
                  <a:cubicBezTo>
                    <a:pt x="432149" y="63913"/>
                    <a:pt x="421957" y="53626"/>
                    <a:pt x="409289" y="53626"/>
                  </a:cubicBezTo>
                  <a:lnTo>
                    <a:pt x="409289" y="53626"/>
                  </a:lnTo>
                  <a:lnTo>
                    <a:pt x="76581" y="53721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1" name="Google Shape;1421;p35"/>
            <p:cNvSpPr/>
            <p:nvPr/>
          </p:nvSpPr>
          <p:spPr>
            <a:xfrm>
              <a:off x="9460420" y="3941047"/>
              <a:ext cx="227650" cy="173267"/>
            </a:xfrm>
            <a:custGeom>
              <a:rect b="b" l="l" r="r" t="t"/>
              <a:pathLst>
                <a:path extrusionOk="0" h="246411" w="323754">
                  <a:moveTo>
                    <a:pt x="136303" y="246412"/>
                  </a:moveTo>
                  <a:lnTo>
                    <a:pt x="0" y="115919"/>
                  </a:lnTo>
                  <a:lnTo>
                    <a:pt x="50959" y="62675"/>
                  </a:lnTo>
                  <a:lnTo>
                    <a:pt x="134112" y="142208"/>
                  </a:lnTo>
                  <a:lnTo>
                    <a:pt x="270510" y="0"/>
                  </a:lnTo>
                  <a:lnTo>
                    <a:pt x="323755" y="50959"/>
                  </a:lnTo>
                  <a:lnTo>
                    <a:pt x="136303" y="24641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2" name="Google Shape;1422;p35"/>
            <p:cNvSpPr/>
            <p:nvPr/>
          </p:nvSpPr>
          <p:spPr>
            <a:xfrm>
              <a:off x="9859936" y="4255168"/>
              <a:ext cx="336824" cy="40386"/>
            </a:xfrm>
            <a:custGeom>
              <a:rect b="b" l="l" r="r" t="t"/>
              <a:pathLst>
                <a:path extrusionOk="0" h="57435" w="479012">
                  <a:moveTo>
                    <a:pt x="0" y="0"/>
                  </a:moveTo>
                  <a:lnTo>
                    <a:pt x="479012" y="0"/>
                  </a:lnTo>
                  <a:lnTo>
                    <a:pt x="479012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3" name="Google Shape;1423;p35"/>
            <p:cNvSpPr/>
            <p:nvPr/>
          </p:nvSpPr>
          <p:spPr>
            <a:xfrm>
              <a:off x="9859936" y="4357442"/>
              <a:ext cx="673581" cy="40386"/>
            </a:xfrm>
            <a:custGeom>
              <a:rect b="b" l="l" r="r" t="t"/>
              <a:pathLst>
                <a:path extrusionOk="0" h="57435" w="957929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4" name="Google Shape;1424;p35"/>
            <p:cNvSpPr/>
            <p:nvPr/>
          </p:nvSpPr>
          <p:spPr>
            <a:xfrm>
              <a:off x="9859936" y="4456969"/>
              <a:ext cx="673581" cy="40386"/>
            </a:xfrm>
            <a:custGeom>
              <a:rect b="b" l="l" r="r" t="t"/>
              <a:pathLst>
                <a:path extrusionOk="0" h="57435" w="957929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5" name="Google Shape;1425;p35"/>
            <p:cNvSpPr/>
            <p:nvPr/>
          </p:nvSpPr>
          <p:spPr>
            <a:xfrm>
              <a:off x="9859936" y="4556428"/>
              <a:ext cx="673581" cy="40386"/>
            </a:xfrm>
            <a:custGeom>
              <a:rect b="b" l="l" r="r" t="t"/>
              <a:pathLst>
                <a:path extrusionOk="0" h="57435" w="957929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6" name="Google Shape;1426;p35"/>
            <p:cNvSpPr/>
            <p:nvPr/>
          </p:nvSpPr>
          <p:spPr>
            <a:xfrm>
              <a:off x="9403357" y="4255168"/>
              <a:ext cx="341644" cy="341646"/>
            </a:xfrm>
            <a:custGeom>
              <a:rect b="b" l="l" r="r" t="t"/>
              <a:pathLst>
                <a:path extrusionOk="0" h="485870" w="485870">
                  <a:moveTo>
                    <a:pt x="76581" y="485870"/>
                  </a:moveTo>
                  <a:cubicBezTo>
                    <a:pt x="56197" y="485870"/>
                    <a:pt x="36957" y="477869"/>
                    <a:pt x="22479" y="463391"/>
                  </a:cubicBezTo>
                  <a:cubicBezTo>
                    <a:pt x="8001" y="448913"/>
                    <a:pt x="0" y="429673"/>
                    <a:pt x="0" y="409289"/>
                  </a:cubicBezTo>
                  <a:lnTo>
                    <a:pt x="0" y="76581"/>
                  </a:lnTo>
                  <a:cubicBezTo>
                    <a:pt x="0" y="34385"/>
                    <a:pt x="34385" y="0"/>
                    <a:pt x="76581" y="0"/>
                  </a:cubicBezTo>
                  <a:lnTo>
                    <a:pt x="409289" y="0"/>
                  </a:lnTo>
                  <a:cubicBezTo>
                    <a:pt x="451485" y="0"/>
                    <a:pt x="485870" y="34385"/>
                    <a:pt x="485870" y="76581"/>
                  </a:cubicBezTo>
                  <a:lnTo>
                    <a:pt x="485870" y="409289"/>
                  </a:lnTo>
                  <a:cubicBezTo>
                    <a:pt x="485870" y="429673"/>
                    <a:pt x="477869" y="448913"/>
                    <a:pt x="463391" y="463391"/>
                  </a:cubicBezTo>
                  <a:cubicBezTo>
                    <a:pt x="448913" y="477869"/>
                    <a:pt x="429673" y="485870"/>
                    <a:pt x="409289" y="485870"/>
                  </a:cubicBezTo>
                  <a:lnTo>
                    <a:pt x="76581" y="485870"/>
                  </a:lnTo>
                  <a:close/>
                  <a:moveTo>
                    <a:pt x="76581" y="53721"/>
                  </a:moveTo>
                  <a:cubicBezTo>
                    <a:pt x="70485" y="53721"/>
                    <a:pt x="64770" y="56102"/>
                    <a:pt x="60484" y="60389"/>
                  </a:cubicBezTo>
                  <a:cubicBezTo>
                    <a:pt x="56197" y="64675"/>
                    <a:pt x="53816" y="70485"/>
                    <a:pt x="53816" y="76486"/>
                  </a:cubicBezTo>
                  <a:lnTo>
                    <a:pt x="53816" y="409194"/>
                  </a:lnTo>
                  <a:cubicBezTo>
                    <a:pt x="53816" y="421767"/>
                    <a:pt x="64103" y="432054"/>
                    <a:pt x="76676" y="432054"/>
                  </a:cubicBezTo>
                  <a:lnTo>
                    <a:pt x="409289" y="432054"/>
                  </a:lnTo>
                  <a:cubicBezTo>
                    <a:pt x="421862" y="432054"/>
                    <a:pt x="432149" y="421767"/>
                    <a:pt x="432149" y="409194"/>
                  </a:cubicBezTo>
                  <a:lnTo>
                    <a:pt x="432149" y="76486"/>
                  </a:lnTo>
                  <a:cubicBezTo>
                    <a:pt x="432149" y="63913"/>
                    <a:pt x="421957" y="53626"/>
                    <a:pt x="409289" y="53626"/>
                  </a:cubicBezTo>
                  <a:lnTo>
                    <a:pt x="409289" y="53626"/>
                  </a:lnTo>
                  <a:lnTo>
                    <a:pt x="76581" y="53721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7" name="Google Shape;1427;p35"/>
            <p:cNvSpPr/>
            <p:nvPr/>
          </p:nvSpPr>
          <p:spPr>
            <a:xfrm>
              <a:off x="9460419" y="4341164"/>
              <a:ext cx="227650" cy="173267"/>
            </a:xfrm>
            <a:custGeom>
              <a:rect b="b" l="l" r="r" t="t"/>
              <a:pathLst>
                <a:path extrusionOk="0" h="246411" w="323754">
                  <a:moveTo>
                    <a:pt x="136303" y="246412"/>
                  </a:moveTo>
                  <a:lnTo>
                    <a:pt x="0" y="115919"/>
                  </a:lnTo>
                  <a:lnTo>
                    <a:pt x="50959" y="62674"/>
                  </a:lnTo>
                  <a:lnTo>
                    <a:pt x="134112" y="142208"/>
                  </a:lnTo>
                  <a:lnTo>
                    <a:pt x="270510" y="0"/>
                  </a:lnTo>
                  <a:lnTo>
                    <a:pt x="323755" y="50959"/>
                  </a:lnTo>
                  <a:lnTo>
                    <a:pt x="136303" y="24641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8" name="Google Shape;1428;p35"/>
            <p:cNvSpPr/>
            <p:nvPr/>
          </p:nvSpPr>
          <p:spPr>
            <a:xfrm rot="-1356795">
              <a:off x="9915443" y="2600987"/>
              <a:ext cx="103543" cy="103409"/>
            </a:xfrm>
            <a:custGeom>
              <a:rect b="b" l="l" r="r" t="t"/>
              <a:pathLst>
                <a:path extrusionOk="0" h="147062" w="147253">
                  <a:moveTo>
                    <a:pt x="147253" y="73531"/>
                  </a:moveTo>
                  <a:cubicBezTo>
                    <a:pt x="147253" y="114142"/>
                    <a:pt x="114289" y="147063"/>
                    <a:pt x="73627" y="147063"/>
                  </a:cubicBezTo>
                  <a:cubicBezTo>
                    <a:pt x="32964" y="147063"/>
                    <a:pt x="0" y="114142"/>
                    <a:pt x="0" y="73531"/>
                  </a:cubicBezTo>
                  <a:cubicBezTo>
                    <a:pt x="0" y="32921"/>
                    <a:pt x="32964" y="0"/>
                    <a:pt x="73627" y="0"/>
                  </a:cubicBezTo>
                  <a:cubicBezTo>
                    <a:pt x="114289" y="0"/>
                    <a:pt x="147253" y="32921"/>
                    <a:pt x="147253" y="735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29" name="Google Shape;1429;p35"/>
            <p:cNvGrpSpPr/>
            <p:nvPr/>
          </p:nvGrpSpPr>
          <p:grpSpPr>
            <a:xfrm>
              <a:off x="10922865" y="3113622"/>
              <a:ext cx="182578" cy="1522104"/>
              <a:chOff x="15675063" y="4403926"/>
              <a:chExt cx="266139" cy="2218722"/>
            </a:xfrm>
          </p:grpSpPr>
          <p:sp>
            <p:nvSpPr>
              <p:cNvPr id="1430" name="Google Shape;1430;p35"/>
              <p:cNvSpPr/>
              <p:nvPr/>
            </p:nvSpPr>
            <p:spPr>
              <a:xfrm>
                <a:off x="15724853" y="4453811"/>
                <a:ext cx="216349" cy="2168837"/>
              </a:xfrm>
              <a:custGeom>
                <a:rect b="b" l="l" r="r" t="t"/>
                <a:pathLst>
                  <a:path extrusionOk="0" h="2115978" w="211074">
                    <a:moveTo>
                      <a:pt x="187738" y="123825"/>
                    </a:moveTo>
                    <a:lnTo>
                      <a:pt x="163735" y="123825"/>
                    </a:lnTo>
                    <a:lnTo>
                      <a:pt x="163735" y="80105"/>
                    </a:lnTo>
                    <a:lnTo>
                      <a:pt x="163735" y="27146"/>
                    </a:lnTo>
                    <a:cubicBezTo>
                      <a:pt x="163735" y="12192"/>
                      <a:pt x="151543" y="0"/>
                      <a:pt x="136589" y="0"/>
                    </a:cubicBezTo>
                    <a:lnTo>
                      <a:pt x="74486" y="0"/>
                    </a:lnTo>
                    <a:cubicBezTo>
                      <a:pt x="59531" y="0"/>
                      <a:pt x="47339" y="12192"/>
                      <a:pt x="47339" y="27146"/>
                    </a:cubicBezTo>
                    <a:lnTo>
                      <a:pt x="47339" y="80200"/>
                    </a:lnTo>
                    <a:lnTo>
                      <a:pt x="47339" y="123920"/>
                    </a:lnTo>
                    <a:lnTo>
                      <a:pt x="23336" y="123920"/>
                    </a:lnTo>
                    <a:cubicBezTo>
                      <a:pt x="10478" y="123920"/>
                      <a:pt x="0" y="134398"/>
                      <a:pt x="0" y="147256"/>
                    </a:cubicBezTo>
                    <a:lnTo>
                      <a:pt x="0" y="205264"/>
                    </a:lnTo>
                    <a:lnTo>
                      <a:pt x="0" y="222790"/>
                    </a:lnTo>
                    <a:lnTo>
                      <a:pt x="0" y="1190816"/>
                    </a:lnTo>
                    <a:lnTo>
                      <a:pt x="34576" y="1832991"/>
                    </a:lnTo>
                    <a:lnTo>
                      <a:pt x="34576" y="1881569"/>
                    </a:lnTo>
                    <a:lnTo>
                      <a:pt x="49911" y="1881569"/>
                    </a:lnTo>
                    <a:lnTo>
                      <a:pt x="71723" y="2057876"/>
                    </a:lnTo>
                    <a:lnTo>
                      <a:pt x="91154" y="2057876"/>
                    </a:lnTo>
                    <a:lnTo>
                      <a:pt x="91154" y="2101120"/>
                    </a:lnTo>
                    <a:cubicBezTo>
                      <a:pt x="91154" y="2109311"/>
                      <a:pt x="97631" y="2115979"/>
                      <a:pt x="105537" y="2115979"/>
                    </a:cubicBezTo>
                    <a:cubicBezTo>
                      <a:pt x="113443" y="2115979"/>
                      <a:pt x="119920" y="2109311"/>
                      <a:pt x="119920" y="2101120"/>
                    </a:cubicBezTo>
                    <a:lnTo>
                      <a:pt x="119920" y="2057876"/>
                    </a:lnTo>
                    <a:lnTo>
                      <a:pt x="139351" y="2057876"/>
                    </a:lnTo>
                    <a:lnTo>
                      <a:pt x="161163" y="1881569"/>
                    </a:lnTo>
                    <a:lnTo>
                      <a:pt x="174593" y="1881569"/>
                    </a:lnTo>
                    <a:lnTo>
                      <a:pt x="176498" y="1881569"/>
                    </a:lnTo>
                    <a:lnTo>
                      <a:pt x="176498" y="1832991"/>
                    </a:lnTo>
                    <a:lnTo>
                      <a:pt x="211074" y="1190816"/>
                    </a:lnTo>
                    <a:lnTo>
                      <a:pt x="211074" y="1190816"/>
                    </a:lnTo>
                    <a:lnTo>
                      <a:pt x="211074" y="1190816"/>
                    </a:lnTo>
                    <a:lnTo>
                      <a:pt x="211074" y="1122712"/>
                    </a:lnTo>
                    <a:lnTo>
                      <a:pt x="211074" y="222885"/>
                    </a:lnTo>
                    <a:lnTo>
                      <a:pt x="211074" y="205359"/>
                    </a:lnTo>
                    <a:lnTo>
                      <a:pt x="211074" y="147352"/>
                    </a:lnTo>
                    <a:cubicBezTo>
                      <a:pt x="211074" y="134302"/>
                      <a:pt x="200501" y="123825"/>
                      <a:pt x="187738" y="123825"/>
                    </a:cubicBezTo>
                    <a:close/>
                  </a:path>
                </a:pathLst>
              </a:custGeom>
              <a:solidFill>
                <a:srgbClr val="000000">
                  <a:alpha val="11764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070605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1" name="Google Shape;1431;p35"/>
              <p:cNvSpPr/>
              <p:nvPr/>
            </p:nvSpPr>
            <p:spPr>
              <a:xfrm>
                <a:off x="15723585" y="4403926"/>
                <a:ext cx="119303" cy="236751"/>
              </a:xfrm>
              <a:custGeom>
                <a:rect b="b" l="l" r="r" t="t"/>
                <a:pathLst>
                  <a:path extrusionOk="0" h="230981" w="116395">
                    <a:moveTo>
                      <a:pt x="89249" y="230981"/>
                    </a:moveTo>
                    <a:lnTo>
                      <a:pt x="27146" y="230981"/>
                    </a:lnTo>
                    <a:cubicBezTo>
                      <a:pt x="12192" y="230981"/>
                      <a:pt x="0" y="218789"/>
                      <a:pt x="0" y="203835"/>
                    </a:cubicBezTo>
                    <a:lnTo>
                      <a:pt x="0" y="27146"/>
                    </a:lnTo>
                    <a:cubicBezTo>
                      <a:pt x="0" y="12192"/>
                      <a:pt x="12192" y="0"/>
                      <a:pt x="27146" y="0"/>
                    </a:cubicBezTo>
                    <a:lnTo>
                      <a:pt x="89249" y="0"/>
                    </a:lnTo>
                    <a:cubicBezTo>
                      <a:pt x="104203" y="0"/>
                      <a:pt x="116396" y="12192"/>
                      <a:pt x="116396" y="27146"/>
                    </a:cubicBezTo>
                    <a:lnTo>
                      <a:pt x="116396" y="203835"/>
                    </a:lnTo>
                    <a:cubicBezTo>
                      <a:pt x="116300" y="218694"/>
                      <a:pt x="104108" y="230981"/>
                      <a:pt x="89249" y="23098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070605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2" name="Google Shape;1432;p35"/>
              <p:cNvSpPr/>
              <p:nvPr/>
            </p:nvSpPr>
            <p:spPr>
              <a:xfrm>
                <a:off x="15675063" y="4530942"/>
                <a:ext cx="216251" cy="125257"/>
              </a:xfrm>
              <a:custGeom>
                <a:rect b="b" l="l" r="r" t="t"/>
                <a:pathLst>
                  <a:path extrusionOk="0" h="122205" w="210979">
                    <a:moveTo>
                      <a:pt x="187642" y="122206"/>
                    </a:moveTo>
                    <a:lnTo>
                      <a:pt x="23336" y="122206"/>
                    </a:lnTo>
                    <a:cubicBezTo>
                      <a:pt x="10477" y="122206"/>
                      <a:pt x="0" y="111728"/>
                      <a:pt x="0" y="98869"/>
                    </a:cubicBezTo>
                    <a:lnTo>
                      <a:pt x="0" y="23336"/>
                    </a:lnTo>
                    <a:cubicBezTo>
                      <a:pt x="0" y="10477"/>
                      <a:pt x="10477" y="0"/>
                      <a:pt x="23336" y="0"/>
                    </a:cubicBezTo>
                    <a:lnTo>
                      <a:pt x="187642" y="0"/>
                    </a:lnTo>
                    <a:cubicBezTo>
                      <a:pt x="200501" y="0"/>
                      <a:pt x="210979" y="10477"/>
                      <a:pt x="210979" y="23336"/>
                    </a:cubicBezTo>
                    <a:lnTo>
                      <a:pt x="210979" y="98869"/>
                    </a:lnTo>
                    <a:cubicBezTo>
                      <a:pt x="211074" y="111728"/>
                      <a:pt x="200501" y="122206"/>
                      <a:pt x="187642" y="12220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070605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3" name="Google Shape;1433;p35"/>
              <p:cNvSpPr/>
              <p:nvPr/>
            </p:nvSpPr>
            <p:spPr>
              <a:xfrm>
                <a:off x="15675063" y="4614317"/>
                <a:ext cx="216347" cy="1668389"/>
              </a:xfrm>
              <a:custGeom>
                <a:rect b="b" l="l" r="r" t="t"/>
                <a:pathLst>
                  <a:path extrusionOk="0" h="1627727" w="211073">
                    <a:moveTo>
                      <a:pt x="105537" y="0"/>
                    </a:moveTo>
                    <a:lnTo>
                      <a:pt x="105537" y="0"/>
                    </a:lnTo>
                    <a:lnTo>
                      <a:pt x="0" y="0"/>
                    </a:lnTo>
                    <a:lnTo>
                      <a:pt x="0" y="985552"/>
                    </a:lnTo>
                    <a:lnTo>
                      <a:pt x="34576" y="1627727"/>
                    </a:lnTo>
                    <a:lnTo>
                      <a:pt x="105537" y="1627727"/>
                    </a:lnTo>
                    <a:lnTo>
                      <a:pt x="105537" y="1627727"/>
                    </a:lnTo>
                    <a:lnTo>
                      <a:pt x="176498" y="1627727"/>
                    </a:lnTo>
                    <a:lnTo>
                      <a:pt x="211074" y="985552"/>
                    </a:lnTo>
                    <a:lnTo>
                      <a:pt x="211074" y="0"/>
                    </a:lnTo>
                    <a:close/>
                  </a:path>
                </a:pathLst>
              </a:custGeom>
              <a:solidFill>
                <a:srgbClr val="6FB6F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070605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4" name="Google Shape;1434;p35"/>
              <p:cNvSpPr/>
              <p:nvPr/>
            </p:nvSpPr>
            <p:spPr>
              <a:xfrm>
                <a:off x="15792024" y="4614317"/>
                <a:ext cx="99387" cy="1668389"/>
              </a:xfrm>
              <a:custGeom>
                <a:rect b="b" l="l" r="r" t="t"/>
                <a:pathLst>
                  <a:path extrusionOk="0" h="1627727" w="96964">
                    <a:moveTo>
                      <a:pt x="34576" y="0"/>
                    </a:moveTo>
                    <a:lnTo>
                      <a:pt x="34576" y="985552"/>
                    </a:lnTo>
                    <a:lnTo>
                      <a:pt x="0" y="1627727"/>
                    </a:lnTo>
                    <a:lnTo>
                      <a:pt x="62389" y="1627727"/>
                    </a:lnTo>
                    <a:lnTo>
                      <a:pt x="96964" y="985552"/>
                    </a:lnTo>
                    <a:lnTo>
                      <a:pt x="96964" y="0"/>
                    </a:lnTo>
                    <a:close/>
                  </a:path>
                </a:pathLst>
              </a:custGeom>
              <a:solidFill>
                <a:srgbClr val="03366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070605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5" name="Google Shape;1435;p35"/>
              <p:cNvSpPr/>
              <p:nvPr/>
            </p:nvSpPr>
            <p:spPr>
              <a:xfrm>
                <a:off x="15707282" y="6212802"/>
                <a:ext cx="151813" cy="69902"/>
              </a:xfrm>
              <a:custGeom>
                <a:rect b="b" l="l" r="r" t="t"/>
                <a:pathLst>
                  <a:path extrusionOk="0" h="68198" w="148113">
                    <a:moveTo>
                      <a:pt x="0" y="0"/>
                    </a:moveTo>
                    <a:lnTo>
                      <a:pt x="3429" y="68199"/>
                    </a:lnTo>
                    <a:lnTo>
                      <a:pt x="74104" y="68199"/>
                    </a:lnTo>
                    <a:lnTo>
                      <a:pt x="74104" y="68199"/>
                    </a:lnTo>
                    <a:lnTo>
                      <a:pt x="145066" y="68199"/>
                    </a:lnTo>
                    <a:lnTo>
                      <a:pt x="148114" y="0"/>
                    </a:lnTo>
                    <a:close/>
                  </a:path>
                </a:pathLst>
              </a:custGeom>
              <a:solidFill>
                <a:srgbClr val="0B8A9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070605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6" name="Google Shape;1436;p35"/>
              <p:cNvSpPr/>
              <p:nvPr/>
            </p:nvSpPr>
            <p:spPr>
              <a:xfrm>
                <a:off x="15768495" y="6420751"/>
                <a:ext cx="29484" cy="152009"/>
              </a:xfrm>
              <a:custGeom>
                <a:rect b="b" l="l" r="r" t="t"/>
                <a:pathLst>
                  <a:path extrusionOk="0" h="148304" w="28765">
                    <a:moveTo>
                      <a:pt x="14383" y="148304"/>
                    </a:moveTo>
                    <a:cubicBezTo>
                      <a:pt x="6477" y="148304"/>
                      <a:pt x="0" y="141637"/>
                      <a:pt x="0" y="133445"/>
                    </a:cubicBezTo>
                    <a:lnTo>
                      <a:pt x="0" y="14859"/>
                    </a:lnTo>
                    <a:cubicBezTo>
                      <a:pt x="0" y="6668"/>
                      <a:pt x="6477" y="0"/>
                      <a:pt x="14383" y="0"/>
                    </a:cubicBezTo>
                    <a:cubicBezTo>
                      <a:pt x="22288" y="0"/>
                      <a:pt x="28766" y="6668"/>
                      <a:pt x="28766" y="14859"/>
                    </a:cubicBezTo>
                    <a:lnTo>
                      <a:pt x="28766" y="133445"/>
                    </a:lnTo>
                    <a:cubicBezTo>
                      <a:pt x="28766" y="141637"/>
                      <a:pt x="22288" y="148304"/>
                      <a:pt x="14383" y="148304"/>
                    </a:cubicBezTo>
                    <a:close/>
                  </a:path>
                </a:pathLst>
              </a:custGeom>
              <a:solidFill>
                <a:srgbClr val="353D4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070605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7" name="Google Shape;1437;p35"/>
              <p:cNvSpPr/>
              <p:nvPr/>
            </p:nvSpPr>
            <p:spPr>
              <a:xfrm>
                <a:off x="15675063" y="5554586"/>
                <a:ext cx="216349" cy="69902"/>
              </a:xfrm>
              <a:custGeom>
                <a:rect b="b" l="l" r="r" t="t"/>
                <a:pathLst>
                  <a:path extrusionOk="0" h="68198" w="211074">
                    <a:moveTo>
                      <a:pt x="0" y="0"/>
                    </a:moveTo>
                    <a:lnTo>
                      <a:pt x="211074" y="0"/>
                    </a:lnTo>
                    <a:lnTo>
                      <a:pt x="211074" y="68199"/>
                    </a:lnTo>
                    <a:lnTo>
                      <a:pt x="0" y="6819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070605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8" name="Google Shape;1438;p35"/>
              <p:cNvSpPr/>
              <p:nvPr/>
            </p:nvSpPr>
            <p:spPr>
              <a:xfrm>
                <a:off x="15710503" y="6282705"/>
                <a:ext cx="145470" cy="49792"/>
              </a:xfrm>
              <a:custGeom>
                <a:rect b="b" l="l" r="r" t="t"/>
                <a:pathLst>
                  <a:path extrusionOk="0" h="48577" w="141922">
                    <a:moveTo>
                      <a:pt x="140018" y="0"/>
                    </a:moveTo>
                    <a:lnTo>
                      <a:pt x="107347" y="0"/>
                    </a:lnTo>
                    <a:lnTo>
                      <a:pt x="0" y="0"/>
                    </a:lnTo>
                    <a:lnTo>
                      <a:pt x="0" y="48578"/>
                    </a:lnTo>
                    <a:lnTo>
                      <a:pt x="107347" y="48578"/>
                    </a:lnTo>
                    <a:lnTo>
                      <a:pt x="140018" y="48578"/>
                    </a:lnTo>
                    <a:lnTo>
                      <a:pt x="141923" y="48578"/>
                    </a:lnTo>
                    <a:lnTo>
                      <a:pt x="141923" y="0"/>
                    </a:lnTo>
                    <a:close/>
                  </a:path>
                </a:pathLst>
              </a:custGeom>
              <a:solidFill>
                <a:srgbClr val="03366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070605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9" name="Google Shape;1439;p35"/>
              <p:cNvSpPr/>
              <p:nvPr/>
            </p:nvSpPr>
            <p:spPr>
              <a:xfrm>
                <a:off x="15726223" y="6332496"/>
                <a:ext cx="114031" cy="180710"/>
              </a:xfrm>
              <a:custGeom>
                <a:rect b="b" l="l" r="r" t="t"/>
                <a:pathLst>
                  <a:path extrusionOk="0" h="176307" w="111251">
                    <a:moveTo>
                      <a:pt x="0" y="0"/>
                    </a:moveTo>
                    <a:lnTo>
                      <a:pt x="21812" y="176308"/>
                    </a:lnTo>
                    <a:lnTo>
                      <a:pt x="89440" y="176308"/>
                    </a:lnTo>
                    <a:lnTo>
                      <a:pt x="111252" y="0"/>
                    </a:lnTo>
                    <a:close/>
                  </a:path>
                </a:pathLst>
              </a:custGeom>
              <a:solidFill>
                <a:srgbClr val="6FB6F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070605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0" name="Google Shape;1440;p35"/>
              <p:cNvSpPr/>
              <p:nvPr/>
            </p:nvSpPr>
            <p:spPr>
              <a:xfrm>
                <a:off x="15827465" y="5554586"/>
                <a:ext cx="63947" cy="69805"/>
              </a:xfrm>
              <a:custGeom>
                <a:rect b="b" l="l" r="r" t="t"/>
                <a:pathLst>
                  <a:path extrusionOk="0" h="68103" w="62388">
                    <a:moveTo>
                      <a:pt x="0" y="0"/>
                    </a:moveTo>
                    <a:lnTo>
                      <a:pt x="62389" y="0"/>
                    </a:lnTo>
                    <a:lnTo>
                      <a:pt x="62389" y="68104"/>
                    </a:lnTo>
                    <a:lnTo>
                      <a:pt x="0" y="68104"/>
                    </a:lnTo>
                    <a:close/>
                  </a:path>
                </a:pathLst>
              </a:custGeom>
              <a:solidFill>
                <a:srgbClr val="0B8A9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070605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1" name="Google Shape;1441;p35"/>
              <p:cNvSpPr/>
              <p:nvPr/>
            </p:nvSpPr>
            <p:spPr>
              <a:xfrm>
                <a:off x="15795245" y="6212802"/>
                <a:ext cx="63848" cy="69902"/>
              </a:xfrm>
              <a:custGeom>
                <a:rect b="b" l="l" r="r" t="t"/>
                <a:pathLst>
                  <a:path extrusionOk="0" h="68198" w="62293">
                    <a:moveTo>
                      <a:pt x="0" y="0"/>
                    </a:moveTo>
                    <a:lnTo>
                      <a:pt x="0" y="68199"/>
                    </a:lnTo>
                    <a:lnTo>
                      <a:pt x="59246" y="68199"/>
                    </a:lnTo>
                    <a:lnTo>
                      <a:pt x="62293" y="0"/>
                    </a:lnTo>
                    <a:close/>
                  </a:path>
                </a:pathLst>
              </a:custGeom>
              <a:solidFill>
                <a:srgbClr val="0B8A9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070605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2" name="Google Shape;1442;p35"/>
              <p:cNvSpPr/>
              <p:nvPr/>
            </p:nvSpPr>
            <p:spPr>
              <a:xfrm>
                <a:off x="15723585" y="4486129"/>
                <a:ext cx="119207" cy="44811"/>
              </a:xfrm>
              <a:custGeom>
                <a:rect b="b" l="l" r="r" t="t"/>
                <a:pathLst>
                  <a:path extrusionOk="0" h="43719" w="116300">
                    <a:moveTo>
                      <a:pt x="0" y="0"/>
                    </a:moveTo>
                    <a:lnTo>
                      <a:pt x="116300" y="0"/>
                    </a:lnTo>
                    <a:lnTo>
                      <a:pt x="116300" y="43720"/>
                    </a:lnTo>
                    <a:lnTo>
                      <a:pt x="0" y="43720"/>
                    </a:lnTo>
                    <a:close/>
                  </a:path>
                </a:pathLst>
              </a:custGeom>
              <a:solidFill>
                <a:srgbClr val="03366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070605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3" name="Google Shape;1443;p35"/>
              <p:cNvSpPr/>
              <p:nvPr/>
            </p:nvSpPr>
            <p:spPr>
              <a:xfrm>
                <a:off x="15747799" y="4727176"/>
                <a:ext cx="75955" cy="536863"/>
              </a:xfrm>
              <a:custGeom>
                <a:rect b="b" l="l" r="r" t="t"/>
                <a:pathLst>
                  <a:path extrusionOk="0" h="523779" w="74104">
                    <a:moveTo>
                      <a:pt x="67628" y="523780"/>
                    </a:moveTo>
                    <a:lnTo>
                      <a:pt x="6477" y="523780"/>
                    </a:lnTo>
                    <a:cubicBezTo>
                      <a:pt x="2953" y="523780"/>
                      <a:pt x="0" y="520922"/>
                      <a:pt x="0" y="517303"/>
                    </a:cubicBezTo>
                    <a:lnTo>
                      <a:pt x="0" y="6477"/>
                    </a:lnTo>
                    <a:cubicBezTo>
                      <a:pt x="0" y="2953"/>
                      <a:pt x="2858" y="0"/>
                      <a:pt x="6477" y="0"/>
                    </a:cubicBezTo>
                    <a:lnTo>
                      <a:pt x="67628" y="0"/>
                    </a:lnTo>
                    <a:cubicBezTo>
                      <a:pt x="71152" y="0"/>
                      <a:pt x="74104" y="2858"/>
                      <a:pt x="74104" y="6477"/>
                    </a:cubicBezTo>
                    <a:lnTo>
                      <a:pt x="74104" y="517303"/>
                    </a:lnTo>
                    <a:cubicBezTo>
                      <a:pt x="74104" y="520922"/>
                      <a:pt x="71247" y="523780"/>
                      <a:pt x="67628" y="523780"/>
                    </a:cubicBezTo>
                    <a:close/>
                  </a:path>
                </a:pathLst>
              </a:custGeom>
              <a:solidFill>
                <a:srgbClr val="03366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070605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4" name="Google Shape;1444;p35"/>
              <p:cNvSpPr/>
              <p:nvPr/>
            </p:nvSpPr>
            <p:spPr>
              <a:xfrm>
                <a:off x="15747894" y="5337555"/>
                <a:ext cx="75857" cy="62385"/>
              </a:xfrm>
              <a:custGeom>
                <a:rect b="b" l="l" r="r" t="t"/>
                <a:pathLst>
                  <a:path extrusionOk="0" h="60864" w="74009">
                    <a:moveTo>
                      <a:pt x="48387" y="26384"/>
                    </a:moveTo>
                    <a:lnTo>
                      <a:pt x="25622" y="26384"/>
                    </a:lnTo>
                    <a:cubicBezTo>
                      <a:pt x="11430" y="26384"/>
                      <a:pt x="0" y="14573"/>
                      <a:pt x="0" y="0"/>
                    </a:cubicBezTo>
                    <a:lnTo>
                      <a:pt x="0" y="34480"/>
                    </a:lnTo>
                    <a:cubicBezTo>
                      <a:pt x="0" y="49054"/>
                      <a:pt x="11525" y="60865"/>
                      <a:pt x="25622" y="60865"/>
                    </a:cubicBezTo>
                    <a:lnTo>
                      <a:pt x="48387" y="60865"/>
                    </a:lnTo>
                    <a:cubicBezTo>
                      <a:pt x="62579" y="60865"/>
                      <a:pt x="74009" y="49054"/>
                      <a:pt x="74009" y="34480"/>
                    </a:cubicBezTo>
                    <a:lnTo>
                      <a:pt x="74009" y="0"/>
                    </a:lnTo>
                    <a:cubicBezTo>
                      <a:pt x="74009" y="14573"/>
                      <a:pt x="62579" y="26384"/>
                      <a:pt x="48387" y="26384"/>
                    </a:cubicBezTo>
                    <a:close/>
                  </a:path>
                </a:pathLst>
              </a:custGeom>
              <a:solidFill>
                <a:srgbClr val="0B8A9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070605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5" name="Google Shape;1445;p35"/>
              <p:cNvSpPr/>
              <p:nvPr/>
            </p:nvSpPr>
            <p:spPr>
              <a:xfrm>
                <a:off x="15747894" y="4727371"/>
                <a:ext cx="75859" cy="640156"/>
              </a:xfrm>
              <a:custGeom>
                <a:rect b="b" l="l" r="r" t="t"/>
                <a:pathLst>
                  <a:path extrusionOk="0" h="624554" w="74009">
                    <a:moveTo>
                      <a:pt x="48006" y="624554"/>
                    </a:moveTo>
                    <a:lnTo>
                      <a:pt x="26003" y="624554"/>
                    </a:lnTo>
                    <a:cubicBezTo>
                      <a:pt x="11621" y="624554"/>
                      <a:pt x="0" y="612934"/>
                      <a:pt x="0" y="598551"/>
                    </a:cubicBezTo>
                    <a:lnTo>
                      <a:pt x="0" y="26003"/>
                    </a:lnTo>
                    <a:cubicBezTo>
                      <a:pt x="0" y="11621"/>
                      <a:pt x="11621" y="0"/>
                      <a:pt x="26003" y="0"/>
                    </a:cubicBezTo>
                    <a:lnTo>
                      <a:pt x="48006" y="0"/>
                    </a:lnTo>
                    <a:cubicBezTo>
                      <a:pt x="62389" y="0"/>
                      <a:pt x="74009" y="11621"/>
                      <a:pt x="74009" y="26003"/>
                    </a:cubicBezTo>
                    <a:lnTo>
                      <a:pt x="74009" y="598551"/>
                    </a:lnTo>
                    <a:cubicBezTo>
                      <a:pt x="74009" y="612839"/>
                      <a:pt x="62389" y="624554"/>
                      <a:pt x="48006" y="62455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070605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6" name="Google Shape;1446;p35"/>
              <p:cNvSpPr/>
              <p:nvPr/>
            </p:nvSpPr>
            <p:spPr>
              <a:xfrm>
                <a:off x="15747894" y="5305142"/>
                <a:ext cx="75857" cy="62385"/>
              </a:xfrm>
              <a:custGeom>
                <a:rect b="b" l="l" r="r" t="t"/>
                <a:pathLst>
                  <a:path extrusionOk="0" h="60864" w="74009">
                    <a:moveTo>
                      <a:pt x="48387" y="26384"/>
                    </a:moveTo>
                    <a:lnTo>
                      <a:pt x="25622" y="26384"/>
                    </a:lnTo>
                    <a:cubicBezTo>
                      <a:pt x="11430" y="26384"/>
                      <a:pt x="0" y="14573"/>
                      <a:pt x="0" y="0"/>
                    </a:cubicBezTo>
                    <a:lnTo>
                      <a:pt x="0" y="34481"/>
                    </a:lnTo>
                    <a:cubicBezTo>
                      <a:pt x="0" y="49054"/>
                      <a:pt x="11525" y="60865"/>
                      <a:pt x="25622" y="60865"/>
                    </a:cubicBezTo>
                    <a:lnTo>
                      <a:pt x="48387" y="60865"/>
                    </a:lnTo>
                    <a:cubicBezTo>
                      <a:pt x="62579" y="60865"/>
                      <a:pt x="74009" y="49054"/>
                      <a:pt x="74009" y="34481"/>
                    </a:cubicBezTo>
                    <a:lnTo>
                      <a:pt x="74009" y="0"/>
                    </a:lnTo>
                    <a:cubicBezTo>
                      <a:pt x="74009" y="14573"/>
                      <a:pt x="62579" y="26384"/>
                      <a:pt x="48387" y="26384"/>
                    </a:cubicBezTo>
                    <a:close/>
                  </a:path>
                </a:pathLst>
              </a:custGeom>
              <a:solidFill>
                <a:srgbClr val="0B8A9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070605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0" name="Shape 1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1" name="Google Shape;1451;p36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Checklist </a:t>
            </a:r>
            <a:endParaRPr/>
          </a:p>
        </p:txBody>
      </p:sp>
      <p:sp>
        <p:nvSpPr>
          <p:cNvPr id="1452" name="Google Shape;1452;p36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3" name="Google Shape;1453;p36"/>
          <p:cNvSpPr/>
          <p:nvPr/>
        </p:nvSpPr>
        <p:spPr>
          <a:xfrm rot="5400000">
            <a:off x="2886168" y="-179240"/>
            <a:ext cx="1062770" cy="4106787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36"/>
          <p:cNvSpPr/>
          <p:nvPr/>
        </p:nvSpPr>
        <p:spPr>
          <a:xfrm>
            <a:off x="707603" y="1342764"/>
            <a:ext cx="1305376" cy="1062770"/>
          </a:xfrm>
          <a:custGeom>
            <a:rect b="b" l="l" r="r" t="t"/>
            <a:pathLst>
              <a:path extrusionOk="0" h="1091045" w="1361209">
                <a:moveTo>
                  <a:pt x="0" y="0"/>
                </a:moveTo>
                <a:lnTo>
                  <a:pt x="1361209" y="0"/>
                </a:lnTo>
                <a:lnTo>
                  <a:pt x="755765" y="1091045"/>
                </a:lnTo>
                <a:lnTo>
                  <a:pt x="0" y="109104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cap="flat" cmpd="sng" w="9525">
            <a:solidFill>
              <a:srgbClr val="19516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5" name="Google Shape;1455;p36"/>
          <p:cNvSpPr txBox="1"/>
          <p:nvPr/>
        </p:nvSpPr>
        <p:spPr>
          <a:xfrm>
            <a:off x="896851" y="1626431"/>
            <a:ext cx="4700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/>
          </a:p>
        </p:txBody>
      </p:sp>
      <p:sp>
        <p:nvSpPr>
          <p:cNvPr id="1456" name="Google Shape;1456;p36"/>
          <p:cNvSpPr txBox="1"/>
          <p:nvPr/>
        </p:nvSpPr>
        <p:spPr>
          <a:xfrm>
            <a:off x="1980835" y="1453643"/>
            <a:ext cx="257383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1457" name="Google Shape;1457;p36"/>
          <p:cNvSpPr txBox="1"/>
          <p:nvPr/>
        </p:nvSpPr>
        <p:spPr>
          <a:xfrm>
            <a:off x="1980835" y="1742555"/>
            <a:ext cx="257383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73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458" name="Google Shape;1458;p36"/>
          <p:cNvSpPr/>
          <p:nvPr/>
        </p:nvSpPr>
        <p:spPr>
          <a:xfrm rot="5400000">
            <a:off x="8723181" y="-179240"/>
            <a:ext cx="1062770" cy="4106787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9" name="Google Shape;1459;p36"/>
          <p:cNvSpPr/>
          <p:nvPr/>
        </p:nvSpPr>
        <p:spPr>
          <a:xfrm>
            <a:off x="6544617" y="1342764"/>
            <a:ext cx="1305376" cy="1062770"/>
          </a:xfrm>
          <a:custGeom>
            <a:rect b="b" l="l" r="r" t="t"/>
            <a:pathLst>
              <a:path extrusionOk="0" h="1091045" w="1361209">
                <a:moveTo>
                  <a:pt x="0" y="0"/>
                </a:moveTo>
                <a:lnTo>
                  <a:pt x="1361209" y="0"/>
                </a:lnTo>
                <a:lnTo>
                  <a:pt x="755765" y="1091045"/>
                </a:lnTo>
                <a:lnTo>
                  <a:pt x="0" y="109104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cap="flat" cmpd="sng" w="9525">
            <a:solidFill>
              <a:srgbClr val="0B8A9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36"/>
          <p:cNvSpPr txBox="1"/>
          <p:nvPr/>
        </p:nvSpPr>
        <p:spPr>
          <a:xfrm>
            <a:off x="6733867" y="1626431"/>
            <a:ext cx="4700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/>
          </a:p>
        </p:txBody>
      </p:sp>
      <p:sp>
        <p:nvSpPr>
          <p:cNvPr id="1461" name="Google Shape;1461;p36"/>
          <p:cNvSpPr txBox="1"/>
          <p:nvPr/>
        </p:nvSpPr>
        <p:spPr>
          <a:xfrm>
            <a:off x="7817852" y="1453643"/>
            <a:ext cx="257383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1462" name="Google Shape;1462;p36"/>
          <p:cNvSpPr txBox="1"/>
          <p:nvPr/>
        </p:nvSpPr>
        <p:spPr>
          <a:xfrm>
            <a:off x="7817852" y="1742555"/>
            <a:ext cx="257383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73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463" name="Google Shape;1463;p36"/>
          <p:cNvSpPr/>
          <p:nvPr/>
        </p:nvSpPr>
        <p:spPr>
          <a:xfrm>
            <a:off x="4740396" y="1698710"/>
            <a:ext cx="345443" cy="350882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4" name="Google Shape;1464;p36"/>
          <p:cNvSpPr/>
          <p:nvPr/>
        </p:nvSpPr>
        <p:spPr>
          <a:xfrm>
            <a:off x="10598939" y="1698710"/>
            <a:ext cx="345443" cy="350882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5" name="Google Shape;1465;p36"/>
          <p:cNvSpPr/>
          <p:nvPr/>
        </p:nvSpPr>
        <p:spPr>
          <a:xfrm>
            <a:off x="4809353" y="1793938"/>
            <a:ext cx="207536" cy="160429"/>
          </a:xfrm>
          <a:custGeom>
            <a:rect b="b" l="l" r="r" t="t"/>
            <a:pathLst>
              <a:path extrusionOk="0" h="246316" w="323659">
                <a:moveTo>
                  <a:pt x="136303" y="246317"/>
                </a:moveTo>
                <a:lnTo>
                  <a:pt x="0" y="115824"/>
                </a:lnTo>
                <a:lnTo>
                  <a:pt x="50959" y="62579"/>
                </a:lnTo>
                <a:lnTo>
                  <a:pt x="134112" y="142113"/>
                </a:lnTo>
                <a:lnTo>
                  <a:pt x="270415" y="0"/>
                </a:lnTo>
                <a:lnTo>
                  <a:pt x="323660" y="50959"/>
                </a:lnTo>
                <a:lnTo>
                  <a:pt x="136303" y="246317"/>
                </a:lnTo>
                <a:close/>
              </a:path>
            </a:pathLst>
          </a:custGeom>
          <a:solidFill>
            <a:srgbClr val="24A14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7060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36"/>
          <p:cNvSpPr/>
          <p:nvPr/>
        </p:nvSpPr>
        <p:spPr>
          <a:xfrm>
            <a:off x="10663331" y="1794255"/>
            <a:ext cx="207536" cy="160429"/>
          </a:xfrm>
          <a:custGeom>
            <a:rect b="b" l="l" r="r" t="t"/>
            <a:pathLst>
              <a:path extrusionOk="0" h="246316" w="323659">
                <a:moveTo>
                  <a:pt x="136303" y="246317"/>
                </a:moveTo>
                <a:lnTo>
                  <a:pt x="0" y="115824"/>
                </a:lnTo>
                <a:lnTo>
                  <a:pt x="50959" y="62579"/>
                </a:lnTo>
                <a:lnTo>
                  <a:pt x="134112" y="142113"/>
                </a:lnTo>
                <a:lnTo>
                  <a:pt x="270415" y="0"/>
                </a:lnTo>
                <a:lnTo>
                  <a:pt x="323660" y="50959"/>
                </a:lnTo>
                <a:lnTo>
                  <a:pt x="136303" y="246317"/>
                </a:lnTo>
                <a:close/>
              </a:path>
            </a:pathLst>
          </a:custGeom>
          <a:solidFill>
            <a:srgbClr val="24A14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7060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7" name="Google Shape;1467;p36"/>
          <p:cNvSpPr/>
          <p:nvPr/>
        </p:nvSpPr>
        <p:spPr>
          <a:xfrm rot="5400000">
            <a:off x="2886168" y="3086699"/>
            <a:ext cx="1062770" cy="4106787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8" name="Google Shape;1468;p36"/>
          <p:cNvSpPr/>
          <p:nvPr/>
        </p:nvSpPr>
        <p:spPr>
          <a:xfrm>
            <a:off x="707603" y="4608703"/>
            <a:ext cx="1305376" cy="1062770"/>
          </a:xfrm>
          <a:custGeom>
            <a:rect b="b" l="l" r="r" t="t"/>
            <a:pathLst>
              <a:path extrusionOk="0" h="1091045" w="1361209">
                <a:moveTo>
                  <a:pt x="0" y="0"/>
                </a:moveTo>
                <a:lnTo>
                  <a:pt x="1361209" y="0"/>
                </a:lnTo>
                <a:lnTo>
                  <a:pt x="755765" y="1091045"/>
                </a:lnTo>
                <a:lnTo>
                  <a:pt x="0" y="109104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cap="flat" cmpd="sng" w="9525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9" name="Google Shape;1469;p36"/>
          <p:cNvSpPr txBox="1"/>
          <p:nvPr/>
        </p:nvSpPr>
        <p:spPr>
          <a:xfrm>
            <a:off x="896851" y="4892371"/>
            <a:ext cx="4700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/>
          </a:p>
        </p:txBody>
      </p:sp>
      <p:sp>
        <p:nvSpPr>
          <p:cNvPr id="1470" name="Google Shape;1470;p36"/>
          <p:cNvSpPr txBox="1"/>
          <p:nvPr/>
        </p:nvSpPr>
        <p:spPr>
          <a:xfrm>
            <a:off x="1980835" y="4719582"/>
            <a:ext cx="257383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1471" name="Google Shape;1471;p36"/>
          <p:cNvSpPr txBox="1"/>
          <p:nvPr/>
        </p:nvSpPr>
        <p:spPr>
          <a:xfrm>
            <a:off x="1980835" y="5008492"/>
            <a:ext cx="257383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73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472" name="Google Shape;1472;p36"/>
          <p:cNvSpPr/>
          <p:nvPr/>
        </p:nvSpPr>
        <p:spPr>
          <a:xfrm rot="5400000">
            <a:off x="8723181" y="3086699"/>
            <a:ext cx="1062770" cy="4106787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36"/>
          <p:cNvSpPr/>
          <p:nvPr/>
        </p:nvSpPr>
        <p:spPr>
          <a:xfrm>
            <a:off x="6544617" y="4608703"/>
            <a:ext cx="1305376" cy="1062770"/>
          </a:xfrm>
          <a:custGeom>
            <a:rect b="b" l="l" r="r" t="t"/>
            <a:pathLst>
              <a:path extrusionOk="0" h="1091045" w="1361209">
                <a:moveTo>
                  <a:pt x="0" y="0"/>
                </a:moveTo>
                <a:lnTo>
                  <a:pt x="1361209" y="0"/>
                </a:lnTo>
                <a:lnTo>
                  <a:pt x="755765" y="1091045"/>
                </a:lnTo>
                <a:lnTo>
                  <a:pt x="0" y="109104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 cap="flat" cmpd="sng" w="9525">
            <a:solidFill>
              <a:srgbClr val="B2E0D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4" name="Google Shape;1474;p36"/>
          <p:cNvSpPr txBox="1"/>
          <p:nvPr/>
        </p:nvSpPr>
        <p:spPr>
          <a:xfrm>
            <a:off x="6733867" y="4892371"/>
            <a:ext cx="4700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06</a:t>
            </a:r>
            <a:endParaRPr/>
          </a:p>
        </p:txBody>
      </p:sp>
      <p:sp>
        <p:nvSpPr>
          <p:cNvPr id="1475" name="Google Shape;1475;p36"/>
          <p:cNvSpPr txBox="1"/>
          <p:nvPr/>
        </p:nvSpPr>
        <p:spPr>
          <a:xfrm>
            <a:off x="7817852" y="4719582"/>
            <a:ext cx="257383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1476" name="Google Shape;1476;p36"/>
          <p:cNvSpPr txBox="1"/>
          <p:nvPr/>
        </p:nvSpPr>
        <p:spPr>
          <a:xfrm>
            <a:off x="7817852" y="5008492"/>
            <a:ext cx="257383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73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477" name="Google Shape;1477;p36"/>
          <p:cNvSpPr/>
          <p:nvPr/>
        </p:nvSpPr>
        <p:spPr>
          <a:xfrm>
            <a:off x="4740396" y="4964647"/>
            <a:ext cx="345443" cy="350882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8" name="Google Shape;1478;p36"/>
          <p:cNvSpPr/>
          <p:nvPr/>
        </p:nvSpPr>
        <p:spPr>
          <a:xfrm>
            <a:off x="10598939" y="4964647"/>
            <a:ext cx="345443" cy="350882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9" name="Google Shape;1479;p36"/>
          <p:cNvSpPr/>
          <p:nvPr/>
        </p:nvSpPr>
        <p:spPr>
          <a:xfrm>
            <a:off x="4809353" y="5059874"/>
            <a:ext cx="207536" cy="160429"/>
          </a:xfrm>
          <a:custGeom>
            <a:rect b="b" l="l" r="r" t="t"/>
            <a:pathLst>
              <a:path extrusionOk="0" h="246316" w="323659">
                <a:moveTo>
                  <a:pt x="136303" y="246317"/>
                </a:moveTo>
                <a:lnTo>
                  <a:pt x="0" y="115824"/>
                </a:lnTo>
                <a:lnTo>
                  <a:pt x="50959" y="62579"/>
                </a:lnTo>
                <a:lnTo>
                  <a:pt x="134112" y="142113"/>
                </a:lnTo>
                <a:lnTo>
                  <a:pt x="270415" y="0"/>
                </a:lnTo>
                <a:lnTo>
                  <a:pt x="323660" y="50959"/>
                </a:lnTo>
                <a:lnTo>
                  <a:pt x="136303" y="246317"/>
                </a:lnTo>
                <a:close/>
              </a:path>
            </a:pathLst>
          </a:custGeom>
          <a:solidFill>
            <a:srgbClr val="24A14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7060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36"/>
          <p:cNvSpPr/>
          <p:nvPr/>
        </p:nvSpPr>
        <p:spPr>
          <a:xfrm>
            <a:off x="10663331" y="5061919"/>
            <a:ext cx="207536" cy="160429"/>
          </a:xfrm>
          <a:custGeom>
            <a:rect b="b" l="l" r="r" t="t"/>
            <a:pathLst>
              <a:path extrusionOk="0" h="246316" w="323659">
                <a:moveTo>
                  <a:pt x="136303" y="246317"/>
                </a:moveTo>
                <a:lnTo>
                  <a:pt x="0" y="115824"/>
                </a:lnTo>
                <a:lnTo>
                  <a:pt x="50959" y="62579"/>
                </a:lnTo>
                <a:lnTo>
                  <a:pt x="134112" y="142113"/>
                </a:lnTo>
                <a:lnTo>
                  <a:pt x="270415" y="0"/>
                </a:lnTo>
                <a:lnTo>
                  <a:pt x="323660" y="50959"/>
                </a:lnTo>
                <a:lnTo>
                  <a:pt x="136303" y="246317"/>
                </a:lnTo>
                <a:close/>
              </a:path>
            </a:pathLst>
          </a:custGeom>
          <a:solidFill>
            <a:srgbClr val="24A14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7060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36"/>
          <p:cNvSpPr/>
          <p:nvPr/>
        </p:nvSpPr>
        <p:spPr>
          <a:xfrm rot="5400000">
            <a:off x="2886168" y="1453731"/>
            <a:ext cx="1062770" cy="4106787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2" name="Google Shape;1482;p36"/>
          <p:cNvSpPr/>
          <p:nvPr/>
        </p:nvSpPr>
        <p:spPr>
          <a:xfrm>
            <a:off x="707603" y="2975732"/>
            <a:ext cx="1305376" cy="1062770"/>
          </a:xfrm>
          <a:custGeom>
            <a:rect b="b" l="l" r="r" t="t"/>
            <a:pathLst>
              <a:path extrusionOk="0" h="1091045" w="1361209">
                <a:moveTo>
                  <a:pt x="0" y="0"/>
                </a:moveTo>
                <a:lnTo>
                  <a:pt x="1361209" y="0"/>
                </a:lnTo>
                <a:lnTo>
                  <a:pt x="755765" y="1091045"/>
                </a:lnTo>
                <a:lnTo>
                  <a:pt x="0" y="109104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36"/>
          <p:cNvSpPr txBox="1"/>
          <p:nvPr/>
        </p:nvSpPr>
        <p:spPr>
          <a:xfrm>
            <a:off x="896851" y="3259401"/>
            <a:ext cx="4700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/>
          </a:p>
        </p:txBody>
      </p:sp>
      <p:sp>
        <p:nvSpPr>
          <p:cNvPr id="1484" name="Google Shape;1484;p36"/>
          <p:cNvSpPr txBox="1"/>
          <p:nvPr/>
        </p:nvSpPr>
        <p:spPr>
          <a:xfrm>
            <a:off x="1980835" y="3086610"/>
            <a:ext cx="257383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1485" name="Google Shape;1485;p36"/>
          <p:cNvSpPr txBox="1"/>
          <p:nvPr/>
        </p:nvSpPr>
        <p:spPr>
          <a:xfrm>
            <a:off x="1980835" y="3375521"/>
            <a:ext cx="257383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73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486" name="Google Shape;1486;p36"/>
          <p:cNvSpPr/>
          <p:nvPr/>
        </p:nvSpPr>
        <p:spPr>
          <a:xfrm rot="5400000">
            <a:off x="8723181" y="1453731"/>
            <a:ext cx="1062770" cy="4106787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7" name="Google Shape;1487;p36"/>
          <p:cNvSpPr/>
          <p:nvPr/>
        </p:nvSpPr>
        <p:spPr>
          <a:xfrm>
            <a:off x="6544617" y="2975732"/>
            <a:ext cx="1305376" cy="1062770"/>
          </a:xfrm>
          <a:custGeom>
            <a:rect b="b" l="l" r="r" t="t"/>
            <a:pathLst>
              <a:path extrusionOk="0" h="1091045" w="1361209">
                <a:moveTo>
                  <a:pt x="0" y="0"/>
                </a:moveTo>
                <a:lnTo>
                  <a:pt x="1361209" y="0"/>
                </a:lnTo>
                <a:lnTo>
                  <a:pt x="755765" y="1091045"/>
                </a:lnTo>
                <a:lnTo>
                  <a:pt x="0" y="109104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36"/>
          <p:cNvSpPr txBox="1"/>
          <p:nvPr/>
        </p:nvSpPr>
        <p:spPr>
          <a:xfrm>
            <a:off x="6733867" y="3259401"/>
            <a:ext cx="4700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/>
          </a:p>
        </p:txBody>
      </p:sp>
      <p:sp>
        <p:nvSpPr>
          <p:cNvPr id="1489" name="Google Shape;1489;p36"/>
          <p:cNvSpPr txBox="1"/>
          <p:nvPr/>
        </p:nvSpPr>
        <p:spPr>
          <a:xfrm>
            <a:off x="7817852" y="3086610"/>
            <a:ext cx="257383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1490" name="Google Shape;1490;p36"/>
          <p:cNvSpPr txBox="1"/>
          <p:nvPr/>
        </p:nvSpPr>
        <p:spPr>
          <a:xfrm>
            <a:off x="7817852" y="3375521"/>
            <a:ext cx="257383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73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491" name="Google Shape;1491;p36"/>
          <p:cNvSpPr/>
          <p:nvPr/>
        </p:nvSpPr>
        <p:spPr>
          <a:xfrm>
            <a:off x="4740396" y="3331677"/>
            <a:ext cx="345443" cy="350882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36"/>
          <p:cNvSpPr/>
          <p:nvPr/>
        </p:nvSpPr>
        <p:spPr>
          <a:xfrm>
            <a:off x="10598939" y="3331677"/>
            <a:ext cx="345443" cy="350882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3" name="Google Shape;1493;p36"/>
          <p:cNvSpPr/>
          <p:nvPr/>
        </p:nvSpPr>
        <p:spPr>
          <a:xfrm>
            <a:off x="4809353" y="3426902"/>
            <a:ext cx="207536" cy="160429"/>
          </a:xfrm>
          <a:custGeom>
            <a:rect b="b" l="l" r="r" t="t"/>
            <a:pathLst>
              <a:path extrusionOk="0" h="246316" w="323659">
                <a:moveTo>
                  <a:pt x="136303" y="246317"/>
                </a:moveTo>
                <a:lnTo>
                  <a:pt x="0" y="115824"/>
                </a:lnTo>
                <a:lnTo>
                  <a:pt x="50959" y="62579"/>
                </a:lnTo>
                <a:lnTo>
                  <a:pt x="134112" y="142113"/>
                </a:lnTo>
                <a:lnTo>
                  <a:pt x="270415" y="0"/>
                </a:lnTo>
                <a:lnTo>
                  <a:pt x="323660" y="50959"/>
                </a:lnTo>
                <a:lnTo>
                  <a:pt x="136303" y="246317"/>
                </a:lnTo>
                <a:close/>
              </a:path>
            </a:pathLst>
          </a:custGeom>
          <a:solidFill>
            <a:srgbClr val="24A14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7060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4" name="Google Shape;1494;p36"/>
          <p:cNvSpPr/>
          <p:nvPr/>
        </p:nvSpPr>
        <p:spPr>
          <a:xfrm>
            <a:off x="10647162" y="3376523"/>
            <a:ext cx="259055" cy="263136"/>
          </a:xfrm>
          <a:prstGeom prst="mathMultiply">
            <a:avLst>
              <a:gd fmla="val 18520" name="adj1"/>
            </a:avLst>
          </a:prstGeom>
          <a:solidFill>
            <a:srgbClr val="DA1E2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8" name="Shape 1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9" name="Google Shape;1499;p37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Checklist </a:t>
            </a:r>
            <a:endParaRPr/>
          </a:p>
        </p:txBody>
      </p:sp>
      <p:sp>
        <p:nvSpPr>
          <p:cNvPr id="1500" name="Google Shape;1500;p37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1" name="Google Shape;1501;p37"/>
          <p:cNvSpPr/>
          <p:nvPr/>
        </p:nvSpPr>
        <p:spPr>
          <a:xfrm>
            <a:off x="675603" y="1814281"/>
            <a:ext cx="1701132" cy="3286992"/>
          </a:xfrm>
          <a:custGeom>
            <a:rect b="b" l="l" r="r" t="t"/>
            <a:pathLst>
              <a:path extrusionOk="0" h="2506678" w="1259143">
                <a:moveTo>
                  <a:pt x="5805" y="0"/>
                </a:moveTo>
                <a:cubicBezTo>
                  <a:pt x="698004" y="0"/>
                  <a:pt x="1259143" y="561139"/>
                  <a:pt x="1259143" y="1253339"/>
                </a:cubicBezTo>
                <a:cubicBezTo>
                  <a:pt x="1259143" y="1945539"/>
                  <a:pt x="698004" y="2506678"/>
                  <a:pt x="5805" y="2506678"/>
                </a:cubicBezTo>
                <a:lnTo>
                  <a:pt x="0" y="2506385"/>
                </a:lnTo>
                <a:lnTo>
                  <a:pt x="0" y="293"/>
                </a:lnTo>
                <a:close/>
              </a:path>
            </a:pathLst>
          </a:custGeom>
          <a:solidFill>
            <a:srgbClr val="FFFFFF"/>
          </a:solidFill>
          <a:ln cap="flat" cmpd="sng" w="25400">
            <a:solidFill>
              <a:srgbClr val="1951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507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2" name="Google Shape;1502;p37"/>
          <p:cNvSpPr/>
          <p:nvPr/>
        </p:nvSpPr>
        <p:spPr>
          <a:xfrm>
            <a:off x="675606" y="1887723"/>
            <a:ext cx="1625119" cy="3140110"/>
          </a:xfrm>
          <a:custGeom>
            <a:rect b="b" l="l" r="r" t="t"/>
            <a:pathLst>
              <a:path extrusionOk="0" h="2506678" w="1259143">
                <a:moveTo>
                  <a:pt x="5805" y="0"/>
                </a:moveTo>
                <a:cubicBezTo>
                  <a:pt x="698004" y="0"/>
                  <a:pt x="1259143" y="561139"/>
                  <a:pt x="1259143" y="1253339"/>
                </a:cubicBezTo>
                <a:cubicBezTo>
                  <a:pt x="1259143" y="1945539"/>
                  <a:pt x="698004" y="2506678"/>
                  <a:pt x="5805" y="2506678"/>
                </a:cubicBezTo>
                <a:lnTo>
                  <a:pt x="0" y="2506385"/>
                </a:lnTo>
                <a:lnTo>
                  <a:pt x="0" y="29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507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3" name="Google Shape;1503;p37"/>
          <p:cNvSpPr/>
          <p:nvPr/>
        </p:nvSpPr>
        <p:spPr>
          <a:xfrm>
            <a:off x="1270560" y="1590821"/>
            <a:ext cx="115671" cy="11227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507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04" name="Google Shape;1504;p37"/>
          <p:cNvCxnSpPr>
            <a:stCxn id="1503" idx="6"/>
            <a:endCxn id="1505" idx="2"/>
          </p:cNvCxnSpPr>
          <p:nvPr/>
        </p:nvCxnSpPr>
        <p:spPr>
          <a:xfrm>
            <a:off x="1386231" y="1646956"/>
            <a:ext cx="1482900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05" name="Google Shape;1505;p37"/>
          <p:cNvSpPr/>
          <p:nvPr/>
        </p:nvSpPr>
        <p:spPr>
          <a:xfrm>
            <a:off x="2869213" y="1401302"/>
            <a:ext cx="492809" cy="491309"/>
          </a:xfrm>
          <a:prstGeom prst="ellipse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507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6" name="Google Shape;1506;p37"/>
          <p:cNvSpPr/>
          <p:nvPr/>
        </p:nvSpPr>
        <p:spPr>
          <a:xfrm>
            <a:off x="2942714" y="1474056"/>
            <a:ext cx="345800" cy="345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37"/>
          <p:cNvSpPr/>
          <p:nvPr/>
        </p:nvSpPr>
        <p:spPr>
          <a:xfrm>
            <a:off x="2991064" y="1532351"/>
            <a:ext cx="249103" cy="229211"/>
          </a:xfrm>
          <a:custGeom>
            <a:rect b="b" l="l" r="r" t="t"/>
            <a:pathLst>
              <a:path extrusionOk="0" h="2050" w="2218">
                <a:moveTo>
                  <a:pt x="2218" y="0"/>
                </a:moveTo>
                <a:cubicBezTo>
                  <a:pt x="2211" y="84"/>
                  <a:pt x="2211" y="84"/>
                  <a:pt x="2211" y="84"/>
                </a:cubicBezTo>
                <a:cubicBezTo>
                  <a:pt x="1507" y="604"/>
                  <a:pt x="1132" y="1247"/>
                  <a:pt x="864" y="1798"/>
                </a:cubicBezTo>
                <a:cubicBezTo>
                  <a:pt x="704" y="1905"/>
                  <a:pt x="589" y="2050"/>
                  <a:pt x="520" y="1882"/>
                </a:cubicBezTo>
                <a:cubicBezTo>
                  <a:pt x="436" y="1660"/>
                  <a:pt x="252" y="1239"/>
                  <a:pt x="0" y="1155"/>
                </a:cubicBezTo>
                <a:cubicBezTo>
                  <a:pt x="107" y="1033"/>
                  <a:pt x="206" y="1002"/>
                  <a:pt x="329" y="1017"/>
                </a:cubicBezTo>
                <a:cubicBezTo>
                  <a:pt x="489" y="1040"/>
                  <a:pt x="635" y="1346"/>
                  <a:pt x="696" y="1484"/>
                </a:cubicBezTo>
                <a:cubicBezTo>
                  <a:pt x="1025" y="933"/>
                  <a:pt x="1629" y="306"/>
                  <a:pt x="221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62550" lIns="125125" spcFirstLastPara="1" rIns="125125" wrap="square" tIns="625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37"/>
          <p:cNvSpPr/>
          <p:nvPr/>
        </p:nvSpPr>
        <p:spPr>
          <a:xfrm>
            <a:off x="3506634" y="1523846"/>
            <a:ext cx="7971446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1" marL="473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509" name="Google Shape;1509;p37"/>
          <p:cNvSpPr/>
          <p:nvPr/>
        </p:nvSpPr>
        <p:spPr>
          <a:xfrm>
            <a:off x="2521351" y="2778849"/>
            <a:ext cx="115671" cy="11227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507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10" name="Google Shape;1510;p37"/>
          <p:cNvCxnSpPr>
            <a:stCxn id="1509" idx="6"/>
            <a:endCxn id="1511" idx="2"/>
          </p:cNvCxnSpPr>
          <p:nvPr/>
        </p:nvCxnSpPr>
        <p:spPr>
          <a:xfrm>
            <a:off x="2637022" y="2834985"/>
            <a:ext cx="232200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11" name="Google Shape;1511;p37"/>
          <p:cNvSpPr/>
          <p:nvPr/>
        </p:nvSpPr>
        <p:spPr>
          <a:xfrm>
            <a:off x="2869209" y="2589331"/>
            <a:ext cx="492809" cy="491309"/>
          </a:xfrm>
          <a:prstGeom prst="ellipse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507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2" name="Google Shape;1512;p37"/>
          <p:cNvSpPr/>
          <p:nvPr/>
        </p:nvSpPr>
        <p:spPr>
          <a:xfrm>
            <a:off x="2942714" y="2662080"/>
            <a:ext cx="345800" cy="345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3" name="Google Shape;1513;p37"/>
          <p:cNvSpPr/>
          <p:nvPr/>
        </p:nvSpPr>
        <p:spPr>
          <a:xfrm>
            <a:off x="2991064" y="2720376"/>
            <a:ext cx="249103" cy="229211"/>
          </a:xfrm>
          <a:custGeom>
            <a:rect b="b" l="l" r="r" t="t"/>
            <a:pathLst>
              <a:path extrusionOk="0" h="2050" w="2218">
                <a:moveTo>
                  <a:pt x="2218" y="0"/>
                </a:moveTo>
                <a:cubicBezTo>
                  <a:pt x="2211" y="84"/>
                  <a:pt x="2211" y="84"/>
                  <a:pt x="2211" y="84"/>
                </a:cubicBezTo>
                <a:cubicBezTo>
                  <a:pt x="1507" y="604"/>
                  <a:pt x="1132" y="1247"/>
                  <a:pt x="864" y="1798"/>
                </a:cubicBezTo>
                <a:cubicBezTo>
                  <a:pt x="704" y="1905"/>
                  <a:pt x="589" y="2050"/>
                  <a:pt x="520" y="1882"/>
                </a:cubicBezTo>
                <a:cubicBezTo>
                  <a:pt x="436" y="1660"/>
                  <a:pt x="252" y="1239"/>
                  <a:pt x="0" y="1155"/>
                </a:cubicBezTo>
                <a:cubicBezTo>
                  <a:pt x="107" y="1033"/>
                  <a:pt x="206" y="1002"/>
                  <a:pt x="329" y="1017"/>
                </a:cubicBezTo>
                <a:cubicBezTo>
                  <a:pt x="489" y="1040"/>
                  <a:pt x="635" y="1346"/>
                  <a:pt x="696" y="1484"/>
                </a:cubicBezTo>
                <a:cubicBezTo>
                  <a:pt x="1025" y="933"/>
                  <a:pt x="1629" y="306"/>
                  <a:pt x="221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62550" lIns="125125" spcFirstLastPara="1" rIns="125125" wrap="square" tIns="625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4" name="Google Shape;1514;p37"/>
          <p:cNvSpPr/>
          <p:nvPr/>
        </p:nvSpPr>
        <p:spPr>
          <a:xfrm>
            <a:off x="3506634" y="2711873"/>
            <a:ext cx="7971446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1" marL="473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515" name="Google Shape;1515;p37"/>
          <p:cNvSpPr/>
          <p:nvPr/>
        </p:nvSpPr>
        <p:spPr>
          <a:xfrm>
            <a:off x="2546438" y="3966875"/>
            <a:ext cx="115671" cy="11227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507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16" name="Google Shape;1516;p37"/>
          <p:cNvCxnSpPr>
            <a:stCxn id="1515" idx="6"/>
            <a:endCxn id="1517" idx="2"/>
          </p:cNvCxnSpPr>
          <p:nvPr/>
        </p:nvCxnSpPr>
        <p:spPr>
          <a:xfrm>
            <a:off x="2662109" y="4023011"/>
            <a:ext cx="207000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17" name="Google Shape;1517;p37"/>
          <p:cNvSpPr/>
          <p:nvPr/>
        </p:nvSpPr>
        <p:spPr>
          <a:xfrm>
            <a:off x="2869209" y="3777360"/>
            <a:ext cx="492809" cy="491309"/>
          </a:xfrm>
          <a:prstGeom prst="ellipse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507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8" name="Google Shape;1518;p37"/>
          <p:cNvSpPr/>
          <p:nvPr/>
        </p:nvSpPr>
        <p:spPr>
          <a:xfrm>
            <a:off x="2942714" y="3850108"/>
            <a:ext cx="345800" cy="345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9" name="Google Shape;1519;p37"/>
          <p:cNvSpPr/>
          <p:nvPr/>
        </p:nvSpPr>
        <p:spPr>
          <a:xfrm>
            <a:off x="2991064" y="3908403"/>
            <a:ext cx="249103" cy="229211"/>
          </a:xfrm>
          <a:custGeom>
            <a:rect b="b" l="l" r="r" t="t"/>
            <a:pathLst>
              <a:path extrusionOk="0" h="2050" w="2218">
                <a:moveTo>
                  <a:pt x="2218" y="0"/>
                </a:moveTo>
                <a:cubicBezTo>
                  <a:pt x="2211" y="84"/>
                  <a:pt x="2211" y="84"/>
                  <a:pt x="2211" y="84"/>
                </a:cubicBezTo>
                <a:cubicBezTo>
                  <a:pt x="1507" y="604"/>
                  <a:pt x="1132" y="1247"/>
                  <a:pt x="864" y="1798"/>
                </a:cubicBezTo>
                <a:cubicBezTo>
                  <a:pt x="704" y="1905"/>
                  <a:pt x="589" y="2050"/>
                  <a:pt x="520" y="1882"/>
                </a:cubicBezTo>
                <a:cubicBezTo>
                  <a:pt x="436" y="1660"/>
                  <a:pt x="252" y="1239"/>
                  <a:pt x="0" y="1155"/>
                </a:cubicBezTo>
                <a:cubicBezTo>
                  <a:pt x="107" y="1033"/>
                  <a:pt x="206" y="1002"/>
                  <a:pt x="329" y="1017"/>
                </a:cubicBezTo>
                <a:cubicBezTo>
                  <a:pt x="489" y="1040"/>
                  <a:pt x="635" y="1346"/>
                  <a:pt x="696" y="1484"/>
                </a:cubicBezTo>
                <a:cubicBezTo>
                  <a:pt x="1025" y="933"/>
                  <a:pt x="1629" y="306"/>
                  <a:pt x="221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62550" lIns="125125" spcFirstLastPara="1" rIns="125125" wrap="square" tIns="625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0" name="Google Shape;1520;p37"/>
          <p:cNvSpPr/>
          <p:nvPr/>
        </p:nvSpPr>
        <p:spPr>
          <a:xfrm>
            <a:off x="3506634" y="3899898"/>
            <a:ext cx="7971446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1" marL="473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521" name="Google Shape;1521;p37"/>
          <p:cNvSpPr/>
          <p:nvPr/>
        </p:nvSpPr>
        <p:spPr>
          <a:xfrm>
            <a:off x="1526169" y="5154902"/>
            <a:ext cx="115671" cy="11227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507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22" name="Google Shape;1522;p37"/>
          <p:cNvCxnSpPr>
            <a:stCxn id="1521" idx="6"/>
            <a:endCxn id="1523" idx="2"/>
          </p:cNvCxnSpPr>
          <p:nvPr/>
        </p:nvCxnSpPr>
        <p:spPr>
          <a:xfrm>
            <a:off x="1641840" y="5211038"/>
            <a:ext cx="1227300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23" name="Google Shape;1523;p37"/>
          <p:cNvSpPr/>
          <p:nvPr/>
        </p:nvSpPr>
        <p:spPr>
          <a:xfrm>
            <a:off x="2869209" y="4965389"/>
            <a:ext cx="492809" cy="491309"/>
          </a:xfrm>
          <a:prstGeom prst="ellipse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507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4" name="Google Shape;1524;p37"/>
          <p:cNvSpPr/>
          <p:nvPr/>
        </p:nvSpPr>
        <p:spPr>
          <a:xfrm>
            <a:off x="2942714" y="5038133"/>
            <a:ext cx="345800" cy="345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5" name="Google Shape;1525;p37"/>
          <p:cNvSpPr/>
          <p:nvPr/>
        </p:nvSpPr>
        <p:spPr>
          <a:xfrm>
            <a:off x="2991064" y="5096431"/>
            <a:ext cx="249103" cy="229211"/>
          </a:xfrm>
          <a:custGeom>
            <a:rect b="b" l="l" r="r" t="t"/>
            <a:pathLst>
              <a:path extrusionOk="0" h="2050" w="2218">
                <a:moveTo>
                  <a:pt x="2218" y="0"/>
                </a:moveTo>
                <a:cubicBezTo>
                  <a:pt x="2211" y="84"/>
                  <a:pt x="2211" y="84"/>
                  <a:pt x="2211" y="84"/>
                </a:cubicBezTo>
                <a:cubicBezTo>
                  <a:pt x="1507" y="604"/>
                  <a:pt x="1132" y="1247"/>
                  <a:pt x="864" y="1798"/>
                </a:cubicBezTo>
                <a:cubicBezTo>
                  <a:pt x="704" y="1905"/>
                  <a:pt x="589" y="2050"/>
                  <a:pt x="520" y="1882"/>
                </a:cubicBezTo>
                <a:cubicBezTo>
                  <a:pt x="436" y="1660"/>
                  <a:pt x="252" y="1239"/>
                  <a:pt x="0" y="1155"/>
                </a:cubicBezTo>
                <a:cubicBezTo>
                  <a:pt x="107" y="1033"/>
                  <a:pt x="206" y="1002"/>
                  <a:pt x="329" y="1017"/>
                </a:cubicBezTo>
                <a:cubicBezTo>
                  <a:pt x="489" y="1040"/>
                  <a:pt x="635" y="1346"/>
                  <a:pt x="696" y="1484"/>
                </a:cubicBezTo>
                <a:cubicBezTo>
                  <a:pt x="1025" y="933"/>
                  <a:pt x="1629" y="306"/>
                  <a:pt x="221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62550" lIns="125125" spcFirstLastPara="1" rIns="125125" wrap="square" tIns="625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6" name="Google Shape;1526;p37"/>
          <p:cNvSpPr/>
          <p:nvPr/>
        </p:nvSpPr>
        <p:spPr>
          <a:xfrm>
            <a:off x="3506634" y="5087927"/>
            <a:ext cx="7971446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1" marL="473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cxnSp>
        <p:nvCxnSpPr>
          <p:cNvPr id="1527" name="Google Shape;1527;p37"/>
          <p:cNvCxnSpPr/>
          <p:nvPr/>
        </p:nvCxnSpPr>
        <p:spPr>
          <a:xfrm>
            <a:off x="3506634" y="4617029"/>
            <a:ext cx="7961969" cy="0"/>
          </a:xfrm>
          <a:prstGeom prst="straightConnector1">
            <a:avLst/>
          </a:prstGeom>
          <a:noFill/>
          <a:ln cap="flat" cmpd="sng" w="12700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528" name="Google Shape;1528;p37"/>
          <p:cNvCxnSpPr/>
          <p:nvPr/>
        </p:nvCxnSpPr>
        <p:spPr>
          <a:xfrm>
            <a:off x="3506634" y="2240971"/>
            <a:ext cx="7961969" cy="0"/>
          </a:xfrm>
          <a:prstGeom prst="straightConnector1">
            <a:avLst/>
          </a:prstGeom>
          <a:noFill/>
          <a:ln cap="flat" cmpd="sng" w="12700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529" name="Google Shape;1529;p37"/>
          <p:cNvCxnSpPr/>
          <p:nvPr/>
        </p:nvCxnSpPr>
        <p:spPr>
          <a:xfrm>
            <a:off x="3506634" y="3429000"/>
            <a:ext cx="7961969" cy="0"/>
          </a:xfrm>
          <a:prstGeom prst="straightConnector1">
            <a:avLst/>
          </a:prstGeom>
          <a:noFill/>
          <a:ln cap="flat" cmpd="sng" w="12700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30" name="Google Shape;1530;p37"/>
          <p:cNvSpPr/>
          <p:nvPr/>
        </p:nvSpPr>
        <p:spPr>
          <a:xfrm>
            <a:off x="661479" y="3319395"/>
            <a:ext cx="1453340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4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Google Shape;1535;p38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Checklist </a:t>
            </a:r>
            <a:endParaRPr/>
          </a:p>
        </p:txBody>
      </p:sp>
      <p:sp>
        <p:nvSpPr>
          <p:cNvPr id="1536" name="Google Shape;1536;p38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37" name="Google Shape;1537;p38"/>
          <p:cNvGrpSpPr/>
          <p:nvPr/>
        </p:nvGrpSpPr>
        <p:grpSpPr>
          <a:xfrm>
            <a:off x="5386309" y="1460429"/>
            <a:ext cx="1419383" cy="4720451"/>
            <a:chOff x="5280370" y="1645625"/>
            <a:chExt cx="1419383" cy="4164428"/>
          </a:xfrm>
        </p:grpSpPr>
        <p:sp>
          <p:nvSpPr>
            <p:cNvPr id="1538" name="Google Shape;1538;p38"/>
            <p:cNvSpPr/>
            <p:nvPr/>
          </p:nvSpPr>
          <p:spPr>
            <a:xfrm>
              <a:off x="5280370" y="1645625"/>
              <a:ext cx="555359" cy="4164428"/>
            </a:xfrm>
            <a:custGeom>
              <a:rect b="b" l="l" r="r" t="t"/>
              <a:pathLst>
                <a:path extrusionOk="0" h="3114675" w="714375">
                  <a:moveTo>
                    <a:pt x="0" y="0"/>
                  </a:moveTo>
                  <a:lnTo>
                    <a:pt x="714375" y="0"/>
                  </a:lnTo>
                  <a:lnTo>
                    <a:pt x="714375" y="3114675"/>
                  </a:lnTo>
                </a:path>
              </a:pathLst>
            </a:custGeom>
            <a:noFill/>
            <a:ln cap="flat" cmpd="sng" w="9525">
              <a:solidFill>
                <a:srgbClr val="195167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9" name="Google Shape;1539;p38"/>
            <p:cNvSpPr/>
            <p:nvPr/>
          </p:nvSpPr>
          <p:spPr>
            <a:xfrm flipH="1">
              <a:off x="6144394" y="1645625"/>
              <a:ext cx="555359" cy="4164428"/>
            </a:xfrm>
            <a:custGeom>
              <a:rect b="b" l="l" r="r" t="t"/>
              <a:pathLst>
                <a:path extrusionOk="0" h="3114675" w="714375">
                  <a:moveTo>
                    <a:pt x="0" y="0"/>
                  </a:moveTo>
                  <a:lnTo>
                    <a:pt x="714375" y="0"/>
                  </a:lnTo>
                  <a:lnTo>
                    <a:pt x="714375" y="3114675"/>
                  </a:lnTo>
                </a:path>
              </a:pathLst>
            </a:custGeom>
            <a:noFill/>
            <a:ln cap="flat" cmpd="sng" w="9525">
              <a:solidFill>
                <a:srgbClr val="195167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40" name="Google Shape;1540;p38"/>
          <p:cNvSpPr/>
          <p:nvPr/>
        </p:nvSpPr>
        <p:spPr>
          <a:xfrm>
            <a:off x="732263" y="1229252"/>
            <a:ext cx="5034287" cy="4897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1541" name="Google Shape;1541;p38"/>
          <p:cNvSpPr/>
          <p:nvPr/>
        </p:nvSpPr>
        <p:spPr>
          <a:xfrm>
            <a:off x="6425452" y="1229252"/>
            <a:ext cx="5034287" cy="4897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1542" name="Google Shape;1542;p38"/>
          <p:cNvSpPr/>
          <p:nvPr/>
        </p:nvSpPr>
        <p:spPr>
          <a:xfrm>
            <a:off x="1440367" y="2126874"/>
            <a:ext cx="4221084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543" name="Google Shape;1543;p38"/>
          <p:cNvSpPr/>
          <p:nvPr/>
        </p:nvSpPr>
        <p:spPr>
          <a:xfrm>
            <a:off x="732261" y="1994107"/>
            <a:ext cx="511759" cy="511759"/>
          </a:xfrm>
          <a:prstGeom prst="ellipse">
            <a:avLst/>
          </a:prstGeom>
          <a:solidFill>
            <a:srgbClr val="FFFFFF"/>
          </a:solidFill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4" name="Google Shape;1544;p38"/>
          <p:cNvSpPr/>
          <p:nvPr/>
        </p:nvSpPr>
        <p:spPr>
          <a:xfrm>
            <a:off x="844587" y="2140728"/>
            <a:ext cx="287119" cy="218509"/>
          </a:xfrm>
          <a:custGeom>
            <a:rect b="b" l="l" r="r" t="t"/>
            <a:pathLst>
              <a:path extrusionOk="0" h="246316" w="323659">
                <a:moveTo>
                  <a:pt x="136303" y="246317"/>
                </a:moveTo>
                <a:lnTo>
                  <a:pt x="0" y="115824"/>
                </a:lnTo>
                <a:lnTo>
                  <a:pt x="50959" y="62579"/>
                </a:lnTo>
                <a:lnTo>
                  <a:pt x="134112" y="142113"/>
                </a:lnTo>
                <a:lnTo>
                  <a:pt x="270415" y="0"/>
                </a:lnTo>
                <a:lnTo>
                  <a:pt x="323660" y="50959"/>
                </a:lnTo>
                <a:lnTo>
                  <a:pt x="136303" y="246317"/>
                </a:lnTo>
                <a:close/>
              </a:path>
            </a:pathLst>
          </a:custGeom>
          <a:solidFill>
            <a:srgbClr val="0B8A9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7060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5" name="Google Shape;1545;p38"/>
          <p:cNvSpPr/>
          <p:nvPr/>
        </p:nvSpPr>
        <p:spPr>
          <a:xfrm>
            <a:off x="7129247" y="2126874"/>
            <a:ext cx="4221084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546" name="Google Shape;1546;p38"/>
          <p:cNvSpPr/>
          <p:nvPr/>
        </p:nvSpPr>
        <p:spPr>
          <a:xfrm>
            <a:off x="6425451" y="1994107"/>
            <a:ext cx="511759" cy="511759"/>
          </a:xfrm>
          <a:prstGeom prst="ellipse">
            <a:avLst/>
          </a:prstGeom>
          <a:solidFill>
            <a:srgbClr val="FFFFFF"/>
          </a:solidFill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7" name="Google Shape;1547;p38"/>
          <p:cNvSpPr/>
          <p:nvPr/>
        </p:nvSpPr>
        <p:spPr>
          <a:xfrm>
            <a:off x="6537775" y="2140728"/>
            <a:ext cx="287119" cy="218509"/>
          </a:xfrm>
          <a:custGeom>
            <a:rect b="b" l="l" r="r" t="t"/>
            <a:pathLst>
              <a:path extrusionOk="0" h="246316" w="323659">
                <a:moveTo>
                  <a:pt x="136303" y="246317"/>
                </a:moveTo>
                <a:lnTo>
                  <a:pt x="0" y="115824"/>
                </a:lnTo>
                <a:lnTo>
                  <a:pt x="50959" y="62579"/>
                </a:lnTo>
                <a:lnTo>
                  <a:pt x="134112" y="142113"/>
                </a:lnTo>
                <a:lnTo>
                  <a:pt x="270415" y="0"/>
                </a:lnTo>
                <a:lnTo>
                  <a:pt x="323660" y="50959"/>
                </a:lnTo>
                <a:lnTo>
                  <a:pt x="136303" y="246317"/>
                </a:lnTo>
                <a:close/>
              </a:path>
            </a:pathLst>
          </a:custGeom>
          <a:solidFill>
            <a:srgbClr val="0B8A9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7060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8" name="Google Shape;1548;p38"/>
          <p:cNvSpPr/>
          <p:nvPr/>
        </p:nvSpPr>
        <p:spPr>
          <a:xfrm>
            <a:off x="1440367" y="4079804"/>
            <a:ext cx="4221084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549" name="Google Shape;1549;p38"/>
          <p:cNvSpPr/>
          <p:nvPr/>
        </p:nvSpPr>
        <p:spPr>
          <a:xfrm>
            <a:off x="732261" y="3947032"/>
            <a:ext cx="511759" cy="511759"/>
          </a:xfrm>
          <a:prstGeom prst="ellipse">
            <a:avLst/>
          </a:prstGeom>
          <a:solidFill>
            <a:srgbClr val="FFFFFF"/>
          </a:solidFill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0" name="Google Shape;1550;p38"/>
          <p:cNvSpPr/>
          <p:nvPr/>
        </p:nvSpPr>
        <p:spPr>
          <a:xfrm>
            <a:off x="844587" y="4093657"/>
            <a:ext cx="287119" cy="218509"/>
          </a:xfrm>
          <a:custGeom>
            <a:rect b="b" l="l" r="r" t="t"/>
            <a:pathLst>
              <a:path extrusionOk="0" h="246316" w="323659">
                <a:moveTo>
                  <a:pt x="136303" y="246317"/>
                </a:moveTo>
                <a:lnTo>
                  <a:pt x="0" y="115824"/>
                </a:lnTo>
                <a:lnTo>
                  <a:pt x="50959" y="62579"/>
                </a:lnTo>
                <a:lnTo>
                  <a:pt x="134112" y="142113"/>
                </a:lnTo>
                <a:lnTo>
                  <a:pt x="270415" y="0"/>
                </a:lnTo>
                <a:lnTo>
                  <a:pt x="323660" y="50959"/>
                </a:lnTo>
                <a:lnTo>
                  <a:pt x="136303" y="246317"/>
                </a:lnTo>
                <a:close/>
              </a:path>
            </a:pathLst>
          </a:custGeom>
          <a:solidFill>
            <a:srgbClr val="0B8A9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7060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1" name="Google Shape;1551;p38"/>
          <p:cNvSpPr/>
          <p:nvPr/>
        </p:nvSpPr>
        <p:spPr>
          <a:xfrm>
            <a:off x="7129247" y="4079804"/>
            <a:ext cx="4221084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552" name="Google Shape;1552;p38"/>
          <p:cNvSpPr/>
          <p:nvPr/>
        </p:nvSpPr>
        <p:spPr>
          <a:xfrm>
            <a:off x="6425451" y="3947032"/>
            <a:ext cx="511759" cy="511759"/>
          </a:xfrm>
          <a:prstGeom prst="ellipse">
            <a:avLst/>
          </a:prstGeom>
          <a:solidFill>
            <a:srgbClr val="FFFFFF"/>
          </a:solidFill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3" name="Google Shape;1553;p38"/>
          <p:cNvSpPr/>
          <p:nvPr/>
        </p:nvSpPr>
        <p:spPr>
          <a:xfrm>
            <a:off x="6537775" y="4093657"/>
            <a:ext cx="287119" cy="218509"/>
          </a:xfrm>
          <a:custGeom>
            <a:rect b="b" l="l" r="r" t="t"/>
            <a:pathLst>
              <a:path extrusionOk="0" h="246316" w="323659">
                <a:moveTo>
                  <a:pt x="136303" y="246317"/>
                </a:moveTo>
                <a:lnTo>
                  <a:pt x="0" y="115824"/>
                </a:lnTo>
                <a:lnTo>
                  <a:pt x="50959" y="62579"/>
                </a:lnTo>
                <a:lnTo>
                  <a:pt x="134112" y="142113"/>
                </a:lnTo>
                <a:lnTo>
                  <a:pt x="270415" y="0"/>
                </a:lnTo>
                <a:lnTo>
                  <a:pt x="323660" y="50959"/>
                </a:lnTo>
                <a:lnTo>
                  <a:pt x="136303" y="246317"/>
                </a:lnTo>
                <a:close/>
              </a:path>
            </a:pathLst>
          </a:custGeom>
          <a:solidFill>
            <a:srgbClr val="0B8A9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70605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7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8" name="Google Shape;1558;p39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Quotes</a:t>
            </a:r>
            <a:endParaRPr/>
          </a:p>
        </p:txBody>
      </p:sp>
      <p:sp>
        <p:nvSpPr>
          <p:cNvPr id="1559" name="Google Shape;1559;p39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0" name="Google Shape;1560;p39"/>
          <p:cNvSpPr/>
          <p:nvPr/>
        </p:nvSpPr>
        <p:spPr>
          <a:xfrm>
            <a:off x="699644" y="1578058"/>
            <a:ext cx="5345767" cy="2013839"/>
          </a:xfrm>
          <a:custGeom>
            <a:rect b="b" l="l" r="r" t="t"/>
            <a:pathLst>
              <a:path extrusionOk="0" h="1475838" w="4384906">
                <a:moveTo>
                  <a:pt x="367960" y="0"/>
                </a:moveTo>
                <a:lnTo>
                  <a:pt x="4384906" y="0"/>
                </a:lnTo>
                <a:lnTo>
                  <a:pt x="4384906" y="1475838"/>
                </a:lnTo>
                <a:lnTo>
                  <a:pt x="0" y="1475838"/>
                </a:lnTo>
                <a:lnTo>
                  <a:pt x="0" y="210711"/>
                </a:lnTo>
              </a:path>
            </a:pathLst>
          </a:custGeom>
          <a:solidFill>
            <a:srgbClr val="FFFFFF"/>
          </a:solidFill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00275" lIns="300275" spcFirstLastPara="1" rIns="300275" wrap="square" tIns="300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i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1" name="Google Shape;1561;p39"/>
          <p:cNvSpPr/>
          <p:nvPr/>
        </p:nvSpPr>
        <p:spPr>
          <a:xfrm rot="10800000">
            <a:off x="630476" y="1484655"/>
            <a:ext cx="346228" cy="230183"/>
          </a:xfrm>
          <a:custGeom>
            <a:rect b="b" l="l" r="r" t="t"/>
            <a:pathLst>
              <a:path extrusionOk="0" h="960" w="1440">
                <a:moveTo>
                  <a:pt x="319" y="640"/>
                </a:moveTo>
                <a:cubicBezTo>
                  <a:pt x="143" y="640"/>
                  <a:pt x="0" y="496"/>
                  <a:pt x="0" y="320"/>
                </a:cubicBezTo>
                <a:cubicBezTo>
                  <a:pt x="0" y="144"/>
                  <a:pt x="144" y="0"/>
                  <a:pt x="320" y="0"/>
                </a:cubicBezTo>
                <a:cubicBezTo>
                  <a:pt x="496" y="0"/>
                  <a:pt x="640" y="144"/>
                  <a:pt x="640" y="320"/>
                </a:cubicBezTo>
                <a:cubicBezTo>
                  <a:pt x="640" y="674"/>
                  <a:pt x="354" y="960"/>
                  <a:pt x="0" y="960"/>
                </a:cubicBezTo>
                <a:cubicBezTo>
                  <a:pt x="0" y="960"/>
                  <a:pt x="210" y="882"/>
                  <a:pt x="319" y="640"/>
                </a:cubicBezTo>
                <a:close/>
                <a:moveTo>
                  <a:pt x="800" y="320"/>
                </a:moveTo>
                <a:cubicBezTo>
                  <a:pt x="800" y="144"/>
                  <a:pt x="944" y="0"/>
                  <a:pt x="1120" y="0"/>
                </a:cubicBezTo>
                <a:cubicBezTo>
                  <a:pt x="1296" y="0"/>
                  <a:pt x="1440" y="144"/>
                  <a:pt x="1440" y="320"/>
                </a:cubicBezTo>
                <a:lnTo>
                  <a:pt x="1440" y="320"/>
                </a:lnTo>
                <a:cubicBezTo>
                  <a:pt x="1440" y="674"/>
                  <a:pt x="1154" y="960"/>
                  <a:pt x="800" y="960"/>
                </a:cubicBezTo>
                <a:cubicBezTo>
                  <a:pt x="800" y="960"/>
                  <a:pt x="1010" y="882"/>
                  <a:pt x="1119" y="640"/>
                </a:cubicBezTo>
                <a:cubicBezTo>
                  <a:pt x="943" y="640"/>
                  <a:pt x="800" y="496"/>
                  <a:pt x="800" y="32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2" name="Google Shape;1562;p39"/>
          <p:cNvSpPr/>
          <p:nvPr/>
        </p:nvSpPr>
        <p:spPr>
          <a:xfrm>
            <a:off x="6417445" y="1578058"/>
            <a:ext cx="5345767" cy="2013839"/>
          </a:xfrm>
          <a:custGeom>
            <a:rect b="b" l="l" r="r" t="t"/>
            <a:pathLst>
              <a:path extrusionOk="0" h="1475838" w="4384906">
                <a:moveTo>
                  <a:pt x="367960" y="0"/>
                </a:moveTo>
                <a:lnTo>
                  <a:pt x="4384906" y="0"/>
                </a:lnTo>
                <a:lnTo>
                  <a:pt x="4384906" y="1475838"/>
                </a:lnTo>
                <a:lnTo>
                  <a:pt x="0" y="1475838"/>
                </a:lnTo>
                <a:lnTo>
                  <a:pt x="0" y="210711"/>
                </a:lnTo>
              </a:path>
            </a:pathLst>
          </a:custGeom>
          <a:solidFill>
            <a:srgbClr val="FFFFFF"/>
          </a:solidFill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00275" lIns="300275" spcFirstLastPara="1" rIns="300275" wrap="square" tIns="300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i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3" name="Google Shape;1563;p39"/>
          <p:cNvSpPr/>
          <p:nvPr/>
        </p:nvSpPr>
        <p:spPr>
          <a:xfrm rot="10800000">
            <a:off x="6348278" y="1484655"/>
            <a:ext cx="346228" cy="230183"/>
          </a:xfrm>
          <a:custGeom>
            <a:rect b="b" l="l" r="r" t="t"/>
            <a:pathLst>
              <a:path extrusionOk="0" h="960" w="1440">
                <a:moveTo>
                  <a:pt x="319" y="640"/>
                </a:moveTo>
                <a:cubicBezTo>
                  <a:pt x="143" y="640"/>
                  <a:pt x="0" y="496"/>
                  <a:pt x="0" y="320"/>
                </a:cubicBezTo>
                <a:cubicBezTo>
                  <a:pt x="0" y="144"/>
                  <a:pt x="144" y="0"/>
                  <a:pt x="320" y="0"/>
                </a:cubicBezTo>
                <a:cubicBezTo>
                  <a:pt x="496" y="0"/>
                  <a:pt x="640" y="144"/>
                  <a:pt x="640" y="320"/>
                </a:cubicBezTo>
                <a:cubicBezTo>
                  <a:pt x="640" y="674"/>
                  <a:pt x="354" y="960"/>
                  <a:pt x="0" y="960"/>
                </a:cubicBezTo>
                <a:cubicBezTo>
                  <a:pt x="0" y="960"/>
                  <a:pt x="210" y="882"/>
                  <a:pt x="319" y="640"/>
                </a:cubicBezTo>
                <a:close/>
                <a:moveTo>
                  <a:pt x="800" y="320"/>
                </a:moveTo>
                <a:cubicBezTo>
                  <a:pt x="800" y="144"/>
                  <a:pt x="944" y="0"/>
                  <a:pt x="1120" y="0"/>
                </a:cubicBezTo>
                <a:cubicBezTo>
                  <a:pt x="1296" y="0"/>
                  <a:pt x="1440" y="144"/>
                  <a:pt x="1440" y="320"/>
                </a:cubicBezTo>
                <a:lnTo>
                  <a:pt x="1440" y="320"/>
                </a:lnTo>
                <a:cubicBezTo>
                  <a:pt x="1440" y="674"/>
                  <a:pt x="1154" y="960"/>
                  <a:pt x="800" y="960"/>
                </a:cubicBezTo>
                <a:cubicBezTo>
                  <a:pt x="800" y="960"/>
                  <a:pt x="1010" y="882"/>
                  <a:pt x="1119" y="640"/>
                </a:cubicBezTo>
                <a:cubicBezTo>
                  <a:pt x="943" y="640"/>
                  <a:pt x="800" y="496"/>
                  <a:pt x="800" y="32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4" name="Google Shape;1564;p39"/>
          <p:cNvSpPr/>
          <p:nvPr/>
        </p:nvSpPr>
        <p:spPr>
          <a:xfrm>
            <a:off x="699644" y="3867507"/>
            <a:ext cx="5345767" cy="2013839"/>
          </a:xfrm>
          <a:custGeom>
            <a:rect b="b" l="l" r="r" t="t"/>
            <a:pathLst>
              <a:path extrusionOk="0" h="1475838" w="4384906">
                <a:moveTo>
                  <a:pt x="367960" y="0"/>
                </a:moveTo>
                <a:lnTo>
                  <a:pt x="4384906" y="0"/>
                </a:lnTo>
                <a:lnTo>
                  <a:pt x="4384906" y="1475838"/>
                </a:lnTo>
                <a:lnTo>
                  <a:pt x="0" y="1475838"/>
                </a:lnTo>
                <a:lnTo>
                  <a:pt x="0" y="210711"/>
                </a:lnTo>
              </a:path>
            </a:pathLst>
          </a:custGeom>
          <a:solidFill>
            <a:srgbClr val="FFFFFF"/>
          </a:solidFill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00275" lIns="300275" spcFirstLastPara="1" rIns="300275" wrap="square" tIns="300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i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5" name="Google Shape;1565;p39"/>
          <p:cNvSpPr/>
          <p:nvPr/>
        </p:nvSpPr>
        <p:spPr>
          <a:xfrm rot="10800000">
            <a:off x="630476" y="3774104"/>
            <a:ext cx="346228" cy="230183"/>
          </a:xfrm>
          <a:custGeom>
            <a:rect b="b" l="l" r="r" t="t"/>
            <a:pathLst>
              <a:path extrusionOk="0" h="960" w="1440">
                <a:moveTo>
                  <a:pt x="319" y="640"/>
                </a:moveTo>
                <a:cubicBezTo>
                  <a:pt x="143" y="640"/>
                  <a:pt x="0" y="496"/>
                  <a:pt x="0" y="320"/>
                </a:cubicBezTo>
                <a:cubicBezTo>
                  <a:pt x="0" y="144"/>
                  <a:pt x="144" y="0"/>
                  <a:pt x="320" y="0"/>
                </a:cubicBezTo>
                <a:cubicBezTo>
                  <a:pt x="496" y="0"/>
                  <a:pt x="640" y="144"/>
                  <a:pt x="640" y="320"/>
                </a:cubicBezTo>
                <a:cubicBezTo>
                  <a:pt x="640" y="674"/>
                  <a:pt x="354" y="960"/>
                  <a:pt x="0" y="960"/>
                </a:cubicBezTo>
                <a:cubicBezTo>
                  <a:pt x="0" y="960"/>
                  <a:pt x="210" y="882"/>
                  <a:pt x="319" y="640"/>
                </a:cubicBezTo>
                <a:close/>
                <a:moveTo>
                  <a:pt x="800" y="320"/>
                </a:moveTo>
                <a:cubicBezTo>
                  <a:pt x="800" y="144"/>
                  <a:pt x="944" y="0"/>
                  <a:pt x="1120" y="0"/>
                </a:cubicBezTo>
                <a:cubicBezTo>
                  <a:pt x="1296" y="0"/>
                  <a:pt x="1440" y="144"/>
                  <a:pt x="1440" y="320"/>
                </a:cubicBezTo>
                <a:lnTo>
                  <a:pt x="1440" y="320"/>
                </a:lnTo>
                <a:cubicBezTo>
                  <a:pt x="1440" y="674"/>
                  <a:pt x="1154" y="960"/>
                  <a:pt x="800" y="960"/>
                </a:cubicBezTo>
                <a:cubicBezTo>
                  <a:pt x="800" y="960"/>
                  <a:pt x="1010" y="882"/>
                  <a:pt x="1119" y="640"/>
                </a:cubicBezTo>
                <a:cubicBezTo>
                  <a:pt x="943" y="640"/>
                  <a:pt x="800" y="496"/>
                  <a:pt x="800" y="32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6" name="Google Shape;1566;p39"/>
          <p:cNvSpPr/>
          <p:nvPr/>
        </p:nvSpPr>
        <p:spPr>
          <a:xfrm>
            <a:off x="6417445" y="3867507"/>
            <a:ext cx="5345767" cy="2013839"/>
          </a:xfrm>
          <a:custGeom>
            <a:rect b="b" l="l" r="r" t="t"/>
            <a:pathLst>
              <a:path extrusionOk="0" h="1475838" w="4384906">
                <a:moveTo>
                  <a:pt x="367960" y="0"/>
                </a:moveTo>
                <a:lnTo>
                  <a:pt x="4384906" y="0"/>
                </a:lnTo>
                <a:lnTo>
                  <a:pt x="4384906" y="1475838"/>
                </a:lnTo>
                <a:lnTo>
                  <a:pt x="0" y="1475838"/>
                </a:lnTo>
                <a:lnTo>
                  <a:pt x="0" y="210711"/>
                </a:lnTo>
              </a:path>
            </a:pathLst>
          </a:custGeom>
          <a:solidFill>
            <a:srgbClr val="FFFFFF"/>
          </a:solidFill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00275" lIns="300275" spcFirstLastPara="1" rIns="300275" wrap="square" tIns="300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i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7" name="Google Shape;1567;p39"/>
          <p:cNvSpPr/>
          <p:nvPr/>
        </p:nvSpPr>
        <p:spPr>
          <a:xfrm rot="10800000">
            <a:off x="6348278" y="3774104"/>
            <a:ext cx="346228" cy="230183"/>
          </a:xfrm>
          <a:custGeom>
            <a:rect b="b" l="l" r="r" t="t"/>
            <a:pathLst>
              <a:path extrusionOk="0" h="960" w="1440">
                <a:moveTo>
                  <a:pt x="319" y="640"/>
                </a:moveTo>
                <a:cubicBezTo>
                  <a:pt x="143" y="640"/>
                  <a:pt x="0" y="496"/>
                  <a:pt x="0" y="320"/>
                </a:cubicBezTo>
                <a:cubicBezTo>
                  <a:pt x="0" y="144"/>
                  <a:pt x="144" y="0"/>
                  <a:pt x="320" y="0"/>
                </a:cubicBezTo>
                <a:cubicBezTo>
                  <a:pt x="496" y="0"/>
                  <a:pt x="640" y="144"/>
                  <a:pt x="640" y="320"/>
                </a:cubicBezTo>
                <a:cubicBezTo>
                  <a:pt x="640" y="674"/>
                  <a:pt x="354" y="960"/>
                  <a:pt x="0" y="960"/>
                </a:cubicBezTo>
                <a:cubicBezTo>
                  <a:pt x="0" y="960"/>
                  <a:pt x="210" y="882"/>
                  <a:pt x="319" y="640"/>
                </a:cubicBezTo>
                <a:close/>
                <a:moveTo>
                  <a:pt x="800" y="320"/>
                </a:moveTo>
                <a:cubicBezTo>
                  <a:pt x="800" y="144"/>
                  <a:pt x="944" y="0"/>
                  <a:pt x="1120" y="0"/>
                </a:cubicBezTo>
                <a:cubicBezTo>
                  <a:pt x="1296" y="0"/>
                  <a:pt x="1440" y="144"/>
                  <a:pt x="1440" y="320"/>
                </a:cubicBezTo>
                <a:lnTo>
                  <a:pt x="1440" y="320"/>
                </a:lnTo>
                <a:cubicBezTo>
                  <a:pt x="1440" y="674"/>
                  <a:pt x="1154" y="960"/>
                  <a:pt x="800" y="960"/>
                </a:cubicBezTo>
                <a:cubicBezTo>
                  <a:pt x="800" y="960"/>
                  <a:pt x="1010" y="882"/>
                  <a:pt x="1119" y="640"/>
                </a:cubicBezTo>
                <a:cubicBezTo>
                  <a:pt x="943" y="640"/>
                  <a:pt x="800" y="496"/>
                  <a:pt x="800" y="32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4"/>
          <p:cNvSpPr txBox="1"/>
          <p:nvPr>
            <p:ph type="title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lang="en-US"/>
              <a:t>01</a:t>
            </a:r>
            <a:endParaRPr/>
          </a:p>
        </p:txBody>
      </p:sp>
      <p:sp>
        <p:nvSpPr>
          <p:cNvPr id="68" name="Google Shape;68;p4"/>
          <p:cNvSpPr txBox="1"/>
          <p:nvPr>
            <p:ph idx="1" type="body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Qualitative Slides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1" name="Shape 1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2" name="Google Shape;1572;p40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Quotes</a:t>
            </a:r>
            <a:endParaRPr/>
          </a:p>
        </p:txBody>
      </p:sp>
      <p:sp>
        <p:nvSpPr>
          <p:cNvPr id="1573" name="Google Shape;1573;p40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4" name="Google Shape;1574;p40"/>
          <p:cNvSpPr txBox="1"/>
          <p:nvPr/>
        </p:nvSpPr>
        <p:spPr>
          <a:xfrm>
            <a:off x="1079385" y="3870966"/>
            <a:ext cx="9749275" cy="419895"/>
          </a:xfrm>
          <a:prstGeom prst="rect">
            <a:avLst/>
          </a:prstGeom>
          <a:noFill/>
          <a:ln>
            <a:noFill/>
          </a:ln>
        </p:spPr>
        <p:txBody>
          <a:bodyPr anchorCtr="0" anchor="ctr" bIns="75075" lIns="150125" spcFirstLastPara="1" rIns="150125" wrap="square" tIns="75075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</a:pPr>
            <a:r>
              <a:rPr b="0" i="0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575" name="Google Shape;1575;p40"/>
          <p:cNvSpPr/>
          <p:nvPr/>
        </p:nvSpPr>
        <p:spPr>
          <a:xfrm>
            <a:off x="642892" y="2568111"/>
            <a:ext cx="10924404" cy="3025376"/>
          </a:xfrm>
          <a:custGeom>
            <a:rect b="b" l="l" r="r" t="t"/>
            <a:pathLst>
              <a:path extrusionOk="0" h="2976880" w="10749280">
                <a:moveTo>
                  <a:pt x="323438" y="0"/>
                </a:moveTo>
                <a:lnTo>
                  <a:pt x="352452" y="0"/>
                </a:lnTo>
                <a:lnTo>
                  <a:pt x="352452" y="138789"/>
                </a:lnTo>
                <a:cubicBezTo>
                  <a:pt x="352452" y="176566"/>
                  <a:pt x="383076" y="207190"/>
                  <a:pt x="420853" y="207190"/>
                </a:cubicBezTo>
                <a:lnTo>
                  <a:pt x="875209" y="207190"/>
                </a:lnTo>
                <a:cubicBezTo>
                  <a:pt x="912986" y="207190"/>
                  <a:pt x="943610" y="176566"/>
                  <a:pt x="943610" y="138789"/>
                </a:cubicBezTo>
                <a:lnTo>
                  <a:pt x="943610" y="0"/>
                </a:lnTo>
                <a:lnTo>
                  <a:pt x="10425842" y="0"/>
                </a:lnTo>
                <a:cubicBezTo>
                  <a:pt x="10604472" y="0"/>
                  <a:pt x="10749280" y="144808"/>
                  <a:pt x="10749280" y="323438"/>
                </a:cubicBezTo>
                <a:lnTo>
                  <a:pt x="10749280" y="2653442"/>
                </a:lnTo>
                <a:cubicBezTo>
                  <a:pt x="10749280" y="2832072"/>
                  <a:pt x="10604472" y="2976880"/>
                  <a:pt x="10425842" y="2976880"/>
                </a:cubicBezTo>
                <a:lnTo>
                  <a:pt x="10397159" y="2976880"/>
                </a:lnTo>
                <a:lnTo>
                  <a:pt x="10397159" y="2834578"/>
                </a:lnTo>
                <a:cubicBezTo>
                  <a:pt x="10397159" y="2796801"/>
                  <a:pt x="10366535" y="2766177"/>
                  <a:pt x="10328758" y="2766177"/>
                </a:cubicBezTo>
                <a:lnTo>
                  <a:pt x="9874402" y="2766177"/>
                </a:lnTo>
                <a:cubicBezTo>
                  <a:pt x="9836625" y="2766177"/>
                  <a:pt x="9806001" y="2796801"/>
                  <a:pt x="9806001" y="2834578"/>
                </a:cubicBezTo>
                <a:lnTo>
                  <a:pt x="9806001" y="2976880"/>
                </a:lnTo>
                <a:lnTo>
                  <a:pt x="323438" y="2976880"/>
                </a:lnTo>
                <a:cubicBezTo>
                  <a:pt x="144808" y="2976880"/>
                  <a:pt x="0" y="2832072"/>
                  <a:pt x="0" y="2653442"/>
                </a:cubicBezTo>
                <a:lnTo>
                  <a:pt x="0" y="323438"/>
                </a:lnTo>
                <a:cubicBezTo>
                  <a:pt x="0" y="144808"/>
                  <a:pt x="144808" y="0"/>
                  <a:pt x="323438" y="0"/>
                </a:cubicBezTo>
                <a:close/>
              </a:path>
            </a:pathLst>
          </a:custGeom>
          <a:noFill/>
          <a:ln cap="flat" cmpd="sng" w="1270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39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6" name="Google Shape;1576;p40"/>
          <p:cNvSpPr/>
          <p:nvPr/>
        </p:nvSpPr>
        <p:spPr>
          <a:xfrm rot="10800000">
            <a:off x="1087552" y="2351692"/>
            <a:ext cx="436883" cy="358469"/>
          </a:xfrm>
          <a:custGeom>
            <a:rect b="b" l="l" r="r" t="t"/>
            <a:pathLst>
              <a:path extrusionOk="0" h="1204" w="1462">
                <a:moveTo>
                  <a:pt x="860" y="0"/>
                </a:moveTo>
                <a:lnTo>
                  <a:pt x="860" y="602"/>
                </a:lnTo>
                <a:lnTo>
                  <a:pt x="1204" y="602"/>
                </a:lnTo>
                <a:cubicBezTo>
                  <a:pt x="1204" y="792"/>
                  <a:pt x="1050" y="946"/>
                  <a:pt x="860" y="946"/>
                </a:cubicBezTo>
                <a:lnTo>
                  <a:pt x="860" y="1204"/>
                </a:lnTo>
                <a:cubicBezTo>
                  <a:pt x="1193" y="1204"/>
                  <a:pt x="1462" y="935"/>
                  <a:pt x="1462" y="602"/>
                </a:cubicBezTo>
                <a:lnTo>
                  <a:pt x="1462" y="0"/>
                </a:lnTo>
                <a:lnTo>
                  <a:pt x="860" y="0"/>
                </a:lnTo>
                <a:close/>
                <a:moveTo>
                  <a:pt x="0" y="602"/>
                </a:moveTo>
                <a:lnTo>
                  <a:pt x="344" y="602"/>
                </a:lnTo>
                <a:cubicBezTo>
                  <a:pt x="344" y="792"/>
                  <a:pt x="190" y="946"/>
                  <a:pt x="0" y="946"/>
                </a:cubicBezTo>
                <a:lnTo>
                  <a:pt x="0" y="1204"/>
                </a:lnTo>
                <a:cubicBezTo>
                  <a:pt x="333" y="1204"/>
                  <a:pt x="602" y="935"/>
                  <a:pt x="602" y="602"/>
                </a:cubicBezTo>
                <a:lnTo>
                  <a:pt x="602" y="0"/>
                </a:lnTo>
                <a:lnTo>
                  <a:pt x="0" y="0"/>
                </a:lnTo>
                <a:lnTo>
                  <a:pt x="0" y="60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39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7" name="Google Shape;1577;p40"/>
          <p:cNvSpPr/>
          <p:nvPr/>
        </p:nvSpPr>
        <p:spPr>
          <a:xfrm>
            <a:off x="10694471" y="5461004"/>
            <a:ext cx="436883" cy="358469"/>
          </a:xfrm>
          <a:custGeom>
            <a:rect b="b" l="l" r="r" t="t"/>
            <a:pathLst>
              <a:path extrusionOk="0" h="1204" w="1462">
                <a:moveTo>
                  <a:pt x="860" y="0"/>
                </a:moveTo>
                <a:lnTo>
                  <a:pt x="860" y="602"/>
                </a:lnTo>
                <a:lnTo>
                  <a:pt x="1204" y="602"/>
                </a:lnTo>
                <a:cubicBezTo>
                  <a:pt x="1204" y="792"/>
                  <a:pt x="1050" y="946"/>
                  <a:pt x="860" y="946"/>
                </a:cubicBezTo>
                <a:lnTo>
                  <a:pt x="860" y="1204"/>
                </a:lnTo>
                <a:cubicBezTo>
                  <a:pt x="1193" y="1204"/>
                  <a:pt x="1462" y="935"/>
                  <a:pt x="1462" y="602"/>
                </a:cubicBezTo>
                <a:lnTo>
                  <a:pt x="1462" y="0"/>
                </a:lnTo>
                <a:lnTo>
                  <a:pt x="860" y="0"/>
                </a:lnTo>
                <a:close/>
                <a:moveTo>
                  <a:pt x="0" y="602"/>
                </a:moveTo>
                <a:lnTo>
                  <a:pt x="344" y="602"/>
                </a:lnTo>
                <a:cubicBezTo>
                  <a:pt x="344" y="792"/>
                  <a:pt x="190" y="946"/>
                  <a:pt x="0" y="946"/>
                </a:cubicBezTo>
                <a:lnTo>
                  <a:pt x="0" y="1204"/>
                </a:lnTo>
                <a:cubicBezTo>
                  <a:pt x="333" y="1204"/>
                  <a:pt x="602" y="935"/>
                  <a:pt x="602" y="602"/>
                </a:cubicBezTo>
                <a:lnTo>
                  <a:pt x="602" y="0"/>
                </a:lnTo>
                <a:lnTo>
                  <a:pt x="0" y="0"/>
                </a:lnTo>
                <a:lnTo>
                  <a:pt x="0" y="60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39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8" name="Google Shape;1578;p40"/>
          <p:cNvSpPr/>
          <p:nvPr/>
        </p:nvSpPr>
        <p:spPr>
          <a:xfrm>
            <a:off x="626323" y="1455628"/>
            <a:ext cx="10957546" cy="7076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939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9" name="Google Shape;1579;p40"/>
          <p:cNvSpPr txBox="1"/>
          <p:nvPr/>
        </p:nvSpPr>
        <p:spPr>
          <a:xfrm>
            <a:off x="884667" y="1610531"/>
            <a:ext cx="10440858" cy="397838"/>
          </a:xfrm>
          <a:prstGeom prst="rect">
            <a:avLst/>
          </a:prstGeom>
          <a:noFill/>
          <a:ln>
            <a:noFill/>
          </a:ln>
        </p:spPr>
        <p:txBody>
          <a:bodyPr anchorCtr="0" anchor="ctr" bIns="75075" lIns="150125" spcFirstLastPara="1" rIns="150125" wrap="square" tIns="750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</a:pPr>
            <a:r>
              <a:rPr b="1" i="0"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3" name="Shape 1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4" name="Google Shape;1584;p41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Quotes</a:t>
            </a:r>
            <a:endParaRPr/>
          </a:p>
        </p:txBody>
      </p:sp>
      <p:sp>
        <p:nvSpPr>
          <p:cNvPr id="1585" name="Google Shape;1585;p41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6" name="Google Shape;1586;p41"/>
          <p:cNvSpPr/>
          <p:nvPr/>
        </p:nvSpPr>
        <p:spPr>
          <a:xfrm>
            <a:off x="512015" y="1776643"/>
            <a:ext cx="7033361" cy="34667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39675" lIns="79425" spcFirstLastPara="1" rIns="79425" wrap="square" tIns="396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39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7" name="Google Shape;1587;p41"/>
          <p:cNvSpPr/>
          <p:nvPr/>
        </p:nvSpPr>
        <p:spPr>
          <a:xfrm>
            <a:off x="1087283" y="1795395"/>
            <a:ext cx="528469" cy="14857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655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588" name="Google Shape;1588;p41"/>
          <p:cNvSpPr/>
          <p:nvPr/>
        </p:nvSpPr>
        <p:spPr>
          <a:xfrm rot="10800000">
            <a:off x="6626866" y="3838804"/>
            <a:ext cx="507148" cy="14857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655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589" name="Google Shape;1589;p41"/>
          <p:cNvSpPr/>
          <p:nvPr/>
        </p:nvSpPr>
        <p:spPr>
          <a:xfrm>
            <a:off x="7545376" y="1556721"/>
            <a:ext cx="4031603" cy="3908457"/>
          </a:xfrm>
          <a:prstGeom prst="rect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3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0" name="Google Shape;1590;p41"/>
          <p:cNvSpPr/>
          <p:nvPr/>
        </p:nvSpPr>
        <p:spPr>
          <a:xfrm>
            <a:off x="7451633" y="1461632"/>
            <a:ext cx="253709" cy="262215"/>
          </a:xfrm>
          <a:custGeom>
            <a:rect b="b" l="l" r="r" t="t"/>
            <a:pathLst>
              <a:path extrusionOk="0" h="214313" w="207169">
                <a:moveTo>
                  <a:pt x="0" y="214313"/>
                </a:moveTo>
                <a:lnTo>
                  <a:pt x="0" y="0"/>
                </a:lnTo>
                <a:lnTo>
                  <a:pt x="207169" y="0"/>
                </a:lnTo>
              </a:path>
            </a:pathLst>
          </a:custGeom>
          <a:noFill/>
          <a:ln cap="flat" cmpd="sng" w="2857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3550" lIns="147150" spcFirstLastPara="1" rIns="147150" wrap="square" tIns="735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3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1" name="Google Shape;1591;p41"/>
          <p:cNvSpPr/>
          <p:nvPr/>
        </p:nvSpPr>
        <p:spPr>
          <a:xfrm rot="10800000">
            <a:off x="11416586" y="5296198"/>
            <a:ext cx="253709" cy="262215"/>
          </a:xfrm>
          <a:custGeom>
            <a:rect b="b" l="l" r="r" t="t"/>
            <a:pathLst>
              <a:path extrusionOk="0" h="214313" w="207169">
                <a:moveTo>
                  <a:pt x="0" y="214313"/>
                </a:moveTo>
                <a:lnTo>
                  <a:pt x="0" y="0"/>
                </a:lnTo>
                <a:lnTo>
                  <a:pt x="207169" y="0"/>
                </a:lnTo>
              </a:path>
            </a:pathLst>
          </a:custGeom>
          <a:noFill/>
          <a:ln cap="flat" cmpd="sng" w="2857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3550" lIns="147150" spcFirstLastPara="1" rIns="147150" wrap="square" tIns="735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3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2" name="Google Shape;1592;p41"/>
          <p:cNvSpPr/>
          <p:nvPr/>
        </p:nvSpPr>
        <p:spPr>
          <a:xfrm>
            <a:off x="1204888" y="3309960"/>
            <a:ext cx="5344725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Insert Quote Here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6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" name="Google Shape;1597;p42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Text</a:t>
            </a:r>
            <a:endParaRPr/>
          </a:p>
        </p:txBody>
      </p:sp>
      <p:sp>
        <p:nvSpPr>
          <p:cNvPr id="1598" name="Google Shape;1598;p42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9" name="Google Shape;1599;p42"/>
          <p:cNvSpPr/>
          <p:nvPr/>
        </p:nvSpPr>
        <p:spPr>
          <a:xfrm flipH="1">
            <a:off x="3677721" y="2103282"/>
            <a:ext cx="532818" cy="53281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200" lIns="45200" spcFirstLastPara="1" rIns="45200" wrap="square" tIns="45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00" name="Google Shape;1600;p42"/>
          <p:cNvGrpSpPr/>
          <p:nvPr/>
        </p:nvGrpSpPr>
        <p:grpSpPr>
          <a:xfrm>
            <a:off x="4516845" y="2176486"/>
            <a:ext cx="3029019" cy="386409"/>
            <a:chOff x="4360893" y="2840540"/>
            <a:chExt cx="3017520" cy="384943"/>
          </a:xfrm>
        </p:grpSpPr>
        <p:sp>
          <p:nvSpPr>
            <p:cNvPr id="1601" name="Google Shape;1601;p42"/>
            <p:cNvSpPr txBox="1"/>
            <p:nvPr/>
          </p:nvSpPr>
          <p:spPr>
            <a:xfrm>
              <a:off x="4360893" y="3056206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2" name="Google Shape;1602;p42"/>
            <p:cNvSpPr txBox="1"/>
            <p:nvPr/>
          </p:nvSpPr>
          <p:spPr>
            <a:xfrm>
              <a:off x="4360893" y="2840540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03" name="Google Shape;1603;p42"/>
          <p:cNvSpPr/>
          <p:nvPr/>
        </p:nvSpPr>
        <p:spPr>
          <a:xfrm>
            <a:off x="3677724" y="2962518"/>
            <a:ext cx="532818" cy="53281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200" lIns="45200" spcFirstLastPara="1" rIns="45200" wrap="square" tIns="45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04" name="Google Shape;1604;p42"/>
          <p:cNvGrpSpPr/>
          <p:nvPr/>
        </p:nvGrpSpPr>
        <p:grpSpPr>
          <a:xfrm>
            <a:off x="4516847" y="3035721"/>
            <a:ext cx="3029019" cy="386409"/>
            <a:chOff x="4360893" y="3678040"/>
            <a:chExt cx="3017520" cy="384943"/>
          </a:xfrm>
        </p:grpSpPr>
        <p:sp>
          <p:nvSpPr>
            <p:cNvPr id="1605" name="Google Shape;1605;p42"/>
            <p:cNvSpPr txBox="1"/>
            <p:nvPr/>
          </p:nvSpPr>
          <p:spPr>
            <a:xfrm>
              <a:off x="4360893" y="3893706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6" name="Google Shape;1606;p42"/>
            <p:cNvSpPr txBox="1"/>
            <p:nvPr/>
          </p:nvSpPr>
          <p:spPr>
            <a:xfrm>
              <a:off x="4360893" y="3678040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07" name="Google Shape;1607;p42"/>
          <p:cNvSpPr/>
          <p:nvPr/>
        </p:nvSpPr>
        <p:spPr>
          <a:xfrm flipH="1">
            <a:off x="3677724" y="3821753"/>
            <a:ext cx="532818" cy="53281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200" lIns="45200" spcFirstLastPara="1" rIns="45200" wrap="square" tIns="45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08" name="Google Shape;1608;p42"/>
          <p:cNvGrpSpPr/>
          <p:nvPr/>
        </p:nvGrpSpPr>
        <p:grpSpPr>
          <a:xfrm>
            <a:off x="4516847" y="3894958"/>
            <a:ext cx="3029019" cy="386409"/>
            <a:chOff x="4360893" y="4557499"/>
            <a:chExt cx="3017520" cy="384943"/>
          </a:xfrm>
        </p:grpSpPr>
        <p:sp>
          <p:nvSpPr>
            <p:cNvPr id="1609" name="Google Shape;1609;p42"/>
            <p:cNvSpPr txBox="1"/>
            <p:nvPr/>
          </p:nvSpPr>
          <p:spPr>
            <a:xfrm>
              <a:off x="4360893" y="4773165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0" name="Google Shape;1610;p42"/>
            <p:cNvSpPr txBox="1"/>
            <p:nvPr/>
          </p:nvSpPr>
          <p:spPr>
            <a:xfrm>
              <a:off x="4360893" y="4557499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11" name="Google Shape;1611;p42"/>
          <p:cNvSpPr/>
          <p:nvPr/>
        </p:nvSpPr>
        <p:spPr>
          <a:xfrm>
            <a:off x="3677724" y="1244046"/>
            <a:ext cx="532818" cy="53281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200" lIns="45200" spcFirstLastPara="1" rIns="45200" wrap="square" tIns="45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12" name="Google Shape;1612;p42"/>
          <p:cNvGrpSpPr/>
          <p:nvPr/>
        </p:nvGrpSpPr>
        <p:grpSpPr>
          <a:xfrm>
            <a:off x="4516847" y="1317248"/>
            <a:ext cx="3029019" cy="386409"/>
            <a:chOff x="4360893" y="2038828"/>
            <a:chExt cx="3017520" cy="384943"/>
          </a:xfrm>
        </p:grpSpPr>
        <p:sp>
          <p:nvSpPr>
            <p:cNvPr id="1613" name="Google Shape;1613;p42"/>
            <p:cNvSpPr txBox="1"/>
            <p:nvPr/>
          </p:nvSpPr>
          <p:spPr>
            <a:xfrm>
              <a:off x="4360893" y="2254494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4" name="Google Shape;1614;p42"/>
            <p:cNvSpPr txBox="1"/>
            <p:nvPr/>
          </p:nvSpPr>
          <p:spPr>
            <a:xfrm>
              <a:off x="4360893" y="2038828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15" name="Google Shape;1615;p42"/>
          <p:cNvSpPr/>
          <p:nvPr/>
        </p:nvSpPr>
        <p:spPr>
          <a:xfrm>
            <a:off x="7667384" y="1244045"/>
            <a:ext cx="531942" cy="53237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200" lIns="45200" spcFirstLastPara="1" rIns="45200" wrap="square" tIns="45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16" name="Google Shape;1616;p42"/>
          <p:cNvGrpSpPr/>
          <p:nvPr/>
        </p:nvGrpSpPr>
        <p:grpSpPr>
          <a:xfrm>
            <a:off x="8535439" y="1317028"/>
            <a:ext cx="3029020" cy="386410"/>
            <a:chOff x="8686149" y="2038828"/>
            <a:chExt cx="3017520" cy="384943"/>
          </a:xfrm>
        </p:grpSpPr>
        <p:sp>
          <p:nvSpPr>
            <p:cNvPr id="1617" name="Google Shape;1617;p42"/>
            <p:cNvSpPr txBox="1"/>
            <p:nvPr/>
          </p:nvSpPr>
          <p:spPr>
            <a:xfrm>
              <a:off x="8686149" y="2254494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8" name="Google Shape;1618;p42"/>
            <p:cNvSpPr txBox="1"/>
            <p:nvPr/>
          </p:nvSpPr>
          <p:spPr>
            <a:xfrm>
              <a:off x="8686149" y="2038828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19" name="Google Shape;1619;p42"/>
          <p:cNvSpPr/>
          <p:nvPr/>
        </p:nvSpPr>
        <p:spPr>
          <a:xfrm>
            <a:off x="7667384" y="2103281"/>
            <a:ext cx="531942" cy="53237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200" lIns="45200" spcFirstLastPara="1" rIns="45200" wrap="square" tIns="45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20" name="Google Shape;1620;p42"/>
          <p:cNvGrpSpPr/>
          <p:nvPr/>
        </p:nvGrpSpPr>
        <p:grpSpPr>
          <a:xfrm>
            <a:off x="8535439" y="2176264"/>
            <a:ext cx="3029020" cy="386410"/>
            <a:chOff x="8686149" y="2840540"/>
            <a:chExt cx="3017520" cy="384943"/>
          </a:xfrm>
        </p:grpSpPr>
        <p:sp>
          <p:nvSpPr>
            <p:cNvPr id="1621" name="Google Shape;1621;p42"/>
            <p:cNvSpPr txBox="1"/>
            <p:nvPr/>
          </p:nvSpPr>
          <p:spPr>
            <a:xfrm>
              <a:off x="8686149" y="3056206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2" name="Google Shape;1622;p42"/>
            <p:cNvSpPr txBox="1"/>
            <p:nvPr/>
          </p:nvSpPr>
          <p:spPr>
            <a:xfrm>
              <a:off x="8686149" y="2840540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23" name="Google Shape;1623;p42"/>
          <p:cNvSpPr/>
          <p:nvPr/>
        </p:nvSpPr>
        <p:spPr>
          <a:xfrm>
            <a:off x="7667384" y="3490198"/>
            <a:ext cx="531942" cy="53237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200" lIns="45200" spcFirstLastPara="1" rIns="45200" wrap="square" tIns="45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24" name="Google Shape;1624;p42"/>
          <p:cNvGrpSpPr/>
          <p:nvPr/>
        </p:nvGrpSpPr>
        <p:grpSpPr>
          <a:xfrm>
            <a:off x="8535439" y="3563180"/>
            <a:ext cx="3029020" cy="386410"/>
            <a:chOff x="8686149" y="3982840"/>
            <a:chExt cx="3017520" cy="384943"/>
          </a:xfrm>
        </p:grpSpPr>
        <p:sp>
          <p:nvSpPr>
            <p:cNvPr id="1625" name="Google Shape;1625;p42"/>
            <p:cNvSpPr txBox="1"/>
            <p:nvPr/>
          </p:nvSpPr>
          <p:spPr>
            <a:xfrm>
              <a:off x="8686149" y="4198506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6" name="Google Shape;1626;p42"/>
            <p:cNvSpPr txBox="1"/>
            <p:nvPr/>
          </p:nvSpPr>
          <p:spPr>
            <a:xfrm>
              <a:off x="8686149" y="3982840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27" name="Google Shape;1627;p42"/>
          <p:cNvSpPr/>
          <p:nvPr/>
        </p:nvSpPr>
        <p:spPr>
          <a:xfrm>
            <a:off x="7667384" y="4349434"/>
            <a:ext cx="531942" cy="53237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200" lIns="45200" spcFirstLastPara="1" rIns="45200" wrap="square" tIns="45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28" name="Google Shape;1628;p42"/>
          <p:cNvGrpSpPr/>
          <p:nvPr/>
        </p:nvGrpSpPr>
        <p:grpSpPr>
          <a:xfrm>
            <a:off x="8535439" y="4422417"/>
            <a:ext cx="3029020" cy="386410"/>
            <a:chOff x="8686149" y="4862299"/>
            <a:chExt cx="3017520" cy="384943"/>
          </a:xfrm>
        </p:grpSpPr>
        <p:sp>
          <p:nvSpPr>
            <p:cNvPr id="1629" name="Google Shape;1629;p42"/>
            <p:cNvSpPr txBox="1"/>
            <p:nvPr/>
          </p:nvSpPr>
          <p:spPr>
            <a:xfrm>
              <a:off x="8686149" y="5077965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0" name="Google Shape;1630;p42"/>
            <p:cNvSpPr txBox="1"/>
            <p:nvPr/>
          </p:nvSpPr>
          <p:spPr>
            <a:xfrm>
              <a:off x="8686149" y="4862299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31" name="Google Shape;1631;p42"/>
          <p:cNvSpPr/>
          <p:nvPr/>
        </p:nvSpPr>
        <p:spPr>
          <a:xfrm>
            <a:off x="3677724" y="5208225"/>
            <a:ext cx="532818" cy="53281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200" lIns="45200" spcFirstLastPara="1" rIns="45200" wrap="square" tIns="45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2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32" name="Google Shape;1632;p42"/>
          <p:cNvGrpSpPr/>
          <p:nvPr/>
        </p:nvGrpSpPr>
        <p:grpSpPr>
          <a:xfrm>
            <a:off x="4516847" y="5281428"/>
            <a:ext cx="3029019" cy="386409"/>
            <a:chOff x="4360893" y="5696988"/>
            <a:chExt cx="3017520" cy="384943"/>
          </a:xfrm>
        </p:grpSpPr>
        <p:sp>
          <p:nvSpPr>
            <p:cNvPr id="1633" name="Google Shape;1633;p42"/>
            <p:cNvSpPr txBox="1"/>
            <p:nvPr/>
          </p:nvSpPr>
          <p:spPr>
            <a:xfrm>
              <a:off x="4360893" y="5912654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4" name="Google Shape;1634;p42"/>
            <p:cNvSpPr txBox="1"/>
            <p:nvPr/>
          </p:nvSpPr>
          <p:spPr>
            <a:xfrm>
              <a:off x="4360893" y="5696988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35" name="Google Shape;1635;p42"/>
          <p:cNvSpPr/>
          <p:nvPr/>
        </p:nvSpPr>
        <p:spPr>
          <a:xfrm>
            <a:off x="7667384" y="5208669"/>
            <a:ext cx="531942" cy="53237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200" lIns="45200" spcFirstLastPara="1" rIns="45200" wrap="square" tIns="45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36" name="Google Shape;1636;p42"/>
          <p:cNvGrpSpPr/>
          <p:nvPr/>
        </p:nvGrpSpPr>
        <p:grpSpPr>
          <a:xfrm>
            <a:off x="8535439" y="5281652"/>
            <a:ext cx="3029020" cy="386410"/>
            <a:chOff x="8686149" y="5696988"/>
            <a:chExt cx="3017520" cy="384943"/>
          </a:xfrm>
        </p:grpSpPr>
        <p:sp>
          <p:nvSpPr>
            <p:cNvPr id="1637" name="Google Shape;1637;p42"/>
            <p:cNvSpPr txBox="1"/>
            <p:nvPr/>
          </p:nvSpPr>
          <p:spPr>
            <a:xfrm>
              <a:off x="8686149" y="5912654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8" name="Google Shape;1638;p42"/>
            <p:cNvSpPr txBox="1"/>
            <p:nvPr/>
          </p:nvSpPr>
          <p:spPr>
            <a:xfrm>
              <a:off x="8686149" y="5696988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39" name="Google Shape;1639;p42"/>
          <p:cNvSpPr txBox="1"/>
          <p:nvPr/>
        </p:nvSpPr>
        <p:spPr>
          <a:xfrm>
            <a:off x="3509690" y="4680989"/>
            <a:ext cx="2753655" cy="2533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----- Lunch Break -----</a:t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0" name="Google Shape;1640;p42"/>
          <p:cNvSpPr txBox="1"/>
          <p:nvPr/>
        </p:nvSpPr>
        <p:spPr>
          <a:xfrm>
            <a:off x="7677486" y="2962518"/>
            <a:ext cx="2753655" cy="2533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----- Coffee Break -----</a:t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1" name="Google Shape;1641;p42"/>
          <p:cNvSpPr/>
          <p:nvPr/>
        </p:nvSpPr>
        <p:spPr>
          <a:xfrm>
            <a:off x="627542" y="1244045"/>
            <a:ext cx="2901854" cy="449699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2" name="Google Shape;1642;p42"/>
          <p:cNvSpPr txBox="1"/>
          <p:nvPr/>
        </p:nvSpPr>
        <p:spPr>
          <a:xfrm>
            <a:off x="673755" y="2802094"/>
            <a:ext cx="2753655" cy="2533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Date</a:t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3" name="Google Shape;1643;p42"/>
          <p:cNvSpPr txBox="1"/>
          <p:nvPr/>
        </p:nvSpPr>
        <p:spPr>
          <a:xfrm>
            <a:off x="673755" y="3929614"/>
            <a:ext cx="2753655" cy="2533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4" name="Google Shape;1644;p42"/>
          <p:cNvSpPr txBox="1"/>
          <p:nvPr/>
        </p:nvSpPr>
        <p:spPr>
          <a:xfrm>
            <a:off x="673755" y="3369325"/>
            <a:ext cx="2753655" cy="2850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45" name="Google Shape;1645;p42"/>
          <p:cNvCxnSpPr/>
          <p:nvPr/>
        </p:nvCxnSpPr>
        <p:spPr>
          <a:xfrm>
            <a:off x="627542" y="3161011"/>
            <a:ext cx="2901854" cy="0"/>
          </a:xfrm>
          <a:prstGeom prst="straightConnector1">
            <a:avLst/>
          </a:prstGeom>
          <a:noFill/>
          <a:ln cap="flat" cmpd="sng" w="9525">
            <a:solidFill>
              <a:srgbClr val="E0E0E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646" name="Google Shape;1646;p42"/>
          <p:cNvCxnSpPr/>
          <p:nvPr/>
        </p:nvCxnSpPr>
        <p:spPr>
          <a:xfrm>
            <a:off x="627542" y="3824077"/>
            <a:ext cx="2901854" cy="0"/>
          </a:xfrm>
          <a:prstGeom prst="straightConnector1">
            <a:avLst/>
          </a:prstGeom>
          <a:noFill/>
          <a:ln cap="flat" cmpd="sng" w="9525">
            <a:solidFill>
              <a:srgbClr val="E0E0E0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0" name="Shape 1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1" name="Google Shape;1651;p43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Text</a:t>
            </a:r>
            <a:endParaRPr/>
          </a:p>
        </p:txBody>
      </p:sp>
      <p:sp>
        <p:nvSpPr>
          <p:cNvPr id="1652" name="Google Shape;1652;p43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3" name="Google Shape;1653;p43"/>
          <p:cNvSpPr/>
          <p:nvPr/>
        </p:nvSpPr>
        <p:spPr>
          <a:xfrm>
            <a:off x="6317245" y="1446992"/>
            <a:ext cx="57973" cy="472794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79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4" name="Google Shape;1654;p43"/>
          <p:cNvSpPr/>
          <p:nvPr/>
        </p:nvSpPr>
        <p:spPr>
          <a:xfrm>
            <a:off x="726648" y="1446992"/>
            <a:ext cx="57973" cy="472794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79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5" name="Google Shape;1655;p43"/>
          <p:cNvSpPr txBox="1"/>
          <p:nvPr/>
        </p:nvSpPr>
        <p:spPr>
          <a:xfrm>
            <a:off x="7024810" y="3465825"/>
            <a:ext cx="2391933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12:20 – 13:30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6" name="Google Shape;1656;p43"/>
          <p:cNvSpPr/>
          <p:nvPr/>
        </p:nvSpPr>
        <p:spPr>
          <a:xfrm>
            <a:off x="6010251" y="3252678"/>
            <a:ext cx="671964" cy="6725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57" name="Google Shape;1657;p43"/>
          <p:cNvGrpSpPr/>
          <p:nvPr/>
        </p:nvGrpSpPr>
        <p:grpSpPr>
          <a:xfrm>
            <a:off x="6218443" y="3423636"/>
            <a:ext cx="255580" cy="330591"/>
            <a:chOff x="6718397" y="3655606"/>
            <a:chExt cx="197829" cy="255891"/>
          </a:xfrm>
        </p:grpSpPr>
        <p:sp>
          <p:nvSpPr>
            <p:cNvPr id="1658" name="Google Shape;1658;p43"/>
            <p:cNvSpPr/>
            <p:nvPr/>
          </p:nvSpPr>
          <p:spPr>
            <a:xfrm>
              <a:off x="6718397" y="3655606"/>
              <a:ext cx="197829" cy="255891"/>
            </a:xfrm>
            <a:custGeom>
              <a:rect b="b" l="l" r="r" t="t"/>
              <a:pathLst>
                <a:path extrusionOk="0" h="431" w="332">
                  <a:moveTo>
                    <a:pt x="295" y="431"/>
                  </a:moveTo>
                  <a:cubicBezTo>
                    <a:pt x="37" y="431"/>
                    <a:pt x="37" y="431"/>
                    <a:pt x="37" y="431"/>
                  </a:cubicBezTo>
                  <a:cubicBezTo>
                    <a:pt x="17" y="431"/>
                    <a:pt x="0" y="414"/>
                    <a:pt x="0" y="394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17"/>
                    <a:pt x="17" y="0"/>
                    <a:pt x="37" y="0"/>
                  </a:cubicBezTo>
                  <a:cubicBezTo>
                    <a:pt x="295" y="0"/>
                    <a:pt x="295" y="0"/>
                    <a:pt x="295" y="0"/>
                  </a:cubicBezTo>
                  <a:cubicBezTo>
                    <a:pt x="316" y="0"/>
                    <a:pt x="332" y="17"/>
                    <a:pt x="332" y="37"/>
                  </a:cubicBezTo>
                  <a:cubicBezTo>
                    <a:pt x="332" y="394"/>
                    <a:pt x="332" y="394"/>
                    <a:pt x="332" y="394"/>
                  </a:cubicBezTo>
                  <a:cubicBezTo>
                    <a:pt x="332" y="414"/>
                    <a:pt x="316" y="431"/>
                    <a:pt x="295" y="431"/>
                  </a:cubicBezTo>
                  <a:close/>
                  <a:moveTo>
                    <a:pt x="37" y="13"/>
                  </a:moveTo>
                  <a:cubicBezTo>
                    <a:pt x="23" y="13"/>
                    <a:pt x="12" y="24"/>
                    <a:pt x="12" y="37"/>
                  </a:cubicBezTo>
                  <a:cubicBezTo>
                    <a:pt x="12" y="394"/>
                    <a:pt x="12" y="394"/>
                    <a:pt x="12" y="394"/>
                  </a:cubicBezTo>
                  <a:cubicBezTo>
                    <a:pt x="12" y="407"/>
                    <a:pt x="23" y="418"/>
                    <a:pt x="37" y="418"/>
                  </a:cubicBezTo>
                  <a:cubicBezTo>
                    <a:pt x="295" y="418"/>
                    <a:pt x="295" y="418"/>
                    <a:pt x="295" y="418"/>
                  </a:cubicBezTo>
                  <a:cubicBezTo>
                    <a:pt x="309" y="418"/>
                    <a:pt x="320" y="407"/>
                    <a:pt x="320" y="394"/>
                  </a:cubicBezTo>
                  <a:cubicBezTo>
                    <a:pt x="320" y="37"/>
                    <a:pt x="320" y="37"/>
                    <a:pt x="320" y="37"/>
                  </a:cubicBezTo>
                  <a:cubicBezTo>
                    <a:pt x="320" y="24"/>
                    <a:pt x="309" y="13"/>
                    <a:pt x="295" y="13"/>
                  </a:cubicBezTo>
                  <a:lnTo>
                    <a:pt x="37" y="1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9" name="Google Shape;1659;p43"/>
            <p:cNvSpPr/>
            <p:nvPr/>
          </p:nvSpPr>
          <p:spPr>
            <a:xfrm>
              <a:off x="6746351" y="3655606"/>
              <a:ext cx="141921" cy="32255"/>
            </a:xfrm>
            <a:custGeom>
              <a:rect b="b" l="l" r="r" t="t"/>
              <a:pathLst>
                <a:path extrusionOk="0" h="54" w="242">
                  <a:moveTo>
                    <a:pt x="236" y="54"/>
                  </a:moveTo>
                  <a:cubicBezTo>
                    <a:pt x="7" y="54"/>
                    <a:pt x="7" y="54"/>
                    <a:pt x="7" y="54"/>
                  </a:cubicBezTo>
                  <a:cubicBezTo>
                    <a:pt x="3" y="54"/>
                    <a:pt x="0" y="52"/>
                    <a:pt x="0" y="4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236" y="0"/>
                    <a:pt x="236" y="0"/>
                    <a:pt x="236" y="0"/>
                  </a:cubicBezTo>
                  <a:cubicBezTo>
                    <a:pt x="239" y="0"/>
                    <a:pt x="242" y="3"/>
                    <a:pt x="242" y="7"/>
                  </a:cubicBezTo>
                  <a:cubicBezTo>
                    <a:pt x="242" y="48"/>
                    <a:pt x="242" y="48"/>
                    <a:pt x="242" y="48"/>
                  </a:cubicBezTo>
                  <a:cubicBezTo>
                    <a:pt x="242" y="52"/>
                    <a:pt x="239" y="54"/>
                    <a:pt x="236" y="54"/>
                  </a:cubicBezTo>
                  <a:close/>
                  <a:moveTo>
                    <a:pt x="13" y="42"/>
                  </a:moveTo>
                  <a:cubicBezTo>
                    <a:pt x="230" y="42"/>
                    <a:pt x="230" y="42"/>
                    <a:pt x="230" y="42"/>
                  </a:cubicBezTo>
                  <a:cubicBezTo>
                    <a:pt x="230" y="13"/>
                    <a:pt x="230" y="13"/>
                    <a:pt x="230" y="13"/>
                  </a:cubicBezTo>
                  <a:cubicBezTo>
                    <a:pt x="13" y="13"/>
                    <a:pt x="13" y="13"/>
                    <a:pt x="13" y="13"/>
                  </a:cubicBezTo>
                  <a:lnTo>
                    <a:pt x="13" y="4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0" name="Google Shape;1660;p43"/>
            <p:cNvSpPr/>
            <p:nvPr/>
          </p:nvSpPr>
          <p:spPr>
            <a:xfrm>
              <a:off x="6757103" y="3726568"/>
              <a:ext cx="38706" cy="27954"/>
            </a:xfrm>
            <a:custGeom>
              <a:rect b="b" l="l" r="r" t="t"/>
              <a:pathLst>
                <a:path extrusionOk="0" h="49" w="66">
                  <a:moveTo>
                    <a:pt x="25" y="49"/>
                  </a:moveTo>
                  <a:cubicBezTo>
                    <a:pt x="23" y="49"/>
                    <a:pt x="21" y="48"/>
                    <a:pt x="20" y="47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0" y="27"/>
                    <a:pt x="0" y="23"/>
                    <a:pt x="3" y="20"/>
                  </a:cubicBezTo>
                  <a:cubicBezTo>
                    <a:pt x="5" y="18"/>
                    <a:pt x="9" y="18"/>
                    <a:pt x="11" y="20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55" y="3"/>
                    <a:pt x="55" y="3"/>
                    <a:pt x="55" y="3"/>
                  </a:cubicBezTo>
                  <a:cubicBezTo>
                    <a:pt x="58" y="0"/>
                    <a:pt x="62" y="0"/>
                    <a:pt x="64" y="3"/>
                  </a:cubicBezTo>
                  <a:cubicBezTo>
                    <a:pt x="66" y="5"/>
                    <a:pt x="66" y="9"/>
                    <a:pt x="64" y="12"/>
                  </a:cubicBezTo>
                  <a:cubicBezTo>
                    <a:pt x="29" y="47"/>
                    <a:pt x="29" y="47"/>
                    <a:pt x="29" y="47"/>
                  </a:cubicBezTo>
                  <a:cubicBezTo>
                    <a:pt x="28" y="48"/>
                    <a:pt x="26" y="49"/>
                    <a:pt x="25" y="4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1" name="Google Shape;1661;p43"/>
            <p:cNvSpPr/>
            <p:nvPr/>
          </p:nvSpPr>
          <p:spPr>
            <a:xfrm>
              <a:off x="6757103" y="3778176"/>
              <a:ext cx="38706" cy="30105"/>
            </a:xfrm>
            <a:custGeom>
              <a:rect b="b" l="l" r="r" t="t"/>
              <a:pathLst>
                <a:path extrusionOk="0" h="49" w="66">
                  <a:moveTo>
                    <a:pt x="25" y="49"/>
                  </a:moveTo>
                  <a:cubicBezTo>
                    <a:pt x="23" y="49"/>
                    <a:pt x="21" y="48"/>
                    <a:pt x="20" y="47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0" y="27"/>
                    <a:pt x="0" y="23"/>
                    <a:pt x="3" y="20"/>
                  </a:cubicBezTo>
                  <a:cubicBezTo>
                    <a:pt x="5" y="18"/>
                    <a:pt x="9" y="18"/>
                    <a:pt x="11" y="20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55" y="3"/>
                    <a:pt x="55" y="3"/>
                    <a:pt x="55" y="3"/>
                  </a:cubicBezTo>
                  <a:cubicBezTo>
                    <a:pt x="58" y="0"/>
                    <a:pt x="62" y="0"/>
                    <a:pt x="64" y="3"/>
                  </a:cubicBezTo>
                  <a:cubicBezTo>
                    <a:pt x="66" y="5"/>
                    <a:pt x="66" y="9"/>
                    <a:pt x="64" y="12"/>
                  </a:cubicBezTo>
                  <a:cubicBezTo>
                    <a:pt x="29" y="47"/>
                    <a:pt x="29" y="47"/>
                    <a:pt x="29" y="47"/>
                  </a:cubicBezTo>
                  <a:cubicBezTo>
                    <a:pt x="28" y="48"/>
                    <a:pt x="26" y="49"/>
                    <a:pt x="25" y="4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2" name="Google Shape;1662;p43"/>
            <p:cNvSpPr/>
            <p:nvPr/>
          </p:nvSpPr>
          <p:spPr>
            <a:xfrm>
              <a:off x="6757103" y="3831935"/>
              <a:ext cx="38706" cy="27954"/>
            </a:xfrm>
            <a:custGeom>
              <a:rect b="b" l="l" r="r" t="t"/>
              <a:pathLst>
                <a:path extrusionOk="0" h="49" w="66">
                  <a:moveTo>
                    <a:pt x="25" y="49"/>
                  </a:moveTo>
                  <a:cubicBezTo>
                    <a:pt x="23" y="49"/>
                    <a:pt x="21" y="48"/>
                    <a:pt x="20" y="47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0" y="27"/>
                    <a:pt x="0" y="23"/>
                    <a:pt x="3" y="20"/>
                  </a:cubicBezTo>
                  <a:cubicBezTo>
                    <a:pt x="5" y="18"/>
                    <a:pt x="9" y="18"/>
                    <a:pt x="11" y="20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55" y="3"/>
                    <a:pt x="55" y="3"/>
                    <a:pt x="55" y="3"/>
                  </a:cubicBezTo>
                  <a:cubicBezTo>
                    <a:pt x="58" y="0"/>
                    <a:pt x="62" y="0"/>
                    <a:pt x="64" y="3"/>
                  </a:cubicBezTo>
                  <a:cubicBezTo>
                    <a:pt x="66" y="5"/>
                    <a:pt x="66" y="9"/>
                    <a:pt x="64" y="12"/>
                  </a:cubicBezTo>
                  <a:cubicBezTo>
                    <a:pt x="29" y="47"/>
                    <a:pt x="29" y="47"/>
                    <a:pt x="29" y="47"/>
                  </a:cubicBezTo>
                  <a:cubicBezTo>
                    <a:pt x="28" y="48"/>
                    <a:pt x="26" y="49"/>
                    <a:pt x="25" y="4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3" name="Google Shape;1663;p43"/>
            <p:cNvSpPr/>
            <p:nvPr/>
          </p:nvSpPr>
          <p:spPr>
            <a:xfrm>
              <a:off x="6810860" y="3748071"/>
              <a:ext cx="66660" cy="6451"/>
            </a:xfrm>
            <a:custGeom>
              <a:rect b="b" l="l" r="r" t="t"/>
              <a:pathLst>
                <a:path extrusionOk="0" h="13" w="113">
                  <a:moveTo>
                    <a:pt x="106" y="13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110" y="0"/>
                    <a:pt x="113" y="3"/>
                    <a:pt x="113" y="6"/>
                  </a:cubicBezTo>
                  <a:cubicBezTo>
                    <a:pt x="113" y="10"/>
                    <a:pt x="110" y="13"/>
                    <a:pt x="106" y="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4" name="Google Shape;1664;p43"/>
            <p:cNvSpPr/>
            <p:nvPr/>
          </p:nvSpPr>
          <p:spPr>
            <a:xfrm>
              <a:off x="6810860" y="3799679"/>
              <a:ext cx="66660" cy="8602"/>
            </a:xfrm>
            <a:custGeom>
              <a:rect b="b" l="l" r="r" t="t"/>
              <a:pathLst>
                <a:path extrusionOk="0" h="13" w="113">
                  <a:moveTo>
                    <a:pt x="106" y="13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110" y="0"/>
                    <a:pt x="113" y="3"/>
                    <a:pt x="113" y="6"/>
                  </a:cubicBezTo>
                  <a:cubicBezTo>
                    <a:pt x="113" y="10"/>
                    <a:pt x="110" y="13"/>
                    <a:pt x="106" y="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5" name="Google Shape;1665;p43"/>
            <p:cNvSpPr/>
            <p:nvPr/>
          </p:nvSpPr>
          <p:spPr>
            <a:xfrm>
              <a:off x="6810860" y="3853438"/>
              <a:ext cx="66660" cy="6451"/>
            </a:xfrm>
            <a:custGeom>
              <a:rect b="b" l="l" r="r" t="t"/>
              <a:pathLst>
                <a:path extrusionOk="0" h="13" w="113">
                  <a:moveTo>
                    <a:pt x="106" y="13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110" y="0"/>
                    <a:pt x="113" y="3"/>
                    <a:pt x="113" y="6"/>
                  </a:cubicBezTo>
                  <a:cubicBezTo>
                    <a:pt x="113" y="10"/>
                    <a:pt x="110" y="13"/>
                    <a:pt x="106" y="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66" name="Google Shape;1666;p43"/>
          <p:cNvSpPr txBox="1"/>
          <p:nvPr/>
        </p:nvSpPr>
        <p:spPr>
          <a:xfrm>
            <a:off x="1431454" y="1746353"/>
            <a:ext cx="2391933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08:30 – 08:45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7" name="Google Shape;1667;p43"/>
          <p:cNvSpPr/>
          <p:nvPr/>
        </p:nvSpPr>
        <p:spPr>
          <a:xfrm rot="5400000">
            <a:off x="419101" y="1532926"/>
            <a:ext cx="673068" cy="6730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68" name="Google Shape;1668;p43"/>
          <p:cNvGrpSpPr/>
          <p:nvPr/>
        </p:nvGrpSpPr>
        <p:grpSpPr>
          <a:xfrm>
            <a:off x="576698" y="1673324"/>
            <a:ext cx="357875" cy="392280"/>
            <a:chOff x="842171" y="2300796"/>
            <a:chExt cx="277009" cy="303640"/>
          </a:xfrm>
        </p:grpSpPr>
        <p:sp>
          <p:nvSpPr>
            <p:cNvPr id="1669" name="Google Shape;1669;p43"/>
            <p:cNvSpPr/>
            <p:nvPr/>
          </p:nvSpPr>
          <p:spPr>
            <a:xfrm>
              <a:off x="906096" y="2367385"/>
              <a:ext cx="146495" cy="237051"/>
            </a:xfrm>
            <a:custGeom>
              <a:rect b="b" l="l" r="r" t="t"/>
              <a:pathLst>
                <a:path extrusionOk="0" h="320" w="201">
                  <a:moveTo>
                    <a:pt x="100" y="320"/>
                  </a:moveTo>
                  <a:cubicBezTo>
                    <a:pt x="77" y="320"/>
                    <a:pt x="58" y="302"/>
                    <a:pt x="57" y="279"/>
                  </a:cubicBezTo>
                  <a:cubicBezTo>
                    <a:pt x="57" y="274"/>
                    <a:pt x="57" y="274"/>
                    <a:pt x="57" y="274"/>
                  </a:cubicBezTo>
                  <a:cubicBezTo>
                    <a:pt x="56" y="233"/>
                    <a:pt x="42" y="192"/>
                    <a:pt x="19" y="156"/>
                  </a:cubicBezTo>
                  <a:cubicBezTo>
                    <a:pt x="6" y="137"/>
                    <a:pt x="0" y="114"/>
                    <a:pt x="3" y="90"/>
                  </a:cubicBezTo>
                  <a:cubicBezTo>
                    <a:pt x="8" y="45"/>
                    <a:pt x="44" y="8"/>
                    <a:pt x="90" y="3"/>
                  </a:cubicBezTo>
                  <a:cubicBezTo>
                    <a:pt x="119" y="0"/>
                    <a:pt x="146" y="8"/>
                    <a:pt x="168" y="27"/>
                  </a:cubicBezTo>
                  <a:cubicBezTo>
                    <a:pt x="189" y="46"/>
                    <a:pt x="201" y="73"/>
                    <a:pt x="201" y="101"/>
                  </a:cubicBezTo>
                  <a:cubicBezTo>
                    <a:pt x="201" y="122"/>
                    <a:pt x="194" y="141"/>
                    <a:pt x="183" y="158"/>
                  </a:cubicBezTo>
                  <a:cubicBezTo>
                    <a:pt x="158" y="194"/>
                    <a:pt x="144" y="236"/>
                    <a:pt x="142" y="279"/>
                  </a:cubicBezTo>
                  <a:cubicBezTo>
                    <a:pt x="141" y="302"/>
                    <a:pt x="123" y="320"/>
                    <a:pt x="100" y="320"/>
                  </a:cubicBezTo>
                  <a:close/>
                  <a:moveTo>
                    <a:pt x="101" y="14"/>
                  </a:moveTo>
                  <a:cubicBezTo>
                    <a:pt x="98" y="14"/>
                    <a:pt x="95" y="15"/>
                    <a:pt x="91" y="15"/>
                  </a:cubicBezTo>
                  <a:cubicBezTo>
                    <a:pt x="51" y="19"/>
                    <a:pt x="19" y="52"/>
                    <a:pt x="15" y="91"/>
                  </a:cubicBezTo>
                  <a:cubicBezTo>
                    <a:pt x="12" y="112"/>
                    <a:pt x="17" y="132"/>
                    <a:pt x="29" y="150"/>
                  </a:cubicBezTo>
                  <a:cubicBezTo>
                    <a:pt x="54" y="187"/>
                    <a:pt x="68" y="230"/>
                    <a:pt x="69" y="274"/>
                  </a:cubicBezTo>
                  <a:cubicBezTo>
                    <a:pt x="70" y="279"/>
                    <a:pt x="70" y="279"/>
                    <a:pt x="70" y="279"/>
                  </a:cubicBezTo>
                  <a:cubicBezTo>
                    <a:pt x="70" y="295"/>
                    <a:pt x="83" y="308"/>
                    <a:pt x="100" y="308"/>
                  </a:cubicBezTo>
                  <a:cubicBezTo>
                    <a:pt x="116" y="308"/>
                    <a:pt x="129" y="295"/>
                    <a:pt x="130" y="279"/>
                  </a:cubicBezTo>
                  <a:cubicBezTo>
                    <a:pt x="131" y="233"/>
                    <a:pt x="146" y="189"/>
                    <a:pt x="173" y="151"/>
                  </a:cubicBezTo>
                  <a:cubicBezTo>
                    <a:pt x="183" y="136"/>
                    <a:pt x="188" y="119"/>
                    <a:pt x="188" y="101"/>
                  </a:cubicBezTo>
                  <a:cubicBezTo>
                    <a:pt x="188" y="77"/>
                    <a:pt x="178" y="53"/>
                    <a:pt x="159" y="37"/>
                  </a:cubicBezTo>
                  <a:cubicBezTo>
                    <a:pt x="143" y="22"/>
                    <a:pt x="123" y="14"/>
                    <a:pt x="101" y="1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0" name="Google Shape;1670;p43"/>
            <p:cNvSpPr/>
            <p:nvPr/>
          </p:nvSpPr>
          <p:spPr>
            <a:xfrm>
              <a:off x="946049" y="2532521"/>
              <a:ext cx="66590" cy="18645"/>
            </a:xfrm>
            <a:custGeom>
              <a:rect b="b" l="l" r="r" t="t"/>
              <a:pathLst>
                <a:path extrusionOk="0" h="22" w="91">
                  <a:moveTo>
                    <a:pt x="45" y="22"/>
                  </a:moveTo>
                  <a:cubicBezTo>
                    <a:pt x="21" y="22"/>
                    <a:pt x="5" y="13"/>
                    <a:pt x="4" y="13"/>
                  </a:cubicBezTo>
                  <a:cubicBezTo>
                    <a:pt x="1" y="11"/>
                    <a:pt x="0" y="7"/>
                    <a:pt x="1" y="4"/>
                  </a:cubicBezTo>
                  <a:cubicBezTo>
                    <a:pt x="3" y="2"/>
                    <a:pt x="7" y="0"/>
                    <a:pt x="10" y="2"/>
                  </a:cubicBezTo>
                  <a:cubicBezTo>
                    <a:pt x="11" y="3"/>
                    <a:pt x="42" y="20"/>
                    <a:pt x="82" y="2"/>
                  </a:cubicBezTo>
                  <a:cubicBezTo>
                    <a:pt x="85" y="1"/>
                    <a:pt x="88" y="2"/>
                    <a:pt x="90" y="5"/>
                  </a:cubicBezTo>
                  <a:cubicBezTo>
                    <a:pt x="91" y="8"/>
                    <a:pt x="90" y="12"/>
                    <a:pt x="87" y="13"/>
                  </a:cubicBezTo>
                  <a:cubicBezTo>
                    <a:pt x="71" y="20"/>
                    <a:pt x="57" y="22"/>
                    <a:pt x="45" y="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1" name="Google Shape;1671;p43"/>
            <p:cNvSpPr/>
            <p:nvPr/>
          </p:nvSpPr>
          <p:spPr>
            <a:xfrm>
              <a:off x="975347" y="2300796"/>
              <a:ext cx="7990" cy="34627"/>
            </a:xfrm>
            <a:custGeom>
              <a:rect b="b" l="l" r="r" t="t"/>
              <a:pathLst>
                <a:path extrusionOk="0" h="45" w="12">
                  <a:moveTo>
                    <a:pt x="6" y="45"/>
                  </a:moveTo>
                  <a:cubicBezTo>
                    <a:pt x="3" y="45"/>
                    <a:pt x="0" y="42"/>
                    <a:pt x="0" y="39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" y="0"/>
                    <a:pt x="12" y="3"/>
                    <a:pt x="12" y="6"/>
                  </a:cubicBezTo>
                  <a:cubicBezTo>
                    <a:pt x="12" y="39"/>
                    <a:pt x="12" y="39"/>
                    <a:pt x="12" y="39"/>
                  </a:cubicBezTo>
                  <a:cubicBezTo>
                    <a:pt x="12" y="42"/>
                    <a:pt x="10" y="45"/>
                    <a:pt x="6" y="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2" name="Google Shape;1672;p43"/>
            <p:cNvSpPr/>
            <p:nvPr/>
          </p:nvSpPr>
          <p:spPr>
            <a:xfrm>
              <a:off x="887451" y="2332758"/>
              <a:ext cx="23972" cy="29299"/>
            </a:xfrm>
            <a:custGeom>
              <a:rect b="b" l="l" r="r" t="t"/>
              <a:pathLst>
                <a:path extrusionOk="0" h="37" w="34">
                  <a:moveTo>
                    <a:pt x="27" y="37"/>
                  </a:moveTo>
                  <a:cubicBezTo>
                    <a:pt x="26" y="37"/>
                    <a:pt x="24" y="37"/>
                    <a:pt x="23" y="35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0" y="8"/>
                    <a:pt x="0" y="4"/>
                    <a:pt x="3" y="2"/>
                  </a:cubicBezTo>
                  <a:cubicBezTo>
                    <a:pt x="5" y="0"/>
                    <a:pt x="9" y="0"/>
                    <a:pt x="11" y="3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4" y="30"/>
                    <a:pt x="34" y="34"/>
                    <a:pt x="31" y="36"/>
                  </a:cubicBezTo>
                  <a:cubicBezTo>
                    <a:pt x="30" y="37"/>
                    <a:pt x="29" y="37"/>
                    <a:pt x="27" y="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3" name="Google Shape;1673;p43"/>
            <p:cNvSpPr/>
            <p:nvPr/>
          </p:nvSpPr>
          <p:spPr>
            <a:xfrm>
              <a:off x="842171" y="2412662"/>
              <a:ext cx="31962" cy="15980"/>
            </a:xfrm>
            <a:custGeom>
              <a:rect b="b" l="l" r="r" t="t"/>
              <a:pathLst>
                <a:path extrusionOk="0" h="19" w="45">
                  <a:moveTo>
                    <a:pt x="38" y="19"/>
                  </a:moveTo>
                  <a:cubicBezTo>
                    <a:pt x="38" y="19"/>
                    <a:pt x="37" y="19"/>
                    <a:pt x="37" y="19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2" y="12"/>
                    <a:pt x="0" y="9"/>
                    <a:pt x="0" y="6"/>
                  </a:cubicBezTo>
                  <a:cubicBezTo>
                    <a:pt x="1" y="3"/>
                    <a:pt x="4" y="0"/>
                    <a:pt x="7" y="1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43" y="7"/>
                    <a:pt x="45" y="10"/>
                    <a:pt x="44" y="14"/>
                  </a:cubicBezTo>
                  <a:cubicBezTo>
                    <a:pt x="44" y="17"/>
                    <a:pt x="41" y="19"/>
                    <a:pt x="38" y="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4" name="Google Shape;1674;p43"/>
            <p:cNvSpPr/>
            <p:nvPr/>
          </p:nvSpPr>
          <p:spPr>
            <a:xfrm>
              <a:off x="855489" y="2492568"/>
              <a:ext cx="31962" cy="21308"/>
            </a:xfrm>
            <a:custGeom>
              <a:rect b="b" l="l" r="r" t="t"/>
              <a:pathLst>
                <a:path extrusionOk="0" h="29" w="42">
                  <a:moveTo>
                    <a:pt x="7" y="29"/>
                  </a:moveTo>
                  <a:cubicBezTo>
                    <a:pt x="5" y="29"/>
                    <a:pt x="3" y="28"/>
                    <a:pt x="2" y="26"/>
                  </a:cubicBezTo>
                  <a:cubicBezTo>
                    <a:pt x="0" y="23"/>
                    <a:pt x="1" y="20"/>
                    <a:pt x="4" y="18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35" y="0"/>
                    <a:pt x="39" y="1"/>
                    <a:pt x="41" y="4"/>
                  </a:cubicBezTo>
                  <a:cubicBezTo>
                    <a:pt x="42" y="7"/>
                    <a:pt x="41" y="11"/>
                    <a:pt x="38" y="13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9" y="29"/>
                    <a:pt x="8" y="29"/>
                    <a:pt x="7" y="2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5" name="Google Shape;1675;p43"/>
            <p:cNvSpPr/>
            <p:nvPr/>
          </p:nvSpPr>
          <p:spPr>
            <a:xfrm>
              <a:off x="1071235" y="2492568"/>
              <a:ext cx="31962" cy="21308"/>
            </a:xfrm>
            <a:custGeom>
              <a:rect b="b" l="l" r="r" t="t"/>
              <a:pathLst>
                <a:path extrusionOk="0" h="29" w="42">
                  <a:moveTo>
                    <a:pt x="35" y="29"/>
                  </a:moveTo>
                  <a:cubicBezTo>
                    <a:pt x="34" y="29"/>
                    <a:pt x="33" y="29"/>
                    <a:pt x="32" y="29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1" y="11"/>
                    <a:pt x="0" y="7"/>
                    <a:pt x="2" y="4"/>
                  </a:cubicBezTo>
                  <a:cubicBezTo>
                    <a:pt x="4" y="1"/>
                    <a:pt x="7" y="0"/>
                    <a:pt x="10" y="2"/>
                  </a:cubicBezTo>
                  <a:cubicBezTo>
                    <a:pt x="38" y="18"/>
                    <a:pt x="38" y="18"/>
                    <a:pt x="38" y="18"/>
                  </a:cubicBezTo>
                  <a:cubicBezTo>
                    <a:pt x="41" y="20"/>
                    <a:pt x="42" y="23"/>
                    <a:pt x="41" y="26"/>
                  </a:cubicBezTo>
                  <a:cubicBezTo>
                    <a:pt x="39" y="28"/>
                    <a:pt x="37" y="29"/>
                    <a:pt x="35" y="2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6" name="Google Shape;1676;p43"/>
            <p:cNvSpPr/>
            <p:nvPr/>
          </p:nvSpPr>
          <p:spPr>
            <a:xfrm>
              <a:off x="1084553" y="2412662"/>
              <a:ext cx="34627" cy="15980"/>
            </a:xfrm>
            <a:custGeom>
              <a:rect b="b" l="l" r="r" t="t"/>
              <a:pathLst>
                <a:path extrusionOk="0" h="19" w="45">
                  <a:moveTo>
                    <a:pt x="6" y="19"/>
                  </a:moveTo>
                  <a:cubicBezTo>
                    <a:pt x="4" y="19"/>
                    <a:pt x="1" y="17"/>
                    <a:pt x="0" y="14"/>
                  </a:cubicBezTo>
                  <a:cubicBezTo>
                    <a:pt x="0" y="10"/>
                    <a:pt x="2" y="7"/>
                    <a:pt x="5" y="6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41" y="0"/>
                    <a:pt x="44" y="3"/>
                    <a:pt x="44" y="6"/>
                  </a:cubicBezTo>
                  <a:cubicBezTo>
                    <a:pt x="45" y="9"/>
                    <a:pt x="43" y="12"/>
                    <a:pt x="39" y="13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7" y="19"/>
                    <a:pt x="7" y="19"/>
                    <a:pt x="6" y="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7" name="Google Shape;1677;p43"/>
            <p:cNvSpPr/>
            <p:nvPr/>
          </p:nvSpPr>
          <p:spPr>
            <a:xfrm>
              <a:off x="1047264" y="2332758"/>
              <a:ext cx="23972" cy="29299"/>
            </a:xfrm>
            <a:custGeom>
              <a:rect b="b" l="l" r="r" t="t"/>
              <a:pathLst>
                <a:path extrusionOk="0" h="37" w="35">
                  <a:moveTo>
                    <a:pt x="7" y="37"/>
                  </a:moveTo>
                  <a:cubicBezTo>
                    <a:pt x="6" y="37"/>
                    <a:pt x="5" y="37"/>
                    <a:pt x="3" y="36"/>
                  </a:cubicBezTo>
                  <a:cubicBezTo>
                    <a:pt x="1" y="34"/>
                    <a:pt x="0" y="30"/>
                    <a:pt x="3" y="27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6" y="0"/>
                    <a:pt x="29" y="0"/>
                    <a:pt x="32" y="2"/>
                  </a:cubicBezTo>
                  <a:cubicBezTo>
                    <a:pt x="35" y="4"/>
                    <a:pt x="35" y="8"/>
                    <a:pt x="33" y="10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1" y="37"/>
                    <a:pt x="9" y="37"/>
                    <a:pt x="7" y="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78" name="Google Shape;1678;p43"/>
          <p:cNvSpPr txBox="1"/>
          <p:nvPr/>
        </p:nvSpPr>
        <p:spPr>
          <a:xfrm>
            <a:off x="1431454" y="3465542"/>
            <a:ext cx="2391933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08:45 – 10:00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9" name="Google Shape;1679;p43"/>
          <p:cNvSpPr/>
          <p:nvPr/>
        </p:nvSpPr>
        <p:spPr>
          <a:xfrm flipH="1">
            <a:off x="419099" y="3252117"/>
            <a:ext cx="673068" cy="6730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80" name="Google Shape;1680;p43"/>
          <p:cNvGrpSpPr/>
          <p:nvPr/>
        </p:nvGrpSpPr>
        <p:grpSpPr>
          <a:xfrm>
            <a:off x="543953" y="3427837"/>
            <a:ext cx="423363" cy="321625"/>
            <a:chOff x="816826" y="3658858"/>
            <a:chExt cx="327699" cy="248951"/>
          </a:xfrm>
        </p:grpSpPr>
        <p:sp>
          <p:nvSpPr>
            <p:cNvPr id="1681" name="Google Shape;1681;p43"/>
            <p:cNvSpPr/>
            <p:nvPr/>
          </p:nvSpPr>
          <p:spPr>
            <a:xfrm flipH="1">
              <a:off x="926060" y="3658858"/>
              <a:ext cx="111774" cy="38105"/>
            </a:xfrm>
            <a:custGeom>
              <a:rect b="b" l="l" r="r" t="t"/>
              <a:pathLst>
                <a:path extrusionOk="0" h="54" w="158">
                  <a:moveTo>
                    <a:pt x="151" y="54"/>
                  </a:moveTo>
                  <a:cubicBezTo>
                    <a:pt x="8" y="54"/>
                    <a:pt x="8" y="54"/>
                    <a:pt x="8" y="54"/>
                  </a:cubicBezTo>
                  <a:cubicBezTo>
                    <a:pt x="4" y="54"/>
                    <a:pt x="0" y="51"/>
                    <a:pt x="0" y="47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129" y="0"/>
                    <a:pt x="129" y="0"/>
                    <a:pt x="129" y="0"/>
                  </a:cubicBezTo>
                  <a:cubicBezTo>
                    <a:pt x="145" y="0"/>
                    <a:pt x="158" y="12"/>
                    <a:pt x="158" y="28"/>
                  </a:cubicBezTo>
                  <a:cubicBezTo>
                    <a:pt x="158" y="47"/>
                    <a:pt x="158" y="47"/>
                    <a:pt x="158" y="47"/>
                  </a:cubicBezTo>
                  <a:cubicBezTo>
                    <a:pt x="158" y="51"/>
                    <a:pt x="155" y="54"/>
                    <a:pt x="151" y="54"/>
                  </a:cubicBezTo>
                  <a:close/>
                  <a:moveTo>
                    <a:pt x="15" y="40"/>
                  </a:moveTo>
                  <a:cubicBezTo>
                    <a:pt x="143" y="40"/>
                    <a:pt x="143" y="40"/>
                    <a:pt x="143" y="40"/>
                  </a:cubicBezTo>
                  <a:cubicBezTo>
                    <a:pt x="143" y="28"/>
                    <a:pt x="143" y="28"/>
                    <a:pt x="143" y="28"/>
                  </a:cubicBezTo>
                  <a:cubicBezTo>
                    <a:pt x="143" y="20"/>
                    <a:pt x="137" y="14"/>
                    <a:pt x="1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1" y="14"/>
                    <a:pt x="15" y="20"/>
                    <a:pt x="15" y="28"/>
                  </a:cubicBezTo>
                  <a:lnTo>
                    <a:pt x="15" y="4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2" name="Google Shape;1682;p43"/>
            <p:cNvSpPr/>
            <p:nvPr/>
          </p:nvSpPr>
          <p:spPr>
            <a:xfrm flipH="1">
              <a:off x="832068" y="3785874"/>
              <a:ext cx="299754" cy="121935"/>
            </a:xfrm>
            <a:custGeom>
              <a:rect b="b" l="l" r="r" t="t"/>
              <a:pathLst>
                <a:path extrusionOk="0" h="174" w="428">
                  <a:moveTo>
                    <a:pt x="399" y="174"/>
                  </a:moveTo>
                  <a:cubicBezTo>
                    <a:pt x="30" y="174"/>
                    <a:pt x="30" y="174"/>
                    <a:pt x="30" y="174"/>
                  </a:cubicBezTo>
                  <a:cubicBezTo>
                    <a:pt x="13" y="174"/>
                    <a:pt x="0" y="160"/>
                    <a:pt x="0" y="144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6"/>
                    <a:pt x="1" y="4"/>
                    <a:pt x="2" y="2"/>
                  </a:cubicBezTo>
                  <a:cubicBezTo>
                    <a:pt x="4" y="1"/>
                    <a:pt x="6" y="0"/>
                    <a:pt x="8" y="1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96" y="17"/>
                    <a:pt x="98" y="20"/>
                    <a:pt x="98" y="24"/>
                  </a:cubicBezTo>
                  <a:cubicBezTo>
                    <a:pt x="98" y="63"/>
                    <a:pt x="98" y="63"/>
                    <a:pt x="98" y="63"/>
                  </a:cubicBezTo>
                  <a:cubicBezTo>
                    <a:pt x="124" y="63"/>
                    <a:pt x="124" y="63"/>
                    <a:pt x="124" y="63"/>
                  </a:cubicBezTo>
                  <a:cubicBezTo>
                    <a:pt x="124" y="31"/>
                    <a:pt x="124" y="31"/>
                    <a:pt x="124" y="31"/>
                  </a:cubicBezTo>
                  <a:cubicBezTo>
                    <a:pt x="124" y="29"/>
                    <a:pt x="125" y="27"/>
                    <a:pt x="127" y="26"/>
                  </a:cubicBezTo>
                  <a:cubicBezTo>
                    <a:pt x="128" y="24"/>
                    <a:pt x="131" y="24"/>
                    <a:pt x="133" y="24"/>
                  </a:cubicBezTo>
                  <a:cubicBezTo>
                    <a:pt x="214" y="39"/>
                    <a:pt x="214" y="39"/>
                    <a:pt x="214" y="39"/>
                  </a:cubicBezTo>
                  <a:cubicBezTo>
                    <a:pt x="295" y="24"/>
                    <a:pt x="295" y="24"/>
                    <a:pt x="295" y="24"/>
                  </a:cubicBezTo>
                  <a:cubicBezTo>
                    <a:pt x="297" y="24"/>
                    <a:pt x="300" y="24"/>
                    <a:pt x="301" y="26"/>
                  </a:cubicBezTo>
                  <a:cubicBezTo>
                    <a:pt x="303" y="27"/>
                    <a:pt x="304" y="29"/>
                    <a:pt x="304" y="31"/>
                  </a:cubicBezTo>
                  <a:cubicBezTo>
                    <a:pt x="304" y="63"/>
                    <a:pt x="304" y="63"/>
                    <a:pt x="304" y="63"/>
                  </a:cubicBezTo>
                  <a:cubicBezTo>
                    <a:pt x="330" y="63"/>
                    <a:pt x="330" y="63"/>
                    <a:pt x="330" y="63"/>
                  </a:cubicBezTo>
                  <a:cubicBezTo>
                    <a:pt x="330" y="24"/>
                    <a:pt x="330" y="24"/>
                    <a:pt x="330" y="24"/>
                  </a:cubicBezTo>
                  <a:cubicBezTo>
                    <a:pt x="330" y="20"/>
                    <a:pt x="332" y="17"/>
                    <a:pt x="336" y="17"/>
                  </a:cubicBezTo>
                  <a:cubicBezTo>
                    <a:pt x="420" y="1"/>
                    <a:pt x="420" y="1"/>
                    <a:pt x="420" y="1"/>
                  </a:cubicBezTo>
                  <a:cubicBezTo>
                    <a:pt x="422" y="0"/>
                    <a:pt x="424" y="1"/>
                    <a:pt x="426" y="2"/>
                  </a:cubicBezTo>
                  <a:cubicBezTo>
                    <a:pt x="428" y="4"/>
                    <a:pt x="428" y="6"/>
                    <a:pt x="428" y="8"/>
                  </a:cubicBezTo>
                  <a:cubicBezTo>
                    <a:pt x="428" y="144"/>
                    <a:pt x="428" y="144"/>
                    <a:pt x="428" y="144"/>
                  </a:cubicBezTo>
                  <a:cubicBezTo>
                    <a:pt x="428" y="160"/>
                    <a:pt x="415" y="174"/>
                    <a:pt x="399" y="174"/>
                  </a:cubicBezTo>
                  <a:close/>
                  <a:moveTo>
                    <a:pt x="14" y="17"/>
                  </a:moveTo>
                  <a:cubicBezTo>
                    <a:pt x="14" y="144"/>
                    <a:pt x="14" y="144"/>
                    <a:pt x="14" y="144"/>
                  </a:cubicBezTo>
                  <a:cubicBezTo>
                    <a:pt x="14" y="152"/>
                    <a:pt x="21" y="159"/>
                    <a:pt x="30" y="159"/>
                  </a:cubicBezTo>
                  <a:cubicBezTo>
                    <a:pt x="399" y="159"/>
                    <a:pt x="399" y="159"/>
                    <a:pt x="399" y="159"/>
                  </a:cubicBezTo>
                  <a:cubicBezTo>
                    <a:pt x="407" y="159"/>
                    <a:pt x="414" y="152"/>
                    <a:pt x="414" y="144"/>
                  </a:cubicBezTo>
                  <a:cubicBezTo>
                    <a:pt x="414" y="17"/>
                    <a:pt x="414" y="17"/>
                    <a:pt x="414" y="17"/>
                  </a:cubicBezTo>
                  <a:cubicBezTo>
                    <a:pt x="344" y="30"/>
                    <a:pt x="344" y="30"/>
                    <a:pt x="344" y="30"/>
                  </a:cubicBezTo>
                  <a:cubicBezTo>
                    <a:pt x="344" y="70"/>
                    <a:pt x="344" y="70"/>
                    <a:pt x="344" y="70"/>
                  </a:cubicBezTo>
                  <a:cubicBezTo>
                    <a:pt x="344" y="74"/>
                    <a:pt x="341" y="77"/>
                    <a:pt x="337" y="77"/>
                  </a:cubicBezTo>
                  <a:cubicBezTo>
                    <a:pt x="297" y="77"/>
                    <a:pt x="297" y="77"/>
                    <a:pt x="297" y="77"/>
                  </a:cubicBezTo>
                  <a:cubicBezTo>
                    <a:pt x="293" y="77"/>
                    <a:pt x="289" y="74"/>
                    <a:pt x="289" y="70"/>
                  </a:cubicBezTo>
                  <a:cubicBezTo>
                    <a:pt x="289" y="40"/>
                    <a:pt x="289" y="40"/>
                    <a:pt x="289" y="40"/>
                  </a:cubicBezTo>
                  <a:cubicBezTo>
                    <a:pt x="215" y="54"/>
                    <a:pt x="215" y="54"/>
                    <a:pt x="215" y="54"/>
                  </a:cubicBezTo>
                  <a:cubicBezTo>
                    <a:pt x="214" y="54"/>
                    <a:pt x="214" y="54"/>
                    <a:pt x="213" y="54"/>
                  </a:cubicBezTo>
                  <a:cubicBezTo>
                    <a:pt x="139" y="40"/>
                    <a:pt x="139" y="40"/>
                    <a:pt x="139" y="40"/>
                  </a:cubicBezTo>
                  <a:cubicBezTo>
                    <a:pt x="139" y="70"/>
                    <a:pt x="139" y="70"/>
                    <a:pt x="139" y="70"/>
                  </a:cubicBezTo>
                  <a:cubicBezTo>
                    <a:pt x="139" y="74"/>
                    <a:pt x="135" y="77"/>
                    <a:pt x="131" y="77"/>
                  </a:cubicBezTo>
                  <a:cubicBezTo>
                    <a:pt x="91" y="77"/>
                    <a:pt x="91" y="77"/>
                    <a:pt x="91" y="77"/>
                  </a:cubicBezTo>
                  <a:cubicBezTo>
                    <a:pt x="87" y="77"/>
                    <a:pt x="84" y="74"/>
                    <a:pt x="84" y="70"/>
                  </a:cubicBezTo>
                  <a:cubicBezTo>
                    <a:pt x="84" y="30"/>
                    <a:pt x="84" y="30"/>
                    <a:pt x="84" y="30"/>
                  </a:cubicBezTo>
                  <a:lnTo>
                    <a:pt x="14" y="1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3" name="Google Shape;1683;p43"/>
            <p:cNvSpPr/>
            <p:nvPr/>
          </p:nvSpPr>
          <p:spPr>
            <a:xfrm flipH="1">
              <a:off x="816826" y="3686801"/>
              <a:ext cx="327699" cy="137177"/>
            </a:xfrm>
            <a:custGeom>
              <a:rect b="b" l="l" r="r" t="t"/>
              <a:pathLst>
                <a:path extrusionOk="0" h="196" w="466">
                  <a:moveTo>
                    <a:pt x="233" y="196"/>
                  </a:moveTo>
                  <a:cubicBezTo>
                    <a:pt x="233" y="196"/>
                    <a:pt x="232" y="196"/>
                    <a:pt x="232" y="196"/>
                  </a:cubicBezTo>
                  <a:cubicBezTo>
                    <a:pt x="149" y="180"/>
                    <a:pt x="149" y="180"/>
                    <a:pt x="149" y="180"/>
                  </a:cubicBezTo>
                  <a:cubicBezTo>
                    <a:pt x="146" y="180"/>
                    <a:pt x="143" y="177"/>
                    <a:pt x="143" y="173"/>
                  </a:cubicBezTo>
                  <a:cubicBezTo>
                    <a:pt x="143" y="142"/>
                    <a:pt x="143" y="142"/>
                    <a:pt x="143" y="142"/>
                  </a:cubicBezTo>
                  <a:cubicBezTo>
                    <a:pt x="117" y="142"/>
                    <a:pt x="117" y="142"/>
                    <a:pt x="117" y="142"/>
                  </a:cubicBezTo>
                  <a:cubicBezTo>
                    <a:pt x="117" y="166"/>
                    <a:pt x="117" y="166"/>
                    <a:pt x="117" y="166"/>
                  </a:cubicBezTo>
                  <a:cubicBezTo>
                    <a:pt x="117" y="168"/>
                    <a:pt x="116" y="170"/>
                    <a:pt x="115" y="171"/>
                  </a:cubicBezTo>
                  <a:cubicBezTo>
                    <a:pt x="113" y="173"/>
                    <a:pt x="111" y="173"/>
                    <a:pt x="109" y="173"/>
                  </a:cubicBezTo>
                  <a:cubicBezTo>
                    <a:pt x="25" y="157"/>
                    <a:pt x="25" y="157"/>
                    <a:pt x="25" y="157"/>
                  </a:cubicBezTo>
                  <a:cubicBezTo>
                    <a:pt x="10" y="154"/>
                    <a:pt x="0" y="142"/>
                    <a:pt x="0" y="128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3"/>
                    <a:pt x="14" y="0"/>
                    <a:pt x="30" y="0"/>
                  </a:cubicBezTo>
                  <a:cubicBezTo>
                    <a:pt x="436" y="0"/>
                    <a:pt x="436" y="0"/>
                    <a:pt x="436" y="0"/>
                  </a:cubicBezTo>
                  <a:cubicBezTo>
                    <a:pt x="453" y="0"/>
                    <a:pt x="466" y="13"/>
                    <a:pt x="466" y="30"/>
                  </a:cubicBezTo>
                  <a:cubicBezTo>
                    <a:pt x="466" y="128"/>
                    <a:pt x="466" y="128"/>
                    <a:pt x="466" y="128"/>
                  </a:cubicBezTo>
                  <a:cubicBezTo>
                    <a:pt x="466" y="142"/>
                    <a:pt x="456" y="154"/>
                    <a:pt x="442" y="157"/>
                  </a:cubicBezTo>
                  <a:cubicBezTo>
                    <a:pt x="357" y="173"/>
                    <a:pt x="357" y="173"/>
                    <a:pt x="357" y="173"/>
                  </a:cubicBezTo>
                  <a:cubicBezTo>
                    <a:pt x="355" y="173"/>
                    <a:pt x="353" y="173"/>
                    <a:pt x="351" y="171"/>
                  </a:cubicBezTo>
                  <a:cubicBezTo>
                    <a:pt x="350" y="170"/>
                    <a:pt x="349" y="168"/>
                    <a:pt x="349" y="166"/>
                  </a:cubicBezTo>
                  <a:cubicBezTo>
                    <a:pt x="349" y="142"/>
                    <a:pt x="349" y="142"/>
                    <a:pt x="349" y="142"/>
                  </a:cubicBezTo>
                  <a:cubicBezTo>
                    <a:pt x="323" y="142"/>
                    <a:pt x="323" y="142"/>
                    <a:pt x="323" y="142"/>
                  </a:cubicBezTo>
                  <a:cubicBezTo>
                    <a:pt x="323" y="173"/>
                    <a:pt x="323" y="173"/>
                    <a:pt x="323" y="173"/>
                  </a:cubicBezTo>
                  <a:cubicBezTo>
                    <a:pt x="323" y="177"/>
                    <a:pt x="320" y="180"/>
                    <a:pt x="317" y="180"/>
                  </a:cubicBezTo>
                  <a:cubicBezTo>
                    <a:pt x="234" y="196"/>
                    <a:pt x="234" y="196"/>
                    <a:pt x="234" y="196"/>
                  </a:cubicBezTo>
                  <a:cubicBezTo>
                    <a:pt x="234" y="196"/>
                    <a:pt x="233" y="196"/>
                    <a:pt x="233" y="196"/>
                  </a:cubicBezTo>
                  <a:close/>
                  <a:moveTo>
                    <a:pt x="158" y="167"/>
                  </a:moveTo>
                  <a:cubicBezTo>
                    <a:pt x="233" y="181"/>
                    <a:pt x="233" y="181"/>
                    <a:pt x="233" y="181"/>
                  </a:cubicBezTo>
                  <a:cubicBezTo>
                    <a:pt x="308" y="167"/>
                    <a:pt x="308" y="167"/>
                    <a:pt x="308" y="167"/>
                  </a:cubicBezTo>
                  <a:cubicBezTo>
                    <a:pt x="308" y="135"/>
                    <a:pt x="308" y="135"/>
                    <a:pt x="308" y="135"/>
                  </a:cubicBezTo>
                  <a:cubicBezTo>
                    <a:pt x="308" y="131"/>
                    <a:pt x="312" y="127"/>
                    <a:pt x="316" y="127"/>
                  </a:cubicBezTo>
                  <a:cubicBezTo>
                    <a:pt x="356" y="127"/>
                    <a:pt x="356" y="127"/>
                    <a:pt x="356" y="127"/>
                  </a:cubicBezTo>
                  <a:cubicBezTo>
                    <a:pt x="360" y="127"/>
                    <a:pt x="363" y="131"/>
                    <a:pt x="363" y="135"/>
                  </a:cubicBezTo>
                  <a:cubicBezTo>
                    <a:pt x="363" y="157"/>
                    <a:pt x="363" y="157"/>
                    <a:pt x="363" y="157"/>
                  </a:cubicBezTo>
                  <a:cubicBezTo>
                    <a:pt x="439" y="143"/>
                    <a:pt x="439" y="143"/>
                    <a:pt x="439" y="143"/>
                  </a:cubicBezTo>
                  <a:cubicBezTo>
                    <a:pt x="446" y="142"/>
                    <a:pt x="451" y="135"/>
                    <a:pt x="451" y="128"/>
                  </a:cubicBezTo>
                  <a:cubicBezTo>
                    <a:pt x="451" y="30"/>
                    <a:pt x="451" y="30"/>
                    <a:pt x="451" y="30"/>
                  </a:cubicBezTo>
                  <a:cubicBezTo>
                    <a:pt x="451" y="21"/>
                    <a:pt x="445" y="14"/>
                    <a:pt x="436" y="14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22" y="14"/>
                    <a:pt x="15" y="21"/>
                    <a:pt x="15" y="30"/>
                  </a:cubicBezTo>
                  <a:cubicBezTo>
                    <a:pt x="15" y="128"/>
                    <a:pt x="15" y="128"/>
                    <a:pt x="15" y="128"/>
                  </a:cubicBezTo>
                  <a:cubicBezTo>
                    <a:pt x="15" y="135"/>
                    <a:pt x="20" y="142"/>
                    <a:pt x="27" y="143"/>
                  </a:cubicBezTo>
                  <a:cubicBezTo>
                    <a:pt x="103" y="157"/>
                    <a:pt x="103" y="157"/>
                    <a:pt x="103" y="157"/>
                  </a:cubicBezTo>
                  <a:cubicBezTo>
                    <a:pt x="103" y="135"/>
                    <a:pt x="103" y="135"/>
                    <a:pt x="103" y="135"/>
                  </a:cubicBezTo>
                  <a:cubicBezTo>
                    <a:pt x="103" y="131"/>
                    <a:pt x="106" y="127"/>
                    <a:pt x="110" y="127"/>
                  </a:cubicBezTo>
                  <a:cubicBezTo>
                    <a:pt x="150" y="127"/>
                    <a:pt x="150" y="127"/>
                    <a:pt x="150" y="127"/>
                  </a:cubicBezTo>
                  <a:cubicBezTo>
                    <a:pt x="154" y="127"/>
                    <a:pt x="158" y="131"/>
                    <a:pt x="158" y="135"/>
                  </a:cubicBezTo>
                  <a:lnTo>
                    <a:pt x="158" y="16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4" name="Google Shape;1684;p43"/>
            <p:cNvSpPr/>
            <p:nvPr/>
          </p:nvSpPr>
          <p:spPr>
            <a:xfrm flipH="1">
              <a:off x="918437" y="3801116"/>
              <a:ext cx="68588" cy="22864"/>
            </a:xfrm>
            <a:custGeom>
              <a:rect b="b" l="l" r="r" t="t"/>
              <a:pathLst>
                <a:path extrusionOk="0" h="31" w="98">
                  <a:moveTo>
                    <a:pt x="8" y="31"/>
                  </a:moveTo>
                  <a:cubicBezTo>
                    <a:pt x="5" y="31"/>
                    <a:pt x="2" y="29"/>
                    <a:pt x="1" y="25"/>
                  </a:cubicBezTo>
                  <a:cubicBezTo>
                    <a:pt x="0" y="21"/>
                    <a:pt x="3" y="17"/>
                    <a:pt x="7" y="17"/>
                  </a:cubicBezTo>
                  <a:cubicBezTo>
                    <a:pt x="89" y="1"/>
                    <a:pt x="89" y="1"/>
                    <a:pt x="89" y="1"/>
                  </a:cubicBezTo>
                  <a:cubicBezTo>
                    <a:pt x="93" y="0"/>
                    <a:pt x="97" y="3"/>
                    <a:pt x="98" y="7"/>
                  </a:cubicBezTo>
                  <a:cubicBezTo>
                    <a:pt x="98" y="7"/>
                    <a:pt x="98" y="8"/>
                    <a:pt x="98" y="8"/>
                  </a:cubicBezTo>
                  <a:cubicBezTo>
                    <a:pt x="98" y="11"/>
                    <a:pt x="96" y="14"/>
                    <a:pt x="93" y="15"/>
                  </a:cubicBezTo>
                  <a:cubicBezTo>
                    <a:pt x="93" y="15"/>
                    <a:pt x="93" y="15"/>
                    <a:pt x="93" y="15"/>
                  </a:cubicBezTo>
                  <a:cubicBezTo>
                    <a:pt x="93" y="15"/>
                    <a:pt x="92" y="15"/>
                    <a:pt x="92" y="15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1"/>
                    <a:pt x="8" y="31"/>
                    <a:pt x="8" y="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5" name="Google Shape;1685;p43"/>
            <p:cNvSpPr/>
            <p:nvPr/>
          </p:nvSpPr>
          <p:spPr>
            <a:xfrm flipH="1">
              <a:off x="1063233" y="3785874"/>
              <a:ext cx="68588" cy="22864"/>
            </a:xfrm>
            <a:custGeom>
              <a:rect b="b" l="l" r="r" t="t"/>
              <a:pathLst>
                <a:path extrusionOk="0" h="31" w="98">
                  <a:moveTo>
                    <a:pt x="91" y="31"/>
                  </a:moveTo>
                  <a:cubicBezTo>
                    <a:pt x="91" y="31"/>
                    <a:pt x="90" y="31"/>
                    <a:pt x="90" y="31"/>
                  </a:cubicBezTo>
                  <a:cubicBezTo>
                    <a:pt x="90" y="31"/>
                    <a:pt x="90" y="31"/>
                    <a:pt x="90" y="31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2" y="14"/>
                    <a:pt x="0" y="11"/>
                    <a:pt x="0" y="8"/>
                  </a:cubicBezTo>
                  <a:cubicBezTo>
                    <a:pt x="0" y="8"/>
                    <a:pt x="0" y="7"/>
                    <a:pt x="0" y="7"/>
                  </a:cubicBezTo>
                  <a:cubicBezTo>
                    <a:pt x="0" y="3"/>
                    <a:pt x="4" y="0"/>
                    <a:pt x="8" y="1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93" y="17"/>
                    <a:pt x="93" y="17"/>
                    <a:pt x="94" y="17"/>
                  </a:cubicBezTo>
                  <a:cubicBezTo>
                    <a:pt x="96" y="18"/>
                    <a:pt x="98" y="21"/>
                    <a:pt x="98" y="24"/>
                  </a:cubicBezTo>
                  <a:cubicBezTo>
                    <a:pt x="98" y="24"/>
                    <a:pt x="98" y="25"/>
                    <a:pt x="98" y="25"/>
                  </a:cubicBezTo>
                  <a:cubicBezTo>
                    <a:pt x="98" y="25"/>
                    <a:pt x="98" y="25"/>
                    <a:pt x="98" y="25"/>
                  </a:cubicBezTo>
                  <a:cubicBezTo>
                    <a:pt x="98" y="28"/>
                    <a:pt x="96" y="29"/>
                    <a:pt x="94" y="30"/>
                  </a:cubicBezTo>
                  <a:cubicBezTo>
                    <a:pt x="94" y="30"/>
                    <a:pt x="94" y="30"/>
                    <a:pt x="94" y="30"/>
                  </a:cubicBezTo>
                  <a:cubicBezTo>
                    <a:pt x="94" y="30"/>
                    <a:pt x="94" y="30"/>
                    <a:pt x="94" y="30"/>
                  </a:cubicBezTo>
                  <a:cubicBezTo>
                    <a:pt x="93" y="31"/>
                    <a:pt x="92" y="31"/>
                    <a:pt x="91" y="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6" name="Google Shape;1686;p43"/>
            <p:cNvSpPr/>
            <p:nvPr/>
          </p:nvSpPr>
          <p:spPr>
            <a:xfrm flipH="1">
              <a:off x="976864" y="3801116"/>
              <a:ext cx="68588" cy="22864"/>
            </a:xfrm>
            <a:custGeom>
              <a:rect b="b" l="l" r="r" t="t"/>
              <a:pathLst>
                <a:path extrusionOk="0" h="31" w="97">
                  <a:moveTo>
                    <a:pt x="90" y="31"/>
                  </a:moveTo>
                  <a:cubicBezTo>
                    <a:pt x="90" y="31"/>
                    <a:pt x="89" y="31"/>
                    <a:pt x="89" y="31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3" y="15"/>
                    <a:pt x="0" y="12"/>
                    <a:pt x="0" y="8"/>
                  </a:cubicBezTo>
                  <a:cubicBezTo>
                    <a:pt x="0" y="8"/>
                    <a:pt x="0" y="7"/>
                    <a:pt x="0" y="7"/>
                  </a:cubicBezTo>
                  <a:cubicBezTo>
                    <a:pt x="1" y="3"/>
                    <a:pt x="5" y="0"/>
                    <a:pt x="9" y="1"/>
                  </a:cubicBezTo>
                  <a:cubicBezTo>
                    <a:pt x="91" y="17"/>
                    <a:pt x="91" y="17"/>
                    <a:pt x="91" y="17"/>
                  </a:cubicBezTo>
                  <a:cubicBezTo>
                    <a:pt x="95" y="17"/>
                    <a:pt x="97" y="20"/>
                    <a:pt x="97" y="24"/>
                  </a:cubicBezTo>
                  <a:cubicBezTo>
                    <a:pt x="97" y="24"/>
                    <a:pt x="97" y="25"/>
                    <a:pt x="97" y="25"/>
                  </a:cubicBezTo>
                  <a:cubicBezTo>
                    <a:pt x="97" y="29"/>
                    <a:pt x="93" y="31"/>
                    <a:pt x="90" y="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7" name="Google Shape;1687;p43"/>
            <p:cNvSpPr/>
            <p:nvPr/>
          </p:nvSpPr>
          <p:spPr>
            <a:xfrm flipH="1">
              <a:off x="829528" y="3785874"/>
              <a:ext cx="71128" cy="22864"/>
            </a:xfrm>
            <a:custGeom>
              <a:rect b="b" l="l" r="r" t="t"/>
              <a:pathLst>
                <a:path extrusionOk="0" h="31" w="100">
                  <a:moveTo>
                    <a:pt x="8" y="31"/>
                  </a:moveTo>
                  <a:cubicBezTo>
                    <a:pt x="5" y="31"/>
                    <a:pt x="1" y="29"/>
                    <a:pt x="1" y="25"/>
                  </a:cubicBezTo>
                  <a:cubicBezTo>
                    <a:pt x="0" y="21"/>
                    <a:pt x="3" y="17"/>
                    <a:pt x="7" y="17"/>
                  </a:cubicBezTo>
                  <a:cubicBezTo>
                    <a:pt x="91" y="1"/>
                    <a:pt x="91" y="1"/>
                    <a:pt x="91" y="1"/>
                  </a:cubicBezTo>
                  <a:cubicBezTo>
                    <a:pt x="95" y="0"/>
                    <a:pt x="99" y="3"/>
                    <a:pt x="99" y="7"/>
                  </a:cubicBezTo>
                  <a:cubicBezTo>
                    <a:pt x="99" y="7"/>
                    <a:pt x="100" y="8"/>
                    <a:pt x="99" y="8"/>
                  </a:cubicBezTo>
                  <a:cubicBezTo>
                    <a:pt x="99" y="12"/>
                    <a:pt x="97" y="15"/>
                    <a:pt x="94" y="15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1"/>
                    <a:pt x="8" y="31"/>
                    <a:pt x="8" y="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8" name="Google Shape;1688;p43"/>
            <p:cNvSpPr/>
            <p:nvPr/>
          </p:nvSpPr>
          <p:spPr>
            <a:xfrm flipH="1">
              <a:off x="1032751" y="3775713"/>
              <a:ext cx="40645" cy="63509"/>
            </a:xfrm>
            <a:custGeom>
              <a:rect b="b" l="l" r="r" t="t"/>
              <a:pathLst>
                <a:path extrusionOk="0" h="92" w="55">
                  <a:moveTo>
                    <a:pt x="47" y="92"/>
                  </a:moveTo>
                  <a:cubicBezTo>
                    <a:pt x="7" y="92"/>
                    <a:pt x="7" y="92"/>
                    <a:pt x="7" y="92"/>
                  </a:cubicBezTo>
                  <a:cubicBezTo>
                    <a:pt x="3" y="92"/>
                    <a:pt x="0" y="89"/>
                    <a:pt x="0" y="85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3" y="0"/>
                    <a:pt x="7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51" y="0"/>
                    <a:pt x="55" y="4"/>
                    <a:pt x="55" y="8"/>
                  </a:cubicBezTo>
                  <a:cubicBezTo>
                    <a:pt x="55" y="85"/>
                    <a:pt x="55" y="85"/>
                    <a:pt x="55" y="85"/>
                  </a:cubicBezTo>
                  <a:cubicBezTo>
                    <a:pt x="55" y="89"/>
                    <a:pt x="51" y="92"/>
                    <a:pt x="47" y="92"/>
                  </a:cubicBezTo>
                  <a:close/>
                  <a:moveTo>
                    <a:pt x="14" y="78"/>
                  </a:moveTo>
                  <a:cubicBezTo>
                    <a:pt x="40" y="78"/>
                    <a:pt x="40" y="78"/>
                    <a:pt x="40" y="78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14" y="15"/>
                    <a:pt x="14" y="15"/>
                    <a:pt x="14" y="15"/>
                  </a:cubicBezTo>
                  <a:lnTo>
                    <a:pt x="14" y="7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89" name="Google Shape;1689;p43"/>
          <p:cNvSpPr txBox="1"/>
          <p:nvPr/>
        </p:nvSpPr>
        <p:spPr>
          <a:xfrm>
            <a:off x="7024810" y="5185014"/>
            <a:ext cx="2391933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13:30 – 13:45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0" name="Google Shape;1690;p43"/>
          <p:cNvSpPr/>
          <p:nvPr/>
        </p:nvSpPr>
        <p:spPr>
          <a:xfrm>
            <a:off x="6010251" y="4971868"/>
            <a:ext cx="671964" cy="6725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91" name="Google Shape;1691;p43"/>
          <p:cNvGrpSpPr/>
          <p:nvPr/>
        </p:nvGrpSpPr>
        <p:grpSpPr>
          <a:xfrm>
            <a:off x="6193585" y="5156746"/>
            <a:ext cx="305292" cy="302752"/>
            <a:chOff x="6699156" y="4997102"/>
            <a:chExt cx="236309" cy="234342"/>
          </a:xfrm>
        </p:grpSpPr>
        <p:sp>
          <p:nvSpPr>
            <p:cNvPr id="1692" name="Google Shape;1692;p43"/>
            <p:cNvSpPr/>
            <p:nvPr/>
          </p:nvSpPr>
          <p:spPr>
            <a:xfrm>
              <a:off x="6861369" y="5157596"/>
              <a:ext cx="58075" cy="57108"/>
            </a:xfrm>
            <a:custGeom>
              <a:rect b="b" l="l" r="r" t="t"/>
              <a:pathLst>
                <a:path extrusionOk="0" h="41" w="41">
                  <a:moveTo>
                    <a:pt x="16" y="41"/>
                  </a:moveTo>
                  <a:cubicBezTo>
                    <a:pt x="15" y="41"/>
                    <a:pt x="14" y="41"/>
                    <a:pt x="13" y="40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7"/>
                    <a:pt x="0" y="26"/>
                    <a:pt x="0" y="24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6"/>
                    <a:pt x="6" y="5"/>
                    <a:pt x="7" y="5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7" y="0"/>
                    <a:pt x="28" y="1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1" y="15"/>
                    <a:pt x="41" y="16"/>
                    <a:pt x="41" y="17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5"/>
                    <a:pt x="35" y="36"/>
                    <a:pt x="34" y="37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6" y="41"/>
                    <a:pt x="16" y="41"/>
                  </a:cubicBezTo>
                  <a:close/>
                  <a:moveTo>
                    <a:pt x="5" y="25"/>
                  </a:moveTo>
                  <a:cubicBezTo>
                    <a:pt x="16" y="36"/>
                    <a:pt x="16" y="36"/>
                    <a:pt x="16" y="36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9" y="9"/>
                    <a:pt x="9" y="9"/>
                    <a:pt x="9" y="9"/>
                  </a:cubicBezTo>
                  <a:lnTo>
                    <a:pt x="5" y="25"/>
                  </a:lnTo>
                  <a:close/>
                  <a:moveTo>
                    <a:pt x="32" y="33"/>
                  </a:moveTo>
                  <a:cubicBezTo>
                    <a:pt x="32" y="33"/>
                    <a:pt x="32" y="33"/>
                    <a:pt x="32" y="33"/>
                  </a:cubicBezTo>
                  <a:close/>
                  <a:moveTo>
                    <a:pt x="5" y="26"/>
                  </a:moveTo>
                  <a:cubicBezTo>
                    <a:pt x="5" y="26"/>
                    <a:pt x="5" y="26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lose/>
                  <a:moveTo>
                    <a:pt x="36" y="16"/>
                  </a:moveTo>
                  <a:cubicBezTo>
                    <a:pt x="36" y="16"/>
                    <a:pt x="36" y="16"/>
                    <a:pt x="36" y="16"/>
                  </a:cubicBezTo>
                  <a:close/>
                  <a:moveTo>
                    <a:pt x="9" y="9"/>
                  </a:move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75350" lIns="150725" spcFirstLastPara="1" rIns="150725" wrap="square" tIns="753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3" name="Google Shape;1693;p43"/>
            <p:cNvSpPr/>
            <p:nvPr/>
          </p:nvSpPr>
          <p:spPr>
            <a:xfrm>
              <a:off x="6701158" y="4999072"/>
              <a:ext cx="65086" cy="64001"/>
            </a:xfrm>
            <a:custGeom>
              <a:rect b="b" l="l" r="r" t="t"/>
              <a:pathLst>
                <a:path extrusionOk="0" h="46" w="46">
                  <a:moveTo>
                    <a:pt x="18" y="46"/>
                  </a:moveTo>
                  <a:cubicBezTo>
                    <a:pt x="18" y="46"/>
                    <a:pt x="17" y="46"/>
                    <a:pt x="16" y="45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29"/>
                    <a:pt x="0" y="27"/>
                    <a:pt x="1" y="26"/>
                  </a:cubicBezTo>
                  <a:cubicBezTo>
                    <a:pt x="2" y="25"/>
                    <a:pt x="4" y="25"/>
                    <a:pt x="5" y="26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5" y="4"/>
                    <a:pt x="25" y="2"/>
                    <a:pt x="26" y="1"/>
                  </a:cubicBezTo>
                  <a:cubicBezTo>
                    <a:pt x="27" y="0"/>
                    <a:pt x="29" y="0"/>
                    <a:pt x="30" y="1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5" y="17"/>
                    <a:pt x="46" y="18"/>
                    <a:pt x="45" y="19"/>
                  </a:cubicBezTo>
                  <a:cubicBezTo>
                    <a:pt x="40" y="39"/>
                    <a:pt x="40" y="39"/>
                    <a:pt x="40" y="39"/>
                  </a:cubicBezTo>
                  <a:cubicBezTo>
                    <a:pt x="40" y="40"/>
                    <a:pt x="39" y="40"/>
                    <a:pt x="38" y="40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9" y="46"/>
                    <a:pt x="18" y="46"/>
                    <a:pt x="18" y="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75350" lIns="150725" spcFirstLastPara="1" rIns="150725" wrap="square" tIns="753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4" name="Google Shape;1694;p43"/>
            <p:cNvSpPr/>
            <p:nvPr/>
          </p:nvSpPr>
          <p:spPr>
            <a:xfrm>
              <a:off x="6699156" y="5033533"/>
              <a:ext cx="73096" cy="56124"/>
            </a:xfrm>
            <a:custGeom>
              <a:rect b="b" l="l" r="r" t="t"/>
              <a:pathLst>
                <a:path extrusionOk="0" h="40" w="51">
                  <a:moveTo>
                    <a:pt x="33" y="40"/>
                  </a:moveTo>
                  <a:cubicBezTo>
                    <a:pt x="25" y="40"/>
                    <a:pt x="17" y="36"/>
                    <a:pt x="11" y="30"/>
                  </a:cubicBezTo>
                  <a:cubicBezTo>
                    <a:pt x="3" y="23"/>
                    <a:pt x="0" y="13"/>
                    <a:pt x="1" y="3"/>
                  </a:cubicBezTo>
                  <a:cubicBezTo>
                    <a:pt x="2" y="1"/>
                    <a:pt x="3" y="0"/>
                    <a:pt x="4" y="1"/>
                  </a:cubicBezTo>
                  <a:cubicBezTo>
                    <a:pt x="6" y="1"/>
                    <a:pt x="7" y="2"/>
                    <a:pt x="6" y="3"/>
                  </a:cubicBezTo>
                  <a:cubicBezTo>
                    <a:pt x="5" y="12"/>
                    <a:pt x="8" y="21"/>
                    <a:pt x="14" y="27"/>
                  </a:cubicBezTo>
                  <a:cubicBezTo>
                    <a:pt x="23" y="36"/>
                    <a:pt x="36" y="37"/>
                    <a:pt x="47" y="31"/>
                  </a:cubicBezTo>
                  <a:cubicBezTo>
                    <a:pt x="48" y="30"/>
                    <a:pt x="50" y="31"/>
                    <a:pt x="50" y="32"/>
                  </a:cubicBezTo>
                  <a:cubicBezTo>
                    <a:pt x="51" y="33"/>
                    <a:pt x="51" y="34"/>
                    <a:pt x="50" y="35"/>
                  </a:cubicBezTo>
                  <a:cubicBezTo>
                    <a:pt x="45" y="38"/>
                    <a:pt x="39" y="40"/>
                    <a:pt x="33" y="4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75350" lIns="150725" spcFirstLastPara="1" rIns="150725" wrap="square" tIns="753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5" name="Google Shape;1695;p43"/>
            <p:cNvSpPr/>
            <p:nvPr/>
          </p:nvSpPr>
          <p:spPr>
            <a:xfrm>
              <a:off x="6736205" y="4997102"/>
              <a:ext cx="60079" cy="71878"/>
            </a:xfrm>
            <a:custGeom>
              <a:rect b="b" l="l" r="r" t="t"/>
              <a:pathLst>
                <a:path extrusionOk="0" h="51" w="42">
                  <a:moveTo>
                    <a:pt x="33" y="51"/>
                  </a:moveTo>
                  <a:cubicBezTo>
                    <a:pt x="32" y="51"/>
                    <a:pt x="32" y="51"/>
                    <a:pt x="31" y="51"/>
                  </a:cubicBezTo>
                  <a:cubicBezTo>
                    <a:pt x="30" y="50"/>
                    <a:pt x="30" y="49"/>
                    <a:pt x="31" y="47"/>
                  </a:cubicBezTo>
                  <a:cubicBezTo>
                    <a:pt x="37" y="37"/>
                    <a:pt x="35" y="23"/>
                    <a:pt x="26" y="14"/>
                  </a:cubicBezTo>
                  <a:cubicBezTo>
                    <a:pt x="20" y="8"/>
                    <a:pt x="12" y="5"/>
                    <a:pt x="3" y="7"/>
                  </a:cubicBezTo>
                  <a:cubicBezTo>
                    <a:pt x="2" y="7"/>
                    <a:pt x="1" y="6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12" y="0"/>
                    <a:pt x="23" y="4"/>
                    <a:pt x="30" y="11"/>
                  </a:cubicBezTo>
                  <a:cubicBezTo>
                    <a:pt x="40" y="21"/>
                    <a:pt x="42" y="37"/>
                    <a:pt x="35" y="50"/>
                  </a:cubicBezTo>
                  <a:cubicBezTo>
                    <a:pt x="34" y="51"/>
                    <a:pt x="34" y="51"/>
                    <a:pt x="33" y="5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75350" lIns="150725" spcFirstLastPara="1" rIns="150725" wrap="square" tIns="753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6" name="Google Shape;1696;p43"/>
            <p:cNvSpPr/>
            <p:nvPr/>
          </p:nvSpPr>
          <p:spPr>
            <a:xfrm>
              <a:off x="6765242" y="5077841"/>
              <a:ext cx="37049" cy="34463"/>
            </a:xfrm>
            <a:custGeom>
              <a:rect b="b" l="l" r="r" t="t"/>
              <a:pathLst>
                <a:path extrusionOk="0" h="25" w="26">
                  <a:moveTo>
                    <a:pt x="23" y="25"/>
                  </a:moveTo>
                  <a:cubicBezTo>
                    <a:pt x="23" y="25"/>
                    <a:pt x="22" y="25"/>
                    <a:pt x="21" y="25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6" y="22"/>
                    <a:pt x="26" y="24"/>
                    <a:pt x="25" y="25"/>
                  </a:cubicBezTo>
                  <a:cubicBezTo>
                    <a:pt x="24" y="25"/>
                    <a:pt x="24" y="25"/>
                    <a:pt x="23" y="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75350" lIns="150725" spcFirstLastPara="1" rIns="150725" wrap="square" tIns="753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7" name="Google Shape;1697;p43"/>
            <p:cNvSpPr/>
            <p:nvPr/>
          </p:nvSpPr>
          <p:spPr>
            <a:xfrm>
              <a:off x="6820315" y="5131996"/>
              <a:ext cx="38050" cy="36431"/>
            </a:xfrm>
            <a:custGeom>
              <a:rect b="b" l="l" r="r" t="t"/>
              <a:pathLst>
                <a:path extrusionOk="0" h="26" w="27">
                  <a:moveTo>
                    <a:pt x="24" y="26"/>
                  </a:moveTo>
                  <a:cubicBezTo>
                    <a:pt x="24" y="26"/>
                    <a:pt x="23" y="26"/>
                    <a:pt x="22" y="26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7" y="23"/>
                    <a:pt x="27" y="25"/>
                    <a:pt x="26" y="26"/>
                  </a:cubicBezTo>
                  <a:cubicBezTo>
                    <a:pt x="25" y="26"/>
                    <a:pt x="25" y="26"/>
                    <a:pt x="24" y="2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75350" lIns="150725" spcFirstLastPara="1" rIns="150725" wrap="square" tIns="753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8" name="Google Shape;1698;p43"/>
            <p:cNvSpPr/>
            <p:nvPr/>
          </p:nvSpPr>
          <p:spPr>
            <a:xfrm>
              <a:off x="6780263" y="5063072"/>
              <a:ext cx="93122" cy="91571"/>
            </a:xfrm>
            <a:custGeom>
              <a:rect b="b" l="l" r="r" t="t"/>
              <a:pathLst>
                <a:path extrusionOk="0" h="65" w="65">
                  <a:moveTo>
                    <a:pt x="63" y="65"/>
                  </a:moveTo>
                  <a:cubicBezTo>
                    <a:pt x="62" y="65"/>
                    <a:pt x="61" y="65"/>
                    <a:pt x="61" y="6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4" y="61"/>
                    <a:pt x="64" y="61"/>
                    <a:pt x="64" y="61"/>
                  </a:cubicBezTo>
                  <a:cubicBezTo>
                    <a:pt x="65" y="62"/>
                    <a:pt x="65" y="63"/>
                    <a:pt x="64" y="64"/>
                  </a:cubicBezTo>
                  <a:cubicBezTo>
                    <a:pt x="64" y="65"/>
                    <a:pt x="63" y="65"/>
                    <a:pt x="63" y="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75350" lIns="150725" spcFirstLastPara="1" rIns="150725" wrap="square" tIns="753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9" name="Google Shape;1699;p43"/>
            <p:cNvSpPr/>
            <p:nvPr/>
          </p:nvSpPr>
          <p:spPr>
            <a:xfrm>
              <a:off x="6841342" y="5137905"/>
              <a:ext cx="94123" cy="93539"/>
            </a:xfrm>
            <a:custGeom>
              <a:rect b="b" l="l" r="r" t="t"/>
              <a:pathLst>
                <a:path extrusionOk="0" h="67" w="66">
                  <a:moveTo>
                    <a:pt x="34" y="67"/>
                  </a:moveTo>
                  <a:cubicBezTo>
                    <a:pt x="26" y="67"/>
                    <a:pt x="18" y="63"/>
                    <a:pt x="12" y="57"/>
                  </a:cubicBezTo>
                  <a:cubicBezTo>
                    <a:pt x="2" y="47"/>
                    <a:pt x="0" y="31"/>
                    <a:pt x="7" y="19"/>
                  </a:cubicBezTo>
                  <a:cubicBezTo>
                    <a:pt x="8" y="18"/>
                    <a:pt x="9" y="17"/>
                    <a:pt x="10" y="18"/>
                  </a:cubicBezTo>
                  <a:cubicBezTo>
                    <a:pt x="12" y="19"/>
                    <a:pt x="12" y="20"/>
                    <a:pt x="11" y="21"/>
                  </a:cubicBezTo>
                  <a:cubicBezTo>
                    <a:pt x="5" y="32"/>
                    <a:pt x="7" y="45"/>
                    <a:pt x="16" y="54"/>
                  </a:cubicBezTo>
                  <a:cubicBezTo>
                    <a:pt x="21" y="59"/>
                    <a:pt x="27" y="62"/>
                    <a:pt x="34" y="62"/>
                  </a:cubicBezTo>
                  <a:cubicBezTo>
                    <a:pt x="42" y="62"/>
                    <a:pt x="48" y="59"/>
                    <a:pt x="53" y="54"/>
                  </a:cubicBezTo>
                  <a:cubicBezTo>
                    <a:pt x="59" y="49"/>
                    <a:pt x="61" y="42"/>
                    <a:pt x="61" y="35"/>
                  </a:cubicBezTo>
                  <a:cubicBezTo>
                    <a:pt x="61" y="28"/>
                    <a:pt x="59" y="21"/>
                    <a:pt x="53" y="16"/>
                  </a:cubicBezTo>
                  <a:cubicBezTo>
                    <a:pt x="45" y="7"/>
                    <a:pt x="31" y="5"/>
                    <a:pt x="21" y="12"/>
                  </a:cubicBezTo>
                  <a:cubicBezTo>
                    <a:pt x="20" y="12"/>
                    <a:pt x="18" y="12"/>
                    <a:pt x="18" y="11"/>
                  </a:cubicBezTo>
                  <a:cubicBezTo>
                    <a:pt x="17" y="10"/>
                    <a:pt x="17" y="8"/>
                    <a:pt x="18" y="7"/>
                  </a:cubicBezTo>
                  <a:cubicBezTo>
                    <a:pt x="31" y="0"/>
                    <a:pt x="47" y="2"/>
                    <a:pt x="57" y="12"/>
                  </a:cubicBezTo>
                  <a:cubicBezTo>
                    <a:pt x="63" y="18"/>
                    <a:pt x="66" y="26"/>
                    <a:pt x="66" y="35"/>
                  </a:cubicBezTo>
                  <a:cubicBezTo>
                    <a:pt x="66" y="43"/>
                    <a:pt x="63" y="51"/>
                    <a:pt x="57" y="57"/>
                  </a:cubicBezTo>
                  <a:cubicBezTo>
                    <a:pt x="51" y="63"/>
                    <a:pt x="43" y="67"/>
                    <a:pt x="34" y="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75350" lIns="150725" spcFirstLastPara="1" rIns="150725" wrap="square" tIns="753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0" name="Google Shape;1700;p43"/>
            <p:cNvSpPr/>
            <p:nvPr/>
          </p:nvSpPr>
          <p:spPr>
            <a:xfrm>
              <a:off x="6810302" y="5006949"/>
              <a:ext cx="117153" cy="117172"/>
            </a:xfrm>
            <a:custGeom>
              <a:rect b="b" l="l" r="r" t="t"/>
              <a:pathLst>
                <a:path extrusionOk="0" h="83" w="82">
                  <a:moveTo>
                    <a:pt x="2" y="83"/>
                  </a:moveTo>
                  <a:cubicBezTo>
                    <a:pt x="2" y="83"/>
                    <a:pt x="1" y="82"/>
                    <a:pt x="1" y="82"/>
                  </a:cubicBezTo>
                  <a:cubicBezTo>
                    <a:pt x="0" y="81"/>
                    <a:pt x="0" y="79"/>
                    <a:pt x="1" y="78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9" y="0"/>
                    <a:pt x="80" y="0"/>
                    <a:pt x="81" y="1"/>
                  </a:cubicBezTo>
                  <a:cubicBezTo>
                    <a:pt x="82" y="2"/>
                    <a:pt x="82" y="4"/>
                    <a:pt x="81" y="5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3" y="83"/>
                    <a:pt x="2" y="8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75350" lIns="150725" spcFirstLastPara="1" rIns="150725" wrap="square" tIns="753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1" name="Google Shape;1701;p43"/>
            <p:cNvSpPr/>
            <p:nvPr/>
          </p:nvSpPr>
          <p:spPr>
            <a:xfrm>
              <a:off x="6702160" y="5118212"/>
              <a:ext cx="114149" cy="109293"/>
            </a:xfrm>
            <a:custGeom>
              <a:rect b="b" l="l" r="r" t="t"/>
              <a:pathLst>
                <a:path extrusionOk="0" h="78" w="80">
                  <a:moveTo>
                    <a:pt x="26" y="78"/>
                  </a:moveTo>
                  <a:cubicBezTo>
                    <a:pt x="23" y="78"/>
                    <a:pt x="21" y="77"/>
                    <a:pt x="20" y="76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0" y="57"/>
                    <a:pt x="0" y="51"/>
                    <a:pt x="4" y="48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50" y="1"/>
                    <a:pt x="52" y="0"/>
                    <a:pt x="55" y="0"/>
                  </a:cubicBezTo>
                  <a:cubicBezTo>
                    <a:pt x="57" y="0"/>
                    <a:pt x="59" y="1"/>
                    <a:pt x="61" y="3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80" y="22"/>
                    <a:pt x="80" y="28"/>
                    <a:pt x="77" y="31"/>
                  </a:cubicBezTo>
                  <a:cubicBezTo>
                    <a:pt x="32" y="76"/>
                    <a:pt x="32" y="76"/>
                    <a:pt x="32" y="76"/>
                  </a:cubicBezTo>
                  <a:cubicBezTo>
                    <a:pt x="30" y="77"/>
                    <a:pt x="28" y="78"/>
                    <a:pt x="26" y="78"/>
                  </a:cubicBezTo>
                  <a:close/>
                  <a:moveTo>
                    <a:pt x="55" y="5"/>
                  </a:moveTo>
                  <a:cubicBezTo>
                    <a:pt x="54" y="5"/>
                    <a:pt x="53" y="6"/>
                    <a:pt x="52" y="7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6" y="53"/>
                    <a:pt x="6" y="55"/>
                    <a:pt x="7" y="57"/>
                  </a:cubicBezTo>
                  <a:cubicBezTo>
                    <a:pt x="23" y="72"/>
                    <a:pt x="23" y="72"/>
                    <a:pt x="23" y="72"/>
                  </a:cubicBezTo>
                  <a:cubicBezTo>
                    <a:pt x="24" y="74"/>
                    <a:pt x="27" y="74"/>
                    <a:pt x="28" y="72"/>
                  </a:cubicBezTo>
                  <a:cubicBezTo>
                    <a:pt x="73" y="28"/>
                    <a:pt x="73" y="28"/>
                    <a:pt x="73" y="28"/>
                  </a:cubicBezTo>
                  <a:cubicBezTo>
                    <a:pt x="75" y="26"/>
                    <a:pt x="75" y="24"/>
                    <a:pt x="73" y="22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57" y="6"/>
                    <a:pt x="56" y="5"/>
                    <a:pt x="55" y="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75350" lIns="150725" spcFirstLastPara="1" rIns="150725" wrap="square" tIns="753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2" name="Google Shape;1702;p43"/>
            <p:cNvSpPr/>
            <p:nvPr/>
          </p:nvSpPr>
          <p:spPr>
            <a:xfrm>
              <a:off x="6783267" y="5105411"/>
              <a:ext cx="46060" cy="43324"/>
            </a:xfrm>
            <a:custGeom>
              <a:rect b="b" l="l" r="r" t="t"/>
              <a:pathLst>
                <a:path extrusionOk="0" h="31" w="32">
                  <a:moveTo>
                    <a:pt x="19" y="31"/>
                  </a:moveTo>
                  <a:cubicBezTo>
                    <a:pt x="17" y="31"/>
                    <a:pt x="16" y="31"/>
                    <a:pt x="14" y="29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1" y="16"/>
                    <a:pt x="0" y="14"/>
                    <a:pt x="0" y="12"/>
                  </a:cubicBezTo>
                  <a:cubicBezTo>
                    <a:pt x="0" y="10"/>
                    <a:pt x="1" y="9"/>
                    <a:pt x="2" y="7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1"/>
                    <a:pt x="10" y="0"/>
                    <a:pt x="12" y="0"/>
                  </a:cubicBezTo>
                  <a:cubicBezTo>
                    <a:pt x="14" y="0"/>
                    <a:pt x="16" y="1"/>
                    <a:pt x="17" y="3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2" y="17"/>
                    <a:pt x="32" y="22"/>
                    <a:pt x="29" y="24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3" y="31"/>
                    <a:pt x="21" y="31"/>
                    <a:pt x="19" y="31"/>
                  </a:cubicBezTo>
                  <a:close/>
                  <a:moveTo>
                    <a:pt x="12" y="5"/>
                  </a:moveTo>
                  <a:cubicBezTo>
                    <a:pt x="12" y="5"/>
                    <a:pt x="11" y="6"/>
                    <a:pt x="11" y="6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5" y="11"/>
                    <a:pt x="5" y="12"/>
                    <a:pt x="5" y="12"/>
                  </a:cubicBezTo>
                  <a:cubicBezTo>
                    <a:pt x="5" y="13"/>
                    <a:pt x="5" y="13"/>
                    <a:pt x="6" y="14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9" y="27"/>
                    <a:pt x="20" y="27"/>
                    <a:pt x="21" y="26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7" y="20"/>
                    <a:pt x="27" y="19"/>
                    <a:pt x="26" y="1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3" y="6"/>
                    <a:pt x="13" y="5"/>
                    <a:pt x="12" y="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75350" lIns="150725" spcFirstLastPara="1" rIns="150725" wrap="square" tIns="753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3" name="Google Shape;1703;p43"/>
            <p:cNvSpPr/>
            <p:nvPr/>
          </p:nvSpPr>
          <p:spPr>
            <a:xfrm>
              <a:off x="6908430" y="5006949"/>
              <a:ext cx="20027" cy="19693"/>
            </a:xfrm>
            <a:custGeom>
              <a:rect b="b" l="l" r="r" t="t"/>
              <a:pathLst>
                <a:path extrusionOk="0" h="14" w="14">
                  <a:moveTo>
                    <a:pt x="4" y="14"/>
                  </a:moveTo>
                  <a:cubicBezTo>
                    <a:pt x="3" y="14"/>
                    <a:pt x="2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1"/>
                    <a:pt x="0" y="9"/>
                    <a:pt x="1" y="8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0"/>
                    <a:pt x="11" y="0"/>
                    <a:pt x="13" y="1"/>
                  </a:cubicBezTo>
                  <a:cubicBezTo>
                    <a:pt x="13" y="2"/>
                    <a:pt x="14" y="3"/>
                    <a:pt x="14" y="3"/>
                  </a:cubicBezTo>
                  <a:cubicBezTo>
                    <a:pt x="14" y="4"/>
                    <a:pt x="13" y="5"/>
                    <a:pt x="13" y="6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13"/>
                    <a:pt x="4" y="14"/>
                    <a:pt x="4" y="1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75350" lIns="150725" spcFirstLastPara="1" rIns="150725" wrap="square" tIns="753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04" name="Google Shape;1704;p43"/>
          <p:cNvSpPr txBox="1"/>
          <p:nvPr/>
        </p:nvSpPr>
        <p:spPr>
          <a:xfrm>
            <a:off x="1431454" y="5184733"/>
            <a:ext cx="2391933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10:00 – 10:30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5" name="Google Shape;1705;p43"/>
          <p:cNvSpPr txBox="1"/>
          <p:nvPr/>
        </p:nvSpPr>
        <p:spPr>
          <a:xfrm>
            <a:off x="3289858" y="1749833"/>
            <a:ext cx="2476769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6" name="Google Shape;1706;p43"/>
          <p:cNvSpPr txBox="1"/>
          <p:nvPr/>
        </p:nvSpPr>
        <p:spPr>
          <a:xfrm>
            <a:off x="3289858" y="3469020"/>
            <a:ext cx="2476769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7" name="Google Shape;1707;p43"/>
          <p:cNvSpPr txBox="1"/>
          <p:nvPr/>
        </p:nvSpPr>
        <p:spPr>
          <a:xfrm>
            <a:off x="3289858" y="5188210"/>
            <a:ext cx="2476769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8" name="Google Shape;1708;p43"/>
          <p:cNvSpPr/>
          <p:nvPr/>
        </p:nvSpPr>
        <p:spPr>
          <a:xfrm rot="5400000">
            <a:off x="419101" y="4971306"/>
            <a:ext cx="673068" cy="6730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09" name="Google Shape;1709;p43"/>
          <p:cNvGrpSpPr/>
          <p:nvPr/>
        </p:nvGrpSpPr>
        <p:grpSpPr>
          <a:xfrm>
            <a:off x="583581" y="5134065"/>
            <a:ext cx="344111" cy="347548"/>
            <a:chOff x="847499" y="4979547"/>
            <a:chExt cx="266355" cy="269016"/>
          </a:xfrm>
        </p:grpSpPr>
        <p:sp>
          <p:nvSpPr>
            <p:cNvPr id="1710" name="Google Shape;1710;p43"/>
            <p:cNvSpPr/>
            <p:nvPr/>
          </p:nvSpPr>
          <p:spPr>
            <a:xfrm>
              <a:off x="847499" y="4979547"/>
              <a:ext cx="207758" cy="210419"/>
            </a:xfrm>
            <a:custGeom>
              <a:rect b="b" l="l" r="r" t="t"/>
              <a:pathLst>
                <a:path extrusionOk="0" h="285" w="285">
                  <a:moveTo>
                    <a:pt x="142" y="285"/>
                  </a:moveTo>
                  <a:cubicBezTo>
                    <a:pt x="64" y="285"/>
                    <a:pt x="0" y="221"/>
                    <a:pt x="0" y="143"/>
                  </a:cubicBezTo>
                  <a:cubicBezTo>
                    <a:pt x="0" y="64"/>
                    <a:pt x="64" y="0"/>
                    <a:pt x="142" y="0"/>
                  </a:cubicBezTo>
                  <a:cubicBezTo>
                    <a:pt x="221" y="0"/>
                    <a:pt x="285" y="64"/>
                    <a:pt x="285" y="143"/>
                  </a:cubicBezTo>
                  <a:cubicBezTo>
                    <a:pt x="285" y="221"/>
                    <a:pt x="221" y="285"/>
                    <a:pt x="142" y="285"/>
                  </a:cubicBezTo>
                  <a:close/>
                  <a:moveTo>
                    <a:pt x="142" y="12"/>
                  </a:moveTo>
                  <a:cubicBezTo>
                    <a:pt x="70" y="12"/>
                    <a:pt x="12" y="71"/>
                    <a:pt x="12" y="143"/>
                  </a:cubicBezTo>
                  <a:cubicBezTo>
                    <a:pt x="12" y="214"/>
                    <a:pt x="70" y="273"/>
                    <a:pt x="142" y="273"/>
                  </a:cubicBezTo>
                  <a:cubicBezTo>
                    <a:pt x="214" y="273"/>
                    <a:pt x="273" y="214"/>
                    <a:pt x="273" y="143"/>
                  </a:cubicBezTo>
                  <a:cubicBezTo>
                    <a:pt x="273" y="71"/>
                    <a:pt x="214" y="12"/>
                    <a:pt x="142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1" name="Google Shape;1711;p43"/>
            <p:cNvSpPr/>
            <p:nvPr/>
          </p:nvSpPr>
          <p:spPr>
            <a:xfrm>
              <a:off x="1007312" y="5139359"/>
              <a:ext cx="106542" cy="109204"/>
            </a:xfrm>
            <a:custGeom>
              <a:rect b="b" l="l" r="r" t="t"/>
              <a:pathLst>
                <a:path extrusionOk="0" h="146" w="145">
                  <a:moveTo>
                    <a:pt x="119" y="146"/>
                  </a:moveTo>
                  <a:cubicBezTo>
                    <a:pt x="112" y="146"/>
                    <a:pt x="105" y="143"/>
                    <a:pt x="100" y="138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0" y="38"/>
                    <a:pt x="0" y="34"/>
                    <a:pt x="2" y="32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34" y="0"/>
                    <a:pt x="38" y="0"/>
                    <a:pt x="40" y="3"/>
                  </a:cubicBezTo>
                  <a:cubicBezTo>
                    <a:pt x="138" y="100"/>
                    <a:pt x="138" y="100"/>
                    <a:pt x="138" y="100"/>
                  </a:cubicBezTo>
                  <a:cubicBezTo>
                    <a:pt x="143" y="105"/>
                    <a:pt x="145" y="112"/>
                    <a:pt x="145" y="119"/>
                  </a:cubicBezTo>
                  <a:cubicBezTo>
                    <a:pt x="145" y="126"/>
                    <a:pt x="143" y="133"/>
                    <a:pt x="138" y="138"/>
                  </a:cubicBezTo>
                  <a:cubicBezTo>
                    <a:pt x="132" y="143"/>
                    <a:pt x="126" y="146"/>
                    <a:pt x="119" y="146"/>
                  </a:cubicBezTo>
                  <a:close/>
                  <a:moveTo>
                    <a:pt x="15" y="36"/>
                  </a:moveTo>
                  <a:cubicBezTo>
                    <a:pt x="109" y="129"/>
                    <a:pt x="109" y="129"/>
                    <a:pt x="109" y="129"/>
                  </a:cubicBezTo>
                  <a:cubicBezTo>
                    <a:pt x="109" y="129"/>
                    <a:pt x="109" y="129"/>
                    <a:pt x="109" y="129"/>
                  </a:cubicBezTo>
                  <a:cubicBezTo>
                    <a:pt x="114" y="135"/>
                    <a:pt x="123" y="135"/>
                    <a:pt x="129" y="129"/>
                  </a:cubicBezTo>
                  <a:cubicBezTo>
                    <a:pt x="132" y="126"/>
                    <a:pt x="133" y="123"/>
                    <a:pt x="133" y="119"/>
                  </a:cubicBezTo>
                  <a:cubicBezTo>
                    <a:pt x="133" y="115"/>
                    <a:pt x="132" y="112"/>
                    <a:pt x="129" y="109"/>
                  </a:cubicBezTo>
                  <a:cubicBezTo>
                    <a:pt x="36" y="16"/>
                    <a:pt x="36" y="16"/>
                    <a:pt x="36" y="16"/>
                  </a:cubicBezTo>
                  <a:lnTo>
                    <a:pt x="15" y="3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2" name="Google Shape;1712;p43"/>
            <p:cNvSpPr/>
            <p:nvPr/>
          </p:nvSpPr>
          <p:spPr>
            <a:xfrm>
              <a:off x="882124" y="5014172"/>
              <a:ext cx="74579" cy="74578"/>
            </a:xfrm>
            <a:custGeom>
              <a:rect b="b" l="l" r="r" t="t"/>
              <a:pathLst>
                <a:path extrusionOk="0" h="100" w="99">
                  <a:moveTo>
                    <a:pt x="6" y="100"/>
                  </a:moveTo>
                  <a:cubicBezTo>
                    <a:pt x="3" y="100"/>
                    <a:pt x="0" y="97"/>
                    <a:pt x="0" y="94"/>
                  </a:cubicBezTo>
                  <a:cubicBezTo>
                    <a:pt x="0" y="42"/>
                    <a:pt x="42" y="0"/>
                    <a:pt x="93" y="0"/>
                  </a:cubicBezTo>
                  <a:cubicBezTo>
                    <a:pt x="97" y="0"/>
                    <a:pt x="99" y="3"/>
                    <a:pt x="99" y="6"/>
                  </a:cubicBezTo>
                  <a:cubicBezTo>
                    <a:pt x="99" y="10"/>
                    <a:pt x="97" y="12"/>
                    <a:pt x="93" y="12"/>
                  </a:cubicBezTo>
                  <a:cubicBezTo>
                    <a:pt x="48" y="12"/>
                    <a:pt x="12" y="49"/>
                    <a:pt x="12" y="94"/>
                  </a:cubicBezTo>
                  <a:cubicBezTo>
                    <a:pt x="12" y="97"/>
                    <a:pt x="9" y="100"/>
                    <a:pt x="6" y="1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13" name="Google Shape;1713;p43"/>
          <p:cNvSpPr txBox="1"/>
          <p:nvPr/>
        </p:nvSpPr>
        <p:spPr>
          <a:xfrm>
            <a:off x="7022605" y="1746353"/>
            <a:ext cx="2391933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10:30 – 11:25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4" name="Google Shape;1714;p43"/>
          <p:cNvSpPr txBox="1"/>
          <p:nvPr/>
        </p:nvSpPr>
        <p:spPr>
          <a:xfrm>
            <a:off x="8875846" y="3469301"/>
            <a:ext cx="2625591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5" name="Google Shape;1715;p43"/>
          <p:cNvSpPr txBox="1"/>
          <p:nvPr/>
        </p:nvSpPr>
        <p:spPr>
          <a:xfrm>
            <a:off x="8875846" y="5188492"/>
            <a:ext cx="2625591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6" name="Google Shape;1716;p43"/>
          <p:cNvSpPr txBox="1"/>
          <p:nvPr/>
        </p:nvSpPr>
        <p:spPr>
          <a:xfrm>
            <a:off x="8879742" y="1749833"/>
            <a:ext cx="2625591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7" name="Google Shape;1717;p43"/>
          <p:cNvSpPr/>
          <p:nvPr/>
        </p:nvSpPr>
        <p:spPr>
          <a:xfrm rot="10800000">
            <a:off x="6010251" y="1532926"/>
            <a:ext cx="673068" cy="6730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18" name="Google Shape;1718;p43"/>
          <p:cNvGrpSpPr/>
          <p:nvPr/>
        </p:nvGrpSpPr>
        <p:grpSpPr>
          <a:xfrm>
            <a:off x="6149874" y="1674188"/>
            <a:ext cx="393828" cy="390544"/>
            <a:chOff x="6665322" y="2301465"/>
            <a:chExt cx="304838" cy="302297"/>
          </a:xfrm>
        </p:grpSpPr>
        <p:sp>
          <p:nvSpPr>
            <p:cNvPr id="1719" name="Google Shape;1719;p43"/>
            <p:cNvSpPr/>
            <p:nvPr/>
          </p:nvSpPr>
          <p:spPr>
            <a:xfrm flipH="1">
              <a:off x="6738990" y="2372593"/>
              <a:ext cx="160040" cy="160041"/>
            </a:xfrm>
            <a:custGeom>
              <a:rect b="b" l="l" r="r" t="t"/>
              <a:pathLst>
                <a:path extrusionOk="0" h="228" w="228">
                  <a:moveTo>
                    <a:pt x="114" y="228"/>
                  </a:moveTo>
                  <a:cubicBezTo>
                    <a:pt x="51" y="228"/>
                    <a:pt x="0" y="177"/>
                    <a:pt x="0" y="114"/>
                  </a:cubicBezTo>
                  <a:cubicBezTo>
                    <a:pt x="0" y="51"/>
                    <a:pt x="51" y="0"/>
                    <a:pt x="114" y="0"/>
                  </a:cubicBezTo>
                  <a:cubicBezTo>
                    <a:pt x="177" y="0"/>
                    <a:pt x="228" y="51"/>
                    <a:pt x="228" y="114"/>
                  </a:cubicBezTo>
                  <a:cubicBezTo>
                    <a:pt x="228" y="177"/>
                    <a:pt x="177" y="228"/>
                    <a:pt x="114" y="228"/>
                  </a:cubicBezTo>
                  <a:close/>
                  <a:moveTo>
                    <a:pt x="114" y="12"/>
                  </a:moveTo>
                  <a:cubicBezTo>
                    <a:pt x="58" y="12"/>
                    <a:pt x="12" y="58"/>
                    <a:pt x="12" y="114"/>
                  </a:cubicBezTo>
                  <a:cubicBezTo>
                    <a:pt x="12" y="170"/>
                    <a:pt x="58" y="216"/>
                    <a:pt x="114" y="216"/>
                  </a:cubicBezTo>
                  <a:cubicBezTo>
                    <a:pt x="170" y="216"/>
                    <a:pt x="216" y="170"/>
                    <a:pt x="216" y="114"/>
                  </a:cubicBezTo>
                  <a:cubicBezTo>
                    <a:pt x="216" y="58"/>
                    <a:pt x="170" y="12"/>
                    <a:pt x="114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0" name="Google Shape;1720;p43"/>
            <p:cNvSpPr/>
            <p:nvPr/>
          </p:nvSpPr>
          <p:spPr>
            <a:xfrm flipH="1">
              <a:off x="6665322" y="2301465"/>
              <a:ext cx="304838" cy="302297"/>
            </a:xfrm>
            <a:custGeom>
              <a:rect b="b" l="l" r="r" t="t"/>
              <a:pathLst>
                <a:path extrusionOk="0" h="432" w="432">
                  <a:moveTo>
                    <a:pt x="229" y="432"/>
                  </a:moveTo>
                  <a:cubicBezTo>
                    <a:pt x="204" y="432"/>
                    <a:pt x="204" y="432"/>
                    <a:pt x="204" y="432"/>
                  </a:cubicBezTo>
                  <a:cubicBezTo>
                    <a:pt x="186" y="432"/>
                    <a:pt x="172" y="418"/>
                    <a:pt x="172" y="401"/>
                  </a:cubicBezTo>
                  <a:cubicBezTo>
                    <a:pt x="172" y="379"/>
                    <a:pt x="172" y="379"/>
                    <a:pt x="172" y="379"/>
                  </a:cubicBezTo>
                  <a:cubicBezTo>
                    <a:pt x="158" y="375"/>
                    <a:pt x="145" y="369"/>
                    <a:pt x="132" y="362"/>
                  </a:cubicBezTo>
                  <a:cubicBezTo>
                    <a:pt x="116" y="378"/>
                    <a:pt x="116" y="378"/>
                    <a:pt x="116" y="378"/>
                  </a:cubicBezTo>
                  <a:cubicBezTo>
                    <a:pt x="104" y="390"/>
                    <a:pt x="84" y="390"/>
                    <a:pt x="72" y="378"/>
                  </a:cubicBezTo>
                  <a:cubicBezTo>
                    <a:pt x="54" y="360"/>
                    <a:pt x="54" y="360"/>
                    <a:pt x="54" y="360"/>
                  </a:cubicBezTo>
                  <a:cubicBezTo>
                    <a:pt x="48" y="354"/>
                    <a:pt x="45" y="346"/>
                    <a:pt x="45" y="338"/>
                  </a:cubicBezTo>
                  <a:cubicBezTo>
                    <a:pt x="45" y="329"/>
                    <a:pt x="48" y="322"/>
                    <a:pt x="54" y="316"/>
                  </a:cubicBezTo>
                  <a:cubicBezTo>
                    <a:pt x="70" y="300"/>
                    <a:pt x="70" y="300"/>
                    <a:pt x="70" y="300"/>
                  </a:cubicBezTo>
                  <a:cubicBezTo>
                    <a:pt x="63" y="287"/>
                    <a:pt x="57" y="274"/>
                    <a:pt x="53" y="260"/>
                  </a:cubicBezTo>
                  <a:cubicBezTo>
                    <a:pt x="31" y="260"/>
                    <a:pt x="31" y="260"/>
                    <a:pt x="31" y="260"/>
                  </a:cubicBezTo>
                  <a:cubicBezTo>
                    <a:pt x="14" y="260"/>
                    <a:pt x="0" y="246"/>
                    <a:pt x="0" y="228"/>
                  </a:cubicBezTo>
                  <a:cubicBezTo>
                    <a:pt x="0" y="203"/>
                    <a:pt x="0" y="203"/>
                    <a:pt x="0" y="203"/>
                  </a:cubicBezTo>
                  <a:cubicBezTo>
                    <a:pt x="0" y="186"/>
                    <a:pt x="14" y="172"/>
                    <a:pt x="31" y="172"/>
                  </a:cubicBezTo>
                  <a:cubicBezTo>
                    <a:pt x="53" y="172"/>
                    <a:pt x="53" y="172"/>
                    <a:pt x="53" y="172"/>
                  </a:cubicBezTo>
                  <a:cubicBezTo>
                    <a:pt x="57" y="158"/>
                    <a:pt x="63" y="144"/>
                    <a:pt x="70" y="132"/>
                  </a:cubicBezTo>
                  <a:cubicBezTo>
                    <a:pt x="54" y="116"/>
                    <a:pt x="54" y="116"/>
                    <a:pt x="54" y="116"/>
                  </a:cubicBezTo>
                  <a:cubicBezTo>
                    <a:pt x="48" y="110"/>
                    <a:pt x="45" y="102"/>
                    <a:pt x="45" y="94"/>
                  </a:cubicBezTo>
                  <a:cubicBezTo>
                    <a:pt x="45" y="85"/>
                    <a:pt x="48" y="78"/>
                    <a:pt x="54" y="72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84" y="42"/>
                    <a:pt x="104" y="42"/>
                    <a:pt x="116" y="54"/>
                  </a:cubicBezTo>
                  <a:cubicBezTo>
                    <a:pt x="132" y="70"/>
                    <a:pt x="132" y="70"/>
                    <a:pt x="132" y="70"/>
                  </a:cubicBezTo>
                  <a:cubicBezTo>
                    <a:pt x="145" y="62"/>
                    <a:pt x="158" y="57"/>
                    <a:pt x="172" y="53"/>
                  </a:cubicBezTo>
                  <a:cubicBezTo>
                    <a:pt x="172" y="31"/>
                    <a:pt x="172" y="31"/>
                    <a:pt x="172" y="31"/>
                  </a:cubicBezTo>
                  <a:cubicBezTo>
                    <a:pt x="172" y="14"/>
                    <a:pt x="186" y="0"/>
                    <a:pt x="204" y="0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246" y="0"/>
                    <a:pt x="260" y="14"/>
                    <a:pt x="260" y="31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74" y="57"/>
                    <a:pt x="288" y="62"/>
                    <a:pt x="300" y="70"/>
                  </a:cubicBezTo>
                  <a:cubicBezTo>
                    <a:pt x="316" y="54"/>
                    <a:pt x="316" y="54"/>
                    <a:pt x="316" y="54"/>
                  </a:cubicBezTo>
                  <a:cubicBezTo>
                    <a:pt x="328" y="42"/>
                    <a:pt x="348" y="42"/>
                    <a:pt x="360" y="54"/>
                  </a:cubicBezTo>
                  <a:cubicBezTo>
                    <a:pt x="378" y="72"/>
                    <a:pt x="378" y="72"/>
                    <a:pt x="378" y="72"/>
                  </a:cubicBezTo>
                  <a:cubicBezTo>
                    <a:pt x="384" y="78"/>
                    <a:pt x="387" y="85"/>
                    <a:pt x="387" y="94"/>
                  </a:cubicBezTo>
                  <a:cubicBezTo>
                    <a:pt x="387" y="102"/>
                    <a:pt x="384" y="110"/>
                    <a:pt x="378" y="116"/>
                  </a:cubicBezTo>
                  <a:cubicBezTo>
                    <a:pt x="362" y="132"/>
                    <a:pt x="362" y="132"/>
                    <a:pt x="362" y="132"/>
                  </a:cubicBezTo>
                  <a:cubicBezTo>
                    <a:pt x="370" y="144"/>
                    <a:pt x="375" y="158"/>
                    <a:pt x="379" y="172"/>
                  </a:cubicBezTo>
                  <a:cubicBezTo>
                    <a:pt x="401" y="172"/>
                    <a:pt x="401" y="172"/>
                    <a:pt x="401" y="172"/>
                  </a:cubicBezTo>
                  <a:cubicBezTo>
                    <a:pt x="418" y="172"/>
                    <a:pt x="432" y="186"/>
                    <a:pt x="432" y="203"/>
                  </a:cubicBezTo>
                  <a:cubicBezTo>
                    <a:pt x="432" y="228"/>
                    <a:pt x="432" y="228"/>
                    <a:pt x="432" y="228"/>
                  </a:cubicBezTo>
                  <a:cubicBezTo>
                    <a:pt x="432" y="246"/>
                    <a:pt x="418" y="260"/>
                    <a:pt x="401" y="260"/>
                  </a:cubicBezTo>
                  <a:cubicBezTo>
                    <a:pt x="379" y="260"/>
                    <a:pt x="379" y="260"/>
                    <a:pt x="379" y="260"/>
                  </a:cubicBezTo>
                  <a:cubicBezTo>
                    <a:pt x="375" y="274"/>
                    <a:pt x="370" y="287"/>
                    <a:pt x="362" y="300"/>
                  </a:cubicBezTo>
                  <a:cubicBezTo>
                    <a:pt x="378" y="316"/>
                    <a:pt x="378" y="316"/>
                    <a:pt x="378" y="316"/>
                  </a:cubicBezTo>
                  <a:cubicBezTo>
                    <a:pt x="384" y="322"/>
                    <a:pt x="387" y="329"/>
                    <a:pt x="387" y="338"/>
                  </a:cubicBezTo>
                  <a:cubicBezTo>
                    <a:pt x="387" y="346"/>
                    <a:pt x="384" y="354"/>
                    <a:pt x="378" y="360"/>
                  </a:cubicBezTo>
                  <a:cubicBezTo>
                    <a:pt x="360" y="378"/>
                    <a:pt x="360" y="378"/>
                    <a:pt x="360" y="378"/>
                  </a:cubicBezTo>
                  <a:cubicBezTo>
                    <a:pt x="348" y="390"/>
                    <a:pt x="328" y="390"/>
                    <a:pt x="316" y="378"/>
                  </a:cubicBezTo>
                  <a:cubicBezTo>
                    <a:pt x="300" y="362"/>
                    <a:pt x="300" y="362"/>
                    <a:pt x="300" y="362"/>
                  </a:cubicBezTo>
                  <a:cubicBezTo>
                    <a:pt x="288" y="369"/>
                    <a:pt x="274" y="375"/>
                    <a:pt x="260" y="379"/>
                  </a:cubicBezTo>
                  <a:cubicBezTo>
                    <a:pt x="260" y="401"/>
                    <a:pt x="260" y="401"/>
                    <a:pt x="260" y="401"/>
                  </a:cubicBezTo>
                  <a:cubicBezTo>
                    <a:pt x="260" y="418"/>
                    <a:pt x="246" y="432"/>
                    <a:pt x="229" y="432"/>
                  </a:cubicBezTo>
                  <a:close/>
                  <a:moveTo>
                    <a:pt x="131" y="348"/>
                  </a:moveTo>
                  <a:cubicBezTo>
                    <a:pt x="132" y="348"/>
                    <a:pt x="133" y="349"/>
                    <a:pt x="134" y="349"/>
                  </a:cubicBezTo>
                  <a:cubicBezTo>
                    <a:pt x="148" y="358"/>
                    <a:pt x="164" y="364"/>
                    <a:pt x="180" y="368"/>
                  </a:cubicBezTo>
                  <a:cubicBezTo>
                    <a:pt x="183" y="369"/>
                    <a:pt x="185" y="371"/>
                    <a:pt x="185" y="374"/>
                  </a:cubicBezTo>
                  <a:cubicBezTo>
                    <a:pt x="185" y="401"/>
                    <a:pt x="185" y="401"/>
                    <a:pt x="185" y="401"/>
                  </a:cubicBezTo>
                  <a:cubicBezTo>
                    <a:pt x="185" y="411"/>
                    <a:pt x="193" y="420"/>
                    <a:pt x="204" y="420"/>
                  </a:cubicBezTo>
                  <a:cubicBezTo>
                    <a:pt x="229" y="420"/>
                    <a:pt x="229" y="420"/>
                    <a:pt x="229" y="420"/>
                  </a:cubicBezTo>
                  <a:cubicBezTo>
                    <a:pt x="239" y="420"/>
                    <a:pt x="248" y="411"/>
                    <a:pt x="248" y="401"/>
                  </a:cubicBezTo>
                  <a:cubicBezTo>
                    <a:pt x="248" y="374"/>
                    <a:pt x="248" y="374"/>
                    <a:pt x="248" y="374"/>
                  </a:cubicBezTo>
                  <a:cubicBezTo>
                    <a:pt x="248" y="371"/>
                    <a:pt x="250" y="369"/>
                    <a:pt x="252" y="368"/>
                  </a:cubicBezTo>
                  <a:cubicBezTo>
                    <a:pt x="269" y="364"/>
                    <a:pt x="284" y="358"/>
                    <a:pt x="298" y="349"/>
                  </a:cubicBezTo>
                  <a:cubicBezTo>
                    <a:pt x="301" y="348"/>
                    <a:pt x="304" y="348"/>
                    <a:pt x="306" y="350"/>
                  </a:cubicBezTo>
                  <a:cubicBezTo>
                    <a:pt x="325" y="369"/>
                    <a:pt x="325" y="369"/>
                    <a:pt x="325" y="369"/>
                  </a:cubicBezTo>
                  <a:cubicBezTo>
                    <a:pt x="332" y="376"/>
                    <a:pt x="344" y="376"/>
                    <a:pt x="352" y="369"/>
                  </a:cubicBezTo>
                  <a:cubicBezTo>
                    <a:pt x="369" y="351"/>
                    <a:pt x="369" y="351"/>
                    <a:pt x="369" y="351"/>
                  </a:cubicBezTo>
                  <a:cubicBezTo>
                    <a:pt x="377" y="344"/>
                    <a:pt x="377" y="332"/>
                    <a:pt x="369" y="324"/>
                  </a:cubicBezTo>
                  <a:cubicBezTo>
                    <a:pt x="351" y="306"/>
                    <a:pt x="351" y="306"/>
                    <a:pt x="351" y="306"/>
                  </a:cubicBezTo>
                  <a:cubicBezTo>
                    <a:pt x="349" y="304"/>
                    <a:pt x="348" y="302"/>
                    <a:pt x="349" y="299"/>
                  </a:cubicBezTo>
                  <a:cubicBezTo>
                    <a:pt x="349" y="299"/>
                    <a:pt x="349" y="298"/>
                    <a:pt x="349" y="298"/>
                  </a:cubicBezTo>
                  <a:cubicBezTo>
                    <a:pt x="358" y="284"/>
                    <a:pt x="364" y="268"/>
                    <a:pt x="368" y="252"/>
                  </a:cubicBezTo>
                  <a:cubicBezTo>
                    <a:pt x="369" y="249"/>
                    <a:pt x="371" y="247"/>
                    <a:pt x="374" y="247"/>
                  </a:cubicBezTo>
                  <a:cubicBezTo>
                    <a:pt x="401" y="247"/>
                    <a:pt x="401" y="247"/>
                    <a:pt x="401" y="247"/>
                  </a:cubicBezTo>
                  <a:cubicBezTo>
                    <a:pt x="412" y="247"/>
                    <a:pt x="420" y="239"/>
                    <a:pt x="420" y="228"/>
                  </a:cubicBezTo>
                  <a:cubicBezTo>
                    <a:pt x="420" y="203"/>
                    <a:pt x="420" y="203"/>
                    <a:pt x="420" y="203"/>
                  </a:cubicBezTo>
                  <a:cubicBezTo>
                    <a:pt x="420" y="193"/>
                    <a:pt x="412" y="184"/>
                    <a:pt x="401" y="184"/>
                  </a:cubicBezTo>
                  <a:cubicBezTo>
                    <a:pt x="374" y="184"/>
                    <a:pt x="374" y="184"/>
                    <a:pt x="374" y="184"/>
                  </a:cubicBezTo>
                  <a:cubicBezTo>
                    <a:pt x="371" y="184"/>
                    <a:pt x="369" y="182"/>
                    <a:pt x="368" y="180"/>
                  </a:cubicBezTo>
                  <a:cubicBezTo>
                    <a:pt x="364" y="163"/>
                    <a:pt x="358" y="148"/>
                    <a:pt x="349" y="134"/>
                  </a:cubicBezTo>
                  <a:cubicBezTo>
                    <a:pt x="348" y="131"/>
                    <a:pt x="348" y="128"/>
                    <a:pt x="350" y="126"/>
                  </a:cubicBezTo>
                  <a:cubicBezTo>
                    <a:pt x="369" y="107"/>
                    <a:pt x="369" y="107"/>
                    <a:pt x="369" y="107"/>
                  </a:cubicBezTo>
                  <a:cubicBezTo>
                    <a:pt x="377" y="100"/>
                    <a:pt x="377" y="88"/>
                    <a:pt x="369" y="80"/>
                  </a:cubicBezTo>
                  <a:cubicBezTo>
                    <a:pt x="352" y="63"/>
                    <a:pt x="352" y="63"/>
                    <a:pt x="352" y="63"/>
                  </a:cubicBezTo>
                  <a:cubicBezTo>
                    <a:pt x="344" y="55"/>
                    <a:pt x="332" y="55"/>
                    <a:pt x="325" y="63"/>
                  </a:cubicBezTo>
                  <a:cubicBezTo>
                    <a:pt x="306" y="82"/>
                    <a:pt x="306" y="82"/>
                    <a:pt x="306" y="82"/>
                  </a:cubicBezTo>
                  <a:cubicBezTo>
                    <a:pt x="304" y="84"/>
                    <a:pt x="300" y="84"/>
                    <a:pt x="298" y="83"/>
                  </a:cubicBezTo>
                  <a:cubicBezTo>
                    <a:pt x="284" y="74"/>
                    <a:pt x="269" y="68"/>
                    <a:pt x="252" y="64"/>
                  </a:cubicBezTo>
                  <a:cubicBezTo>
                    <a:pt x="250" y="63"/>
                    <a:pt x="248" y="61"/>
                    <a:pt x="248" y="58"/>
                  </a:cubicBezTo>
                  <a:cubicBezTo>
                    <a:pt x="248" y="31"/>
                    <a:pt x="248" y="31"/>
                    <a:pt x="248" y="31"/>
                  </a:cubicBezTo>
                  <a:cubicBezTo>
                    <a:pt x="248" y="20"/>
                    <a:pt x="239" y="12"/>
                    <a:pt x="229" y="12"/>
                  </a:cubicBezTo>
                  <a:cubicBezTo>
                    <a:pt x="204" y="12"/>
                    <a:pt x="204" y="12"/>
                    <a:pt x="204" y="12"/>
                  </a:cubicBezTo>
                  <a:cubicBezTo>
                    <a:pt x="193" y="12"/>
                    <a:pt x="185" y="20"/>
                    <a:pt x="185" y="31"/>
                  </a:cubicBezTo>
                  <a:cubicBezTo>
                    <a:pt x="185" y="58"/>
                    <a:pt x="185" y="58"/>
                    <a:pt x="185" y="58"/>
                  </a:cubicBezTo>
                  <a:cubicBezTo>
                    <a:pt x="185" y="61"/>
                    <a:pt x="183" y="63"/>
                    <a:pt x="180" y="64"/>
                  </a:cubicBezTo>
                  <a:cubicBezTo>
                    <a:pt x="164" y="68"/>
                    <a:pt x="148" y="74"/>
                    <a:pt x="134" y="83"/>
                  </a:cubicBezTo>
                  <a:cubicBezTo>
                    <a:pt x="132" y="84"/>
                    <a:pt x="129" y="84"/>
                    <a:pt x="127" y="82"/>
                  </a:cubicBezTo>
                  <a:cubicBezTo>
                    <a:pt x="108" y="63"/>
                    <a:pt x="108" y="63"/>
                    <a:pt x="108" y="63"/>
                  </a:cubicBezTo>
                  <a:cubicBezTo>
                    <a:pt x="100" y="55"/>
                    <a:pt x="88" y="55"/>
                    <a:pt x="81" y="63"/>
                  </a:cubicBezTo>
                  <a:cubicBezTo>
                    <a:pt x="63" y="80"/>
                    <a:pt x="63" y="80"/>
                    <a:pt x="63" y="80"/>
                  </a:cubicBezTo>
                  <a:cubicBezTo>
                    <a:pt x="59" y="84"/>
                    <a:pt x="57" y="89"/>
                    <a:pt x="57" y="94"/>
                  </a:cubicBezTo>
                  <a:cubicBezTo>
                    <a:pt x="57" y="99"/>
                    <a:pt x="59" y="104"/>
                    <a:pt x="63" y="107"/>
                  </a:cubicBezTo>
                  <a:cubicBezTo>
                    <a:pt x="82" y="126"/>
                    <a:pt x="82" y="126"/>
                    <a:pt x="82" y="126"/>
                  </a:cubicBezTo>
                  <a:cubicBezTo>
                    <a:pt x="84" y="128"/>
                    <a:pt x="84" y="131"/>
                    <a:pt x="83" y="134"/>
                  </a:cubicBezTo>
                  <a:cubicBezTo>
                    <a:pt x="74" y="148"/>
                    <a:pt x="68" y="163"/>
                    <a:pt x="64" y="180"/>
                  </a:cubicBezTo>
                  <a:cubicBezTo>
                    <a:pt x="63" y="182"/>
                    <a:pt x="61" y="184"/>
                    <a:pt x="58" y="184"/>
                  </a:cubicBezTo>
                  <a:cubicBezTo>
                    <a:pt x="31" y="184"/>
                    <a:pt x="31" y="184"/>
                    <a:pt x="31" y="184"/>
                  </a:cubicBezTo>
                  <a:cubicBezTo>
                    <a:pt x="21" y="184"/>
                    <a:pt x="12" y="193"/>
                    <a:pt x="12" y="203"/>
                  </a:cubicBezTo>
                  <a:cubicBezTo>
                    <a:pt x="12" y="228"/>
                    <a:pt x="12" y="228"/>
                    <a:pt x="12" y="228"/>
                  </a:cubicBezTo>
                  <a:cubicBezTo>
                    <a:pt x="12" y="239"/>
                    <a:pt x="21" y="247"/>
                    <a:pt x="31" y="247"/>
                  </a:cubicBezTo>
                  <a:cubicBezTo>
                    <a:pt x="58" y="247"/>
                    <a:pt x="58" y="247"/>
                    <a:pt x="58" y="247"/>
                  </a:cubicBezTo>
                  <a:cubicBezTo>
                    <a:pt x="61" y="247"/>
                    <a:pt x="63" y="249"/>
                    <a:pt x="64" y="252"/>
                  </a:cubicBezTo>
                  <a:cubicBezTo>
                    <a:pt x="68" y="268"/>
                    <a:pt x="74" y="284"/>
                    <a:pt x="83" y="298"/>
                  </a:cubicBezTo>
                  <a:cubicBezTo>
                    <a:pt x="83" y="298"/>
                    <a:pt x="83" y="299"/>
                    <a:pt x="83" y="299"/>
                  </a:cubicBezTo>
                  <a:cubicBezTo>
                    <a:pt x="84" y="302"/>
                    <a:pt x="83" y="304"/>
                    <a:pt x="82" y="306"/>
                  </a:cubicBezTo>
                  <a:cubicBezTo>
                    <a:pt x="63" y="324"/>
                    <a:pt x="63" y="324"/>
                    <a:pt x="63" y="324"/>
                  </a:cubicBezTo>
                  <a:cubicBezTo>
                    <a:pt x="59" y="328"/>
                    <a:pt x="57" y="333"/>
                    <a:pt x="57" y="338"/>
                  </a:cubicBezTo>
                  <a:cubicBezTo>
                    <a:pt x="57" y="343"/>
                    <a:pt x="59" y="348"/>
                    <a:pt x="63" y="351"/>
                  </a:cubicBezTo>
                  <a:cubicBezTo>
                    <a:pt x="81" y="369"/>
                    <a:pt x="81" y="369"/>
                    <a:pt x="81" y="369"/>
                  </a:cubicBezTo>
                  <a:cubicBezTo>
                    <a:pt x="88" y="376"/>
                    <a:pt x="100" y="376"/>
                    <a:pt x="108" y="369"/>
                  </a:cubicBezTo>
                  <a:cubicBezTo>
                    <a:pt x="126" y="350"/>
                    <a:pt x="126" y="350"/>
                    <a:pt x="126" y="350"/>
                  </a:cubicBezTo>
                  <a:cubicBezTo>
                    <a:pt x="127" y="349"/>
                    <a:pt x="129" y="348"/>
                    <a:pt x="131" y="34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4" name="Shape 1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5" name="Google Shape;1725;p44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Text</a:t>
            </a:r>
            <a:endParaRPr/>
          </a:p>
        </p:txBody>
      </p:sp>
      <p:sp>
        <p:nvSpPr>
          <p:cNvPr id="1726" name="Google Shape;1726;p44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7" name="Google Shape;1727;p44"/>
          <p:cNvSpPr/>
          <p:nvPr/>
        </p:nvSpPr>
        <p:spPr>
          <a:xfrm>
            <a:off x="1308127" y="1877145"/>
            <a:ext cx="2690402" cy="1067268"/>
          </a:xfrm>
          <a:custGeom>
            <a:rect b="b" l="l" r="r" t="t"/>
            <a:pathLst>
              <a:path extrusionOk="0" h="1111170" w="2963119">
                <a:moveTo>
                  <a:pt x="77225" y="0"/>
                </a:moveTo>
                <a:lnTo>
                  <a:pt x="2407534" y="0"/>
                </a:lnTo>
                <a:cubicBezTo>
                  <a:pt x="2714375" y="0"/>
                  <a:pt x="2963119" y="248744"/>
                  <a:pt x="2963119" y="555585"/>
                </a:cubicBezTo>
                <a:cubicBezTo>
                  <a:pt x="2963119" y="862426"/>
                  <a:pt x="2714375" y="1111170"/>
                  <a:pt x="2407534" y="1111170"/>
                </a:cubicBezTo>
                <a:lnTo>
                  <a:pt x="77225" y="1111170"/>
                </a:lnTo>
                <a:lnTo>
                  <a:pt x="0" y="1103385"/>
                </a:lnTo>
                <a:lnTo>
                  <a:pt x="0" y="778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8" name="Google Shape;1728;p44"/>
          <p:cNvSpPr/>
          <p:nvPr/>
        </p:nvSpPr>
        <p:spPr>
          <a:xfrm>
            <a:off x="781967" y="1877145"/>
            <a:ext cx="1067268" cy="1067268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9" name="Google Shape;1729;p44"/>
          <p:cNvSpPr txBox="1"/>
          <p:nvPr/>
        </p:nvSpPr>
        <p:spPr>
          <a:xfrm>
            <a:off x="1908467" y="2476853"/>
            <a:ext cx="1738036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0" name="Google Shape;1730;p44"/>
          <p:cNvSpPr txBox="1"/>
          <p:nvPr/>
        </p:nvSpPr>
        <p:spPr>
          <a:xfrm>
            <a:off x="1908467" y="2139809"/>
            <a:ext cx="1738036" cy="2154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1" name="Google Shape;1731;p44"/>
          <p:cNvSpPr/>
          <p:nvPr/>
        </p:nvSpPr>
        <p:spPr>
          <a:xfrm>
            <a:off x="626323" y="2255134"/>
            <a:ext cx="333522" cy="333522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32" name="Google Shape;1732;p44"/>
          <p:cNvCxnSpPr>
            <a:stCxn id="1728" idx="3"/>
          </p:cNvCxnSpPr>
          <p:nvPr/>
        </p:nvCxnSpPr>
        <p:spPr>
          <a:xfrm>
            <a:off x="1849235" y="2410779"/>
            <a:ext cx="1256100" cy="0"/>
          </a:xfrm>
          <a:prstGeom prst="straightConnector1">
            <a:avLst/>
          </a:prstGeom>
          <a:noFill/>
          <a:ln cap="flat" cmpd="sng" w="9525">
            <a:solidFill>
              <a:srgbClr val="929992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1733" name="Google Shape;1733;p44"/>
          <p:cNvGrpSpPr/>
          <p:nvPr/>
        </p:nvGrpSpPr>
        <p:grpSpPr>
          <a:xfrm>
            <a:off x="1127547" y="2204647"/>
            <a:ext cx="376105" cy="412264"/>
            <a:chOff x="994105" y="2461399"/>
            <a:chExt cx="391443" cy="429076"/>
          </a:xfrm>
        </p:grpSpPr>
        <p:sp>
          <p:nvSpPr>
            <p:cNvPr id="1734" name="Google Shape;1734;p44"/>
            <p:cNvSpPr/>
            <p:nvPr/>
          </p:nvSpPr>
          <p:spPr>
            <a:xfrm>
              <a:off x="1084437" y="2555495"/>
              <a:ext cx="207014" cy="334980"/>
            </a:xfrm>
            <a:custGeom>
              <a:rect b="b" l="l" r="r" t="t"/>
              <a:pathLst>
                <a:path extrusionOk="0" h="320" w="201">
                  <a:moveTo>
                    <a:pt x="100" y="320"/>
                  </a:moveTo>
                  <a:cubicBezTo>
                    <a:pt x="77" y="320"/>
                    <a:pt x="58" y="302"/>
                    <a:pt x="57" y="279"/>
                  </a:cubicBezTo>
                  <a:cubicBezTo>
                    <a:pt x="57" y="274"/>
                    <a:pt x="57" y="274"/>
                    <a:pt x="57" y="274"/>
                  </a:cubicBezTo>
                  <a:cubicBezTo>
                    <a:pt x="56" y="233"/>
                    <a:pt x="42" y="192"/>
                    <a:pt x="19" y="156"/>
                  </a:cubicBezTo>
                  <a:cubicBezTo>
                    <a:pt x="6" y="137"/>
                    <a:pt x="0" y="114"/>
                    <a:pt x="3" y="90"/>
                  </a:cubicBezTo>
                  <a:cubicBezTo>
                    <a:pt x="8" y="45"/>
                    <a:pt x="44" y="8"/>
                    <a:pt x="90" y="3"/>
                  </a:cubicBezTo>
                  <a:cubicBezTo>
                    <a:pt x="119" y="0"/>
                    <a:pt x="146" y="8"/>
                    <a:pt x="168" y="27"/>
                  </a:cubicBezTo>
                  <a:cubicBezTo>
                    <a:pt x="189" y="46"/>
                    <a:pt x="201" y="73"/>
                    <a:pt x="201" y="101"/>
                  </a:cubicBezTo>
                  <a:cubicBezTo>
                    <a:pt x="201" y="122"/>
                    <a:pt x="194" y="141"/>
                    <a:pt x="183" y="158"/>
                  </a:cubicBezTo>
                  <a:cubicBezTo>
                    <a:pt x="158" y="194"/>
                    <a:pt x="144" y="236"/>
                    <a:pt x="142" y="279"/>
                  </a:cubicBezTo>
                  <a:cubicBezTo>
                    <a:pt x="141" y="302"/>
                    <a:pt x="123" y="320"/>
                    <a:pt x="100" y="320"/>
                  </a:cubicBezTo>
                  <a:close/>
                  <a:moveTo>
                    <a:pt x="101" y="14"/>
                  </a:moveTo>
                  <a:cubicBezTo>
                    <a:pt x="98" y="14"/>
                    <a:pt x="95" y="15"/>
                    <a:pt x="91" y="15"/>
                  </a:cubicBezTo>
                  <a:cubicBezTo>
                    <a:pt x="51" y="19"/>
                    <a:pt x="19" y="52"/>
                    <a:pt x="15" y="91"/>
                  </a:cubicBezTo>
                  <a:cubicBezTo>
                    <a:pt x="12" y="112"/>
                    <a:pt x="17" y="132"/>
                    <a:pt x="29" y="150"/>
                  </a:cubicBezTo>
                  <a:cubicBezTo>
                    <a:pt x="54" y="187"/>
                    <a:pt x="68" y="230"/>
                    <a:pt x="69" y="274"/>
                  </a:cubicBezTo>
                  <a:cubicBezTo>
                    <a:pt x="70" y="279"/>
                    <a:pt x="70" y="279"/>
                    <a:pt x="70" y="279"/>
                  </a:cubicBezTo>
                  <a:cubicBezTo>
                    <a:pt x="70" y="295"/>
                    <a:pt x="83" y="308"/>
                    <a:pt x="100" y="308"/>
                  </a:cubicBezTo>
                  <a:cubicBezTo>
                    <a:pt x="116" y="308"/>
                    <a:pt x="129" y="295"/>
                    <a:pt x="130" y="279"/>
                  </a:cubicBezTo>
                  <a:cubicBezTo>
                    <a:pt x="131" y="233"/>
                    <a:pt x="146" y="189"/>
                    <a:pt x="173" y="151"/>
                  </a:cubicBezTo>
                  <a:cubicBezTo>
                    <a:pt x="183" y="136"/>
                    <a:pt x="188" y="119"/>
                    <a:pt x="188" y="101"/>
                  </a:cubicBezTo>
                  <a:cubicBezTo>
                    <a:pt x="188" y="77"/>
                    <a:pt x="178" y="53"/>
                    <a:pt x="159" y="37"/>
                  </a:cubicBezTo>
                  <a:cubicBezTo>
                    <a:pt x="143" y="22"/>
                    <a:pt x="123" y="14"/>
                    <a:pt x="101" y="1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5" name="Google Shape;1735;p44"/>
            <p:cNvSpPr/>
            <p:nvPr/>
          </p:nvSpPr>
          <p:spPr>
            <a:xfrm>
              <a:off x="1140897" y="2788851"/>
              <a:ext cx="94097" cy="26348"/>
            </a:xfrm>
            <a:custGeom>
              <a:rect b="b" l="l" r="r" t="t"/>
              <a:pathLst>
                <a:path extrusionOk="0" h="22" w="91">
                  <a:moveTo>
                    <a:pt x="45" y="22"/>
                  </a:moveTo>
                  <a:cubicBezTo>
                    <a:pt x="21" y="22"/>
                    <a:pt x="5" y="13"/>
                    <a:pt x="4" y="13"/>
                  </a:cubicBezTo>
                  <a:cubicBezTo>
                    <a:pt x="1" y="11"/>
                    <a:pt x="0" y="7"/>
                    <a:pt x="1" y="4"/>
                  </a:cubicBezTo>
                  <a:cubicBezTo>
                    <a:pt x="3" y="2"/>
                    <a:pt x="7" y="0"/>
                    <a:pt x="10" y="2"/>
                  </a:cubicBezTo>
                  <a:cubicBezTo>
                    <a:pt x="11" y="3"/>
                    <a:pt x="42" y="20"/>
                    <a:pt x="82" y="2"/>
                  </a:cubicBezTo>
                  <a:cubicBezTo>
                    <a:pt x="85" y="1"/>
                    <a:pt x="88" y="2"/>
                    <a:pt x="90" y="5"/>
                  </a:cubicBezTo>
                  <a:cubicBezTo>
                    <a:pt x="91" y="8"/>
                    <a:pt x="90" y="12"/>
                    <a:pt x="87" y="13"/>
                  </a:cubicBezTo>
                  <a:cubicBezTo>
                    <a:pt x="71" y="20"/>
                    <a:pt x="57" y="22"/>
                    <a:pt x="45" y="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6" name="Google Shape;1736;p44"/>
            <p:cNvSpPr/>
            <p:nvPr/>
          </p:nvSpPr>
          <p:spPr>
            <a:xfrm>
              <a:off x="1182297" y="2461399"/>
              <a:ext cx="11292" cy="48931"/>
            </a:xfrm>
            <a:custGeom>
              <a:rect b="b" l="l" r="r" t="t"/>
              <a:pathLst>
                <a:path extrusionOk="0" h="45" w="12">
                  <a:moveTo>
                    <a:pt x="6" y="45"/>
                  </a:moveTo>
                  <a:cubicBezTo>
                    <a:pt x="3" y="45"/>
                    <a:pt x="0" y="42"/>
                    <a:pt x="0" y="39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" y="0"/>
                    <a:pt x="12" y="3"/>
                    <a:pt x="12" y="6"/>
                  </a:cubicBezTo>
                  <a:cubicBezTo>
                    <a:pt x="12" y="39"/>
                    <a:pt x="12" y="39"/>
                    <a:pt x="12" y="39"/>
                  </a:cubicBezTo>
                  <a:cubicBezTo>
                    <a:pt x="12" y="42"/>
                    <a:pt x="10" y="45"/>
                    <a:pt x="6" y="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7" name="Google Shape;1737;p44"/>
            <p:cNvSpPr/>
            <p:nvPr/>
          </p:nvSpPr>
          <p:spPr>
            <a:xfrm>
              <a:off x="1058091" y="2506564"/>
              <a:ext cx="33877" cy="41403"/>
            </a:xfrm>
            <a:custGeom>
              <a:rect b="b" l="l" r="r" t="t"/>
              <a:pathLst>
                <a:path extrusionOk="0" h="37" w="34">
                  <a:moveTo>
                    <a:pt x="27" y="37"/>
                  </a:moveTo>
                  <a:cubicBezTo>
                    <a:pt x="26" y="37"/>
                    <a:pt x="24" y="37"/>
                    <a:pt x="23" y="35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0" y="8"/>
                    <a:pt x="0" y="4"/>
                    <a:pt x="3" y="2"/>
                  </a:cubicBezTo>
                  <a:cubicBezTo>
                    <a:pt x="5" y="0"/>
                    <a:pt x="9" y="0"/>
                    <a:pt x="11" y="3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4" y="30"/>
                    <a:pt x="34" y="34"/>
                    <a:pt x="31" y="36"/>
                  </a:cubicBezTo>
                  <a:cubicBezTo>
                    <a:pt x="30" y="37"/>
                    <a:pt x="29" y="37"/>
                    <a:pt x="27" y="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8" name="Google Shape;1738;p44"/>
            <p:cNvSpPr/>
            <p:nvPr/>
          </p:nvSpPr>
          <p:spPr>
            <a:xfrm>
              <a:off x="994105" y="2619479"/>
              <a:ext cx="45166" cy="22584"/>
            </a:xfrm>
            <a:custGeom>
              <a:rect b="b" l="l" r="r" t="t"/>
              <a:pathLst>
                <a:path extrusionOk="0" h="19" w="45">
                  <a:moveTo>
                    <a:pt x="38" y="19"/>
                  </a:moveTo>
                  <a:cubicBezTo>
                    <a:pt x="38" y="19"/>
                    <a:pt x="37" y="19"/>
                    <a:pt x="37" y="19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2" y="12"/>
                    <a:pt x="0" y="9"/>
                    <a:pt x="0" y="6"/>
                  </a:cubicBezTo>
                  <a:cubicBezTo>
                    <a:pt x="1" y="3"/>
                    <a:pt x="4" y="0"/>
                    <a:pt x="7" y="1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43" y="7"/>
                    <a:pt x="45" y="10"/>
                    <a:pt x="44" y="14"/>
                  </a:cubicBezTo>
                  <a:cubicBezTo>
                    <a:pt x="44" y="17"/>
                    <a:pt x="41" y="19"/>
                    <a:pt x="38" y="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9" name="Google Shape;1739;p44"/>
            <p:cNvSpPr/>
            <p:nvPr/>
          </p:nvSpPr>
          <p:spPr>
            <a:xfrm>
              <a:off x="1012926" y="2732393"/>
              <a:ext cx="45166" cy="30110"/>
            </a:xfrm>
            <a:custGeom>
              <a:rect b="b" l="l" r="r" t="t"/>
              <a:pathLst>
                <a:path extrusionOk="0" h="29" w="42">
                  <a:moveTo>
                    <a:pt x="7" y="29"/>
                  </a:moveTo>
                  <a:cubicBezTo>
                    <a:pt x="5" y="29"/>
                    <a:pt x="3" y="28"/>
                    <a:pt x="2" y="26"/>
                  </a:cubicBezTo>
                  <a:cubicBezTo>
                    <a:pt x="0" y="23"/>
                    <a:pt x="1" y="20"/>
                    <a:pt x="4" y="18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35" y="0"/>
                    <a:pt x="39" y="1"/>
                    <a:pt x="41" y="4"/>
                  </a:cubicBezTo>
                  <a:cubicBezTo>
                    <a:pt x="42" y="7"/>
                    <a:pt x="41" y="11"/>
                    <a:pt x="38" y="13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9" y="29"/>
                    <a:pt x="8" y="29"/>
                    <a:pt x="7" y="2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p44"/>
            <p:cNvSpPr/>
            <p:nvPr/>
          </p:nvSpPr>
          <p:spPr>
            <a:xfrm>
              <a:off x="1317796" y="2732393"/>
              <a:ext cx="45166" cy="30110"/>
            </a:xfrm>
            <a:custGeom>
              <a:rect b="b" l="l" r="r" t="t"/>
              <a:pathLst>
                <a:path extrusionOk="0" h="29" w="42">
                  <a:moveTo>
                    <a:pt x="35" y="29"/>
                  </a:moveTo>
                  <a:cubicBezTo>
                    <a:pt x="34" y="29"/>
                    <a:pt x="33" y="29"/>
                    <a:pt x="32" y="29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1" y="11"/>
                    <a:pt x="0" y="7"/>
                    <a:pt x="2" y="4"/>
                  </a:cubicBezTo>
                  <a:cubicBezTo>
                    <a:pt x="4" y="1"/>
                    <a:pt x="7" y="0"/>
                    <a:pt x="10" y="2"/>
                  </a:cubicBezTo>
                  <a:cubicBezTo>
                    <a:pt x="38" y="18"/>
                    <a:pt x="38" y="18"/>
                    <a:pt x="38" y="18"/>
                  </a:cubicBezTo>
                  <a:cubicBezTo>
                    <a:pt x="41" y="20"/>
                    <a:pt x="42" y="23"/>
                    <a:pt x="41" y="26"/>
                  </a:cubicBezTo>
                  <a:cubicBezTo>
                    <a:pt x="39" y="28"/>
                    <a:pt x="37" y="29"/>
                    <a:pt x="35" y="2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1" name="Google Shape;1741;p44"/>
            <p:cNvSpPr/>
            <p:nvPr/>
          </p:nvSpPr>
          <p:spPr>
            <a:xfrm>
              <a:off x="1336616" y="2619479"/>
              <a:ext cx="48932" cy="22584"/>
            </a:xfrm>
            <a:custGeom>
              <a:rect b="b" l="l" r="r" t="t"/>
              <a:pathLst>
                <a:path extrusionOk="0" h="19" w="45">
                  <a:moveTo>
                    <a:pt x="6" y="19"/>
                  </a:moveTo>
                  <a:cubicBezTo>
                    <a:pt x="4" y="19"/>
                    <a:pt x="1" y="17"/>
                    <a:pt x="0" y="14"/>
                  </a:cubicBezTo>
                  <a:cubicBezTo>
                    <a:pt x="0" y="10"/>
                    <a:pt x="2" y="7"/>
                    <a:pt x="5" y="6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41" y="0"/>
                    <a:pt x="44" y="3"/>
                    <a:pt x="44" y="6"/>
                  </a:cubicBezTo>
                  <a:cubicBezTo>
                    <a:pt x="45" y="9"/>
                    <a:pt x="43" y="12"/>
                    <a:pt x="39" y="13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7" y="19"/>
                    <a:pt x="7" y="19"/>
                    <a:pt x="6" y="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2" name="Google Shape;1742;p44"/>
            <p:cNvSpPr/>
            <p:nvPr/>
          </p:nvSpPr>
          <p:spPr>
            <a:xfrm>
              <a:off x="1283922" y="2506564"/>
              <a:ext cx="33877" cy="41403"/>
            </a:xfrm>
            <a:custGeom>
              <a:rect b="b" l="l" r="r" t="t"/>
              <a:pathLst>
                <a:path extrusionOk="0" h="37" w="35">
                  <a:moveTo>
                    <a:pt x="7" y="37"/>
                  </a:moveTo>
                  <a:cubicBezTo>
                    <a:pt x="6" y="37"/>
                    <a:pt x="5" y="37"/>
                    <a:pt x="3" y="36"/>
                  </a:cubicBezTo>
                  <a:cubicBezTo>
                    <a:pt x="1" y="34"/>
                    <a:pt x="0" y="30"/>
                    <a:pt x="3" y="27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6" y="0"/>
                    <a:pt x="29" y="0"/>
                    <a:pt x="32" y="2"/>
                  </a:cubicBezTo>
                  <a:cubicBezTo>
                    <a:pt x="35" y="4"/>
                    <a:pt x="35" y="8"/>
                    <a:pt x="33" y="10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1" y="37"/>
                    <a:pt x="9" y="37"/>
                    <a:pt x="7" y="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43" name="Google Shape;1743;p44"/>
          <p:cNvSpPr/>
          <p:nvPr/>
        </p:nvSpPr>
        <p:spPr>
          <a:xfrm>
            <a:off x="5034023" y="1877145"/>
            <a:ext cx="2690402" cy="1067268"/>
          </a:xfrm>
          <a:custGeom>
            <a:rect b="b" l="l" r="r" t="t"/>
            <a:pathLst>
              <a:path extrusionOk="0" h="1111170" w="2963119">
                <a:moveTo>
                  <a:pt x="77225" y="0"/>
                </a:moveTo>
                <a:lnTo>
                  <a:pt x="2407534" y="0"/>
                </a:lnTo>
                <a:cubicBezTo>
                  <a:pt x="2714375" y="0"/>
                  <a:pt x="2963119" y="248744"/>
                  <a:pt x="2963119" y="555585"/>
                </a:cubicBezTo>
                <a:cubicBezTo>
                  <a:pt x="2963119" y="862426"/>
                  <a:pt x="2714375" y="1111170"/>
                  <a:pt x="2407534" y="1111170"/>
                </a:cubicBezTo>
                <a:lnTo>
                  <a:pt x="77225" y="1111170"/>
                </a:lnTo>
                <a:lnTo>
                  <a:pt x="0" y="1103385"/>
                </a:lnTo>
                <a:lnTo>
                  <a:pt x="0" y="778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4" name="Google Shape;1744;p44"/>
          <p:cNvSpPr/>
          <p:nvPr/>
        </p:nvSpPr>
        <p:spPr>
          <a:xfrm>
            <a:off x="4507862" y="1877145"/>
            <a:ext cx="1067268" cy="1067268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5" name="Google Shape;1745;p44"/>
          <p:cNvSpPr txBox="1"/>
          <p:nvPr/>
        </p:nvSpPr>
        <p:spPr>
          <a:xfrm>
            <a:off x="5634362" y="2476853"/>
            <a:ext cx="1738036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6" name="Google Shape;1746;p44"/>
          <p:cNvSpPr txBox="1"/>
          <p:nvPr/>
        </p:nvSpPr>
        <p:spPr>
          <a:xfrm>
            <a:off x="5634362" y="2139809"/>
            <a:ext cx="1738036" cy="2154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7" name="Google Shape;1747;p44"/>
          <p:cNvSpPr/>
          <p:nvPr/>
        </p:nvSpPr>
        <p:spPr>
          <a:xfrm>
            <a:off x="4352217" y="2255134"/>
            <a:ext cx="333522" cy="333522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48" name="Google Shape;1748;p44"/>
          <p:cNvCxnSpPr>
            <a:stCxn id="1744" idx="3"/>
          </p:cNvCxnSpPr>
          <p:nvPr/>
        </p:nvCxnSpPr>
        <p:spPr>
          <a:xfrm>
            <a:off x="5575130" y="2410779"/>
            <a:ext cx="1256100" cy="0"/>
          </a:xfrm>
          <a:prstGeom prst="straightConnector1">
            <a:avLst/>
          </a:prstGeom>
          <a:noFill/>
          <a:ln cap="flat" cmpd="sng" w="9525">
            <a:solidFill>
              <a:srgbClr val="92999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749" name="Google Shape;1749;p44"/>
          <p:cNvSpPr/>
          <p:nvPr/>
        </p:nvSpPr>
        <p:spPr>
          <a:xfrm>
            <a:off x="8759918" y="1877145"/>
            <a:ext cx="2690402" cy="1067268"/>
          </a:xfrm>
          <a:custGeom>
            <a:rect b="b" l="l" r="r" t="t"/>
            <a:pathLst>
              <a:path extrusionOk="0" h="1111170" w="2963119">
                <a:moveTo>
                  <a:pt x="77225" y="0"/>
                </a:moveTo>
                <a:lnTo>
                  <a:pt x="2407534" y="0"/>
                </a:lnTo>
                <a:cubicBezTo>
                  <a:pt x="2714375" y="0"/>
                  <a:pt x="2963119" y="248744"/>
                  <a:pt x="2963119" y="555585"/>
                </a:cubicBezTo>
                <a:cubicBezTo>
                  <a:pt x="2963119" y="862426"/>
                  <a:pt x="2714375" y="1111170"/>
                  <a:pt x="2407534" y="1111170"/>
                </a:cubicBezTo>
                <a:lnTo>
                  <a:pt x="77225" y="1111170"/>
                </a:lnTo>
                <a:lnTo>
                  <a:pt x="0" y="1103385"/>
                </a:lnTo>
                <a:lnTo>
                  <a:pt x="0" y="778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0" name="Google Shape;1750;p44"/>
          <p:cNvSpPr/>
          <p:nvPr/>
        </p:nvSpPr>
        <p:spPr>
          <a:xfrm>
            <a:off x="8233757" y="1877145"/>
            <a:ext cx="1067268" cy="1067268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1" name="Google Shape;1751;p44"/>
          <p:cNvSpPr txBox="1"/>
          <p:nvPr/>
        </p:nvSpPr>
        <p:spPr>
          <a:xfrm>
            <a:off x="9360258" y="2476853"/>
            <a:ext cx="1738036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2" name="Google Shape;1752;p44"/>
          <p:cNvSpPr txBox="1"/>
          <p:nvPr/>
        </p:nvSpPr>
        <p:spPr>
          <a:xfrm>
            <a:off x="9360258" y="2139809"/>
            <a:ext cx="1738036" cy="2154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3" name="Google Shape;1753;p44"/>
          <p:cNvSpPr/>
          <p:nvPr/>
        </p:nvSpPr>
        <p:spPr>
          <a:xfrm>
            <a:off x="8078113" y="2255134"/>
            <a:ext cx="333522" cy="333522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54" name="Google Shape;1754;p44"/>
          <p:cNvCxnSpPr>
            <a:stCxn id="1750" idx="3"/>
          </p:cNvCxnSpPr>
          <p:nvPr/>
        </p:nvCxnSpPr>
        <p:spPr>
          <a:xfrm>
            <a:off x="9301025" y="2410779"/>
            <a:ext cx="1256100" cy="0"/>
          </a:xfrm>
          <a:prstGeom prst="straightConnector1">
            <a:avLst/>
          </a:prstGeom>
          <a:noFill/>
          <a:ln cap="flat" cmpd="sng" w="9525">
            <a:solidFill>
              <a:srgbClr val="929992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1755" name="Google Shape;1755;p44"/>
          <p:cNvGrpSpPr/>
          <p:nvPr/>
        </p:nvGrpSpPr>
        <p:grpSpPr>
          <a:xfrm>
            <a:off x="8586573" y="2228154"/>
            <a:ext cx="361638" cy="365252"/>
            <a:chOff x="8757315" y="2485864"/>
            <a:chExt cx="376386" cy="380147"/>
          </a:xfrm>
        </p:grpSpPr>
        <p:sp>
          <p:nvSpPr>
            <p:cNvPr id="1756" name="Google Shape;1756;p44"/>
            <p:cNvSpPr/>
            <p:nvPr/>
          </p:nvSpPr>
          <p:spPr>
            <a:xfrm>
              <a:off x="8757315" y="2485864"/>
              <a:ext cx="293581" cy="297343"/>
            </a:xfrm>
            <a:custGeom>
              <a:rect b="b" l="l" r="r" t="t"/>
              <a:pathLst>
                <a:path extrusionOk="0" h="285" w="285">
                  <a:moveTo>
                    <a:pt x="142" y="285"/>
                  </a:moveTo>
                  <a:cubicBezTo>
                    <a:pt x="64" y="285"/>
                    <a:pt x="0" y="221"/>
                    <a:pt x="0" y="143"/>
                  </a:cubicBezTo>
                  <a:cubicBezTo>
                    <a:pt x="0" y="64"/>
                    <a:pt x="64" y="0"/>
                    <a:pt x="142" y="0"/>
                  </a:cubicBezTo>
                  <a:cubicBezTo>
                    <a:pt x="221" y="0"/>
                    <a:pt x="285" y="64"/>
                    <a:pt x="285" y="143"/>
                  </a:cubicBezTo>
                  <a:cubicBezTo>
                    <a:pt x="285" y="221"/>
                    <a:pt x="221" y="285"/>
                    <a:pt x="142" y="285"/>
                  </a:cubicBezTo>
                  <a:close/>
                  <a:moveTo>
                    <a:pt x="142" y="12"/>
                  </a:moveTo>
                  <a:cubicBezTo>
                    <a:pt x="70" y="12"/>
                    <a:pt x="12" y="71"/>
                    <a:pt x="12" y="143"/>
                  </a:cubicBezTo>
                  <a:cubicBezTo>
                    <a:pt x="12" y="214"/>
                    <a:pt x="70" y="273"/>
                    <a:pt x="142" y="273"/>
                  </a:cubicBezTo>
                  <a:cubicBezTo>
                    <a:pt x="214" y="273"/>
                    <a:pt x="273" y="214"/>
                    <a:pt x="273" y="143"/>
                  </a:cubicBezTo>
                  <a:cubicBezTo>
                    <a:pt x="273" y="71"/>
                    <a:pt x="214" y="12"/>
                    <a:pt x="142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7" name="Google Shape;1757;p44"/>
            <p:cNvSpPr/>
            <p:nvPr/>
          </p:nvSpPr>
          <p:spPr>
            <a:xfrm>
              <a:off x="8983148" y="2711693"/>
              <a:ext cx="150553" cy="154318"/>
            </a:xfrm>
            <a:custGeom>
              <a:rect b="b" l="l" r="r" t="t"/>
              <a:pathLst>
                <a:path extrusionOk="0" h="146" w="145">
                  <a:moveTo>
                    <a:pt x="119" y="146"/>
                  </a:moveTo>
                  <a:cubicBezTo>
                    <a:pt x="112" y="146"/>
                    <a:pt x="105" y="143"/>
                    <a:pt x="100" y="138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0" y="38"/>
                    <a:pt x="0" y="34"/>
                    <a:pt x="2" y="32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34" y="0"/>
                    <a:pt x="38" y="0"/>
                    <a:pt x="40" y="3"/>
                  </a:cubicBezTo>
                  <a:cubicBezTo>
                    <a:pt x="138" y="100"/>
                    <a:pt x="138" y="100"/>
                    <a:pt x="138" y="100"/>
                  </a:cubicBezTo>
                  <a:cubicBezTo>
                    <a:pt x="143" y="105"/>
                    <a:pt x="145" y="112"/>
                    <a:pt x="145" y="119"/>
                  </a:cubicBezTo>
                  <a:cubicBezTo>
                    <a:pt x="145" y="126"/>
                    <a:pt x="143" y="133"/>
                    <a:pt x="138" y="138"/>
                  </a:cubicBezTo>
                  <a:cubicBezTo>
                    <a:pt x="132" y="143"/>
                    <a:pt x="126" y="146"/>
                    <a:pt x="119" y="146"/>
                  </a:cubicBezTo>
                  <a:close/>
                  <a:moveTo>
                    <a:pt x="15" y="36"/>
                  </a:moveTo>
                  <a:cubicBezTo>
                    <a:pt x="109" y="129"/>
                    <a:pt x="109" y="129"/>
                    <a:pt x="109" y="129"/>
                  </a:cubicBezTo>
                  <a:cubicBezTo>
                    <a:pt x="109" y="129"/>
                    <a:pt x="109" y="129"/>
                    <a:pt x="109" y="129"/>
                  </a:cubicBezTo>
                  <a:cubicBezTo>
                    <a:pt x="114" y="135"/>
                    <a:pt x="123" y="135"/>
                    <a:pt x="129" y="129"/>
                  </a:cubicBezTo>
                  <a:cubicBezTo>
                    <a:pt x="132" y="126"/>
                    <a:pt x="133" y="123"/>
                    <a:pt x="133" y="119"/>
                  </a:cubicBezTo>
                  <a:cubicBezTo>
                    <a:pt x="133" y="115"/>
                    <a:pt x="132" y="112"/>
                    <a:pt x="129" y="109"/>
                  </a:cubicBezTo>
                  <a:cubicBezTo>
                    <a:pt x="36" y="16"/>
                    <a:pt x="36" y="16"/>
                    <a:pt x="36" y="16"/>
                  </a:cubicBezTo>
                  <a:lnTo>
                    <a:pt x="15" y="3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8" name="Google Shape;1758;p44"/>
            <p:cNvSpPr/>
            <p:nvPr/>
          </p:nvSpPr>
          <p:spPr>
            <a:xfrm>
              <a:off x="8806244" y="2534793"/>
              <a:ext cx="105388" cy="105386"/>
            </a:xfrm>
            <a:custGeom>
              <a:rect b="b" l="l" r="r" t="t"/>
              <a:pathLst>
                <a:path extrusionOk="0" h="100" w="99">
                  <a:moveTo>
                    <a:pt x="6" y="100"/>
                  </a:moveTo>
                  <a:cubicBezTo>
                    <a:pt x="3" y="100"/>
                    <a:pt x="0" y="97"/>
                    <a:pt x="0" y="94"/>
                  </a:cubicBezTo>
                  <a:cubicBezTo>
                    <a:pt x="0" y="42"/>
                    <a:pt x="42" y="0"/>
                    <a:pt x="93" y="0"/>
                  </a:cubicBezTo>
                  <a:cubicBezTo>
                    <a:pt x="97" y="0"/>
                    <a:pt x="99" y="3"/>
                    <a:pt x="99" y="6"/>
                  </a:cubicBezTo>
                  <a:cubicBezTo>
                    <a:pt x="99" y="10"/>
                    <a:pt x="97" y="12"/>
                    <a:pt x="93" y="12"/>
                  </a:cubicBezTo>
                  <a:cubicBezTo>
                    <a:pt x="48" y="12"/>
                    <a:pt x="12" y="49"/>
                    <a:pt x="12" y="94"/>
                  </a:cubicBezTo>
                  <a:cubicBezTo>
                    <a:pt x="12" y="97"/>
                    <a:pt x="9" y="100"/>
                    <a:pt x="6" y="1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59" name="Google Shape;1759;p44"/>
          <p:cNvGrpSpPr/>
          <p:nvPr/>
        </p:nvGrpSpPr>
        <p:grpSpPr>
          <a:xfrm>
            <a:off x="4819029" y="2241774"/>
            <a:ext cx="444931" cy="338010"/>
            <a:chOff x="4836129" y="2500040"/>
            <a:chExt cx="463076" cy="351794"/>
          </a:xfrm>
        </p:grpSpPr>
        <p:sp>
          <p:nvSpPr>
            <p:cNvPr id="1760" name="Google Shape;1760;p44"/>
            <p:cNvSpPr/>
            <p:nvPr/>
          </p:nvSpPr>
          <p:spPr>
            <a:xfrm>
              <a:off x="4986897" y="2500040"/>
              <a:ext cx="157949" cy="53848"/>
            </a:xfrm>
            <a:custGeom>
              <a:rect b="b" l="l" r="r" t="t"/>
              <a:pathLst>
                <a:path extrusionOk="0" h="54" w="158">
                  <a:moveTo>
                    <a:pt x="151" y="54"/>
                  </a:moveTo>
                  <a:cubicBezTo>
                    <a:pt x="8" y="54"/>
                    <a:pt x="8" y="54"/>
                    <a:pt x="8" y="54"/>
                  </a:cubicBezTo>
                  <a:cubicBezTo>
                    <a:pt x="4" y="54"/>
                    <a:pt x="0" y="51"/>
                    <a:pt x="0" y="47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129" y="0"/>
                    <a:pt x="129" y="0"/>
                    <a:pt x="129" y="0"/>
                  </a:cubicBezTo>
                  <a:cubicBezTo>
                    <a:pt x="145" y="0"/>
                    <a:pt x="158" y="12"/>
                    <a:pt x="158" y="28"/>
                  </a:cubicBezTo>
                  <a:cubicBezTo>
                    <a:pt x="158" y="47"/>
                    <a:pt x="158" y="47"/>
                    <a:pt x="158" y="47"/>
                  </a:cubicBezTo>
                  <a:cubicBezTo>
                    <a:pt x="158" y="51"/>
                    <a:pt x="155" y="54"/>
                    <a:pt x="151" y="54"/>
                  </a:cubicBezTo>
                  <a:close/>
                  <a:moveTo>
                    <a:pt x="15" y="40"/>
                  </a:moveTo>
                  <a:cubicBezTo>
                    <a:pt x="143" y="40"/>
                    <a:pt x="143" y="40"/>
                    <a:pt x="143" y="40"/>
                  </a:cubicBezTo>
                  <a:cubicBezTo>
                    <a:pt x="143" y="28"/>
                    <a:pt x="143" y="28"/>
                    <a:pt x="143" y="28"/>
                  </a:cubicBezTo>
                  <a:cubicBezTo>
                    <a:pt x="143" y="20"/>
                    <a:pt x="137" y="14"/>
                    <a:pt x="1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1" y="14"/>
                    <a:pt x="15" y="20"/>
                    <a:pt x="15" y="28"/>
                  </a:cubicBezTo>
                  <a:lnTo>
                    <a:pt x="15" y="4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1" name="Google Shape;1761;p44"/>
            <p:cNvSpPr/>
            <p:nvPr/>
          </p:nvSpPr>
          <p:spPr>
            <a:xfrm>
              <a:off x="4854078" y="2679527"/>
              <a:ext cx="423588" cy="172307"/>
            </a:xfrm>
            <a:custGeom>
              <a:rect b="b" l="l" r="r" t="t"/>
              <a:pathLst>
                <a:path extrusionOk="0" h="174" w="428">
                  <a:moveTo>
                    <a:pt x="399" y="174"/>
                  </a:moveTo>
                  <a:cubicBezTo>
                    <a:pt x="30" y="174"/>
                    <a:pt x="30" y="174"/>
                    <a:pt x="30" y="174"/>
                  </a:cubicBezTo>
                  <a:cubicBezTo>
                    <a:pt x="13" y="174"/>
                    <a:pt x="0" y="160"/>
                    <a:pt x="0" y="144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6"/>
                    <a:pt x="1" y="4"/>
                    <a:pt x="2" y="2"/>
                  </a:cubicBezTo>
                  <a:cubicBezTo>
                    <a:pt x="4" y="1"/>
                    <a:pt x="6" y="0"/>
                    <a:pt x="8" y="1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96" y="17"/>
                    <a:pt x="98" y="20"/>
                    <a:pt x="98" y="24"/>
                  </a:cubicBezTo>
                  <a:cubicBezTo>
                    <a:pt x="98" y="63"/>
                    <a:pt x="98" y="63"/>
                    <a:pt x="98" y="63"/>
                  </a:cubicBezTo>
                  <a:cubicBezTo>
                    <a:pt x="124" y="63"/>
                    <a:pt x="124" y="63"/>
                    <a:pt x="124" y="63"/>
                  </a:cubicBezTo>
                  <a:cubicBezTo>
                    <a:pt x="124" y="31"/>
                    <a:pt x="124" y="31"/>
                    <a:pt x="124" y="31"/>
                  </a:cubicBezTo>
                  <a:cubicBezTo>
                    <a:pt x="124" y="29"/>
                    <a:pt x="125" y="27"/>
                    <a:pt x="127" y="26"/>
                  </a:cubicBezTo>
                  <a:cubicBezTo>
                    <a:pt x="128" y="24"/>
                    <a:pt x="131" y="24"/>
                    <a:pt x="133" y="24"/>
                  </a:cubicBezTo>
                  <a:cubicBezTo>
                    <a:pt x="214" y="39"/>
                    <a:pt x="214" y="39"/>
                    <a:pt x="214" y="39"/>
                  </a:cubicBezTo>
                  <a:cubicBezTo>
                    <a:pt x="295" y="24"/>
                    <a:pt x="295" y="24"/>
                    <a:pt x="295" y="24"/>
                  </a:cubicBezTo>
                  <a:cubicBezTo>
                    <a:pt x="297" y="24"/>
                    <a:pt x="300" y="24"/>
                    <a:pt x="301" y="26"/>
                  </a:cubicBezTo>
                  <a:cubicBezTo>
                    <a:pt x="303" y="27"/>
                    <a:pt x="304" y="29"/>
                    <a:pt x="304" y="31"/>
                  </a:cubicBezTo>
                  <a:cubicBezTo>
                    <a:pt x="304" y="63"/>
                    <a:pt x="304" y="63"/>
                    <a:pt x="304" y="63"/>
                  </a:cubicBezTo>
                  <a:cubicBezTo>
                    <a:pt x="330" y="63"/>
                    <a:pt x="330" y="63"/>
                    <a:pt x="330" y="63"/>
                  </a:cubicBezTo>
                  <a:cubicBezTo>
                    <a:pt x="330" y="24"/>
                    <a:pt x="330" y="24"/>
                    <a:pt x="330" y="24"/>
                  </a:cubicBezTo>
                  <a:cubicBezTo>
                    <a:pt x="330" y="20"/>
                    <a:pt x="332" y="17"/>
                    <a:pt x="336" y="17"/>
                  </a:cubicBezTo>
                  <a:cubicBezTo>
                    <a:pt x="420" y="1"/>
                    <a:pt x="420" y="1"/>
                    <a:pt x="420" y="1"/>
                  </a:cubicBezTo>
                  <a:cubicBezTo>
                    <a:pt x="422" y="0"/>
                    <a:pt x="424" y="1"/>
                    <a:pt x="426" y="2"/>
                  </a:cubicBezTo>
                  <a:cubicBezTo>
                    <a:pt x="428" y="4"/>
                    <a:pt x="428" y="6"/>
                    <a:pt x="428" y="8"/>
                  </a:cubicBezTo>
                  <a:cubicBezTo>
                    <a:pt x="428" y="144"/>
                    <a:pt x="428" y="144"/>
                    <a:pt x="428" y="144"/>
                  </a:cubicBezTo>
                  <a:cubicBezTo>
                    <a:pt x="428" y="160"/>
                    <a:pt x="415" y="174"/>
                    <a:pt x="399" y="174"/>
                  </a:cubicBezTo>
                  <a:close/>
                  <a:moveTo>
                    <a:pt x="14" y="17"/>
                  </a:moveTo>
                  <a:cubicBezTo>
                    <a:pt x="14" y="144"/>
                    <a:pt x="14" y="144"/>
                    <a:pt x="14" y="144"/>
                  </a:cubicBezTo>
                  <a:cubicBezTo>
                    <a:pt x="14" y="152"/>
                    <a:pt x="21" y="159"/>
                    <a:pt x="30" y="159"/>
                  </a:cubicBezTo>
                  <a:cubicBezTo>
                    <a:pt x="399" y="159"/>
                    <a:pt x="399" y="159"/>
                    <a:pt x="399" y="159"/>
                  </a:cubicBezTo>
                  <a:cubicBezTo>
                    <a:pt x="407" y="159"/>
                    <a:pt x="414" y="152"/>
                    <a:pt x="414" y="144"/>
                  </a:cubicBezTo>
                  <a:cubicBezTo>
                    <a:pt x="414" y="17"/>
                    <a:pt x="414" y="17"/>
                    <a:pt x="414" y="17"/>
                  </a:cubicBezTo>
                  <a:cubicBezTo>
                    <a:pt x="344" y="30"/>
                    <a:pt x="344" y="30"/>
                    <a:pt x="344" y="30"/>
                  </a:cubicBezTo>
                  <a:cubicBezTo>
                    <a:pt x="344" y="70"/>
                    <a:pt x="344" y="70"/>
                    <a:pt x="344" y="70"/>
                  </a:cubicBezTo>
                  <a:cubicBezTo>
                    <a:pt x="344" y="74"/>
                    <a:pt x="341" y="77"/>
                    <a:pt x="337" y="77"/>
                  </a:cubicBezTo>
                  <a:cubicBezTo>
                    <a:pt x="297" y="77"/>
                    <a:pt x="297" y="77"/>
                    <a:pt x="297" y="77"/>
                  </a:cubicBezTo>
                  <a:cubicBezTo>
                    <a:pt x="293" y="77"/>
                    <a:pt x="289" y="74"/>
                    <a:pt x="289" y="70"/>
                  </a:cubicBezTo>
                  <a:cubicBezTo>
                    <a:pt x="289" y="40"/>
                    <a:pt x="289" y="40"/>
                    <a:pt x="289" y="40"/>
                  </a:cubicBezTo>
                  <a:cubicBezTo>
                    <a:pt x="215" y="54"/>
                    <a:pt x="215" y="54"/>
                    <a:pt x="215" y="54"/>
                  </a:cubicBezTo>
                  <a:cubicBezTo>
                    <a:pt x="214" y="54"/>
                    <a:pt x="214" y="54"/>
                    <a:pt x="213" y="54"/>
                  </a:cubicBezTo>
                  <a:cubicBezTo>
                    <a:pt x="139" y="40"/>
                    <a:pt x="139" y="40"/>
                    <a:pt x="139" y="40"/>
                  </a:cubicBezTo>
                  <a:cubicBezTo>
                    <a:pt x="139" y="70"/>
                    <a:pt x="139" y="70"/>
                    <a:pt x="139" y="70"/>
                  </a:cubicBezTo>
                  <a:cubicBezTo>
                    <a:pt x="139" y="74"/>
                    <a:pt x="135" y="77"/>
                    <a:pt x="131" y="77"/>
                  </a:cubicBezTo>
                  <a:cubicBezTo>
                    <a:pt x="91" y="77"/>
                    <a:pt x="91" y="77"/>
                    <a:pt x="91" y="77"/>
                  </a:cubicBezTo>
                  <a:cubicBezTo>
                    <a:pt x="87" y="77"/>
                    <a:pt x="84" y="74"/>
                    <a:pt x="84" y="70"/>
                  </a:cubicBezTo>
                  <a:cubicBezTo>
                    <a:pt x="84" y="30"/>
                    <a:pt x="84" y="30"/>
                    <a:pt x="84" y="30"/>
                  </a:cubicBezTo>
                  <a:lnTo>
                    <a:pt x="14" y="1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2" name="Google Shape;1762;p44"/>
            <p:cNvSpPr/>
            <p:nvPr/>
          </p:nvSpPr>
          <p:spPr>
            <a:xfrm>
              <a:off x="4836129" y="2539527"/>
              <a:ext cx="463076" cy="193846"/>
            </a:xfrm>
            <a:custGeom>
              <a:rect b="b" l="l" r="r" t="t"/>
              <a:pathLst>
                <a:path extrusionOk="0" h="196" w="466">
                  <a:moveTo>
                    <a:pt x="233" y="196"/>
                  </a:moveTo>
                  <a:cubicBezTo>
                    <a:pt x="233" y="196"/>
                    <a:pt x="232" y="196"/>
                    <a:pt x="232" y="196"/>
                  </a:cubicBezTo>
                  <a:cubicBezTo>
                    <a:pt x="149" y="180"/>
                    <a:pt x="149" y="180"/>
                    <a:pt x="149" y="180"/>
                  </a:cubicBezTo>
                  <a:cubicBezTo>
                    <a:pt x="146" y="180"/>
                    <a:pt x="143" y="177"/>
                    <a:pt x="143" y="173"/>
                  </a:cubicBezTo>
                  <a:cubicBezTo>
                    <a:pt x="143" y="142"/>
                    <a:pt x="143" y="142"/>
                    <a:pt x="143" y="142"/>
                  </a:cubicBezTo>
                  <a:cubicBezTo>
                    <a:pt x="117" y="142"/>
                    <a:pt x="117" y="142"/>
                    <a:pt x="117" y="142"/>
                  </a:cubicBezTo>
                  <a:cubicBezTo>
                    <a:pt x="117" y="166"/>
                    <a:pt x="117" y="166"/>
                    <a:pt x="117" y="166"/>
                  </a:cubicBezTo>
                  <a:cubicBezTo>
                    <a:pt x="117" y="168"/>
                    <a:pt x="116" y="170"/>
                    <a:pt x="115" y="171"/>
                  </a:cubicBezTo>
                  <a:cubicBezTo>
                    <a:pt x="113" y="173"/>
                    <a:pt x="111" y="173"/>
                    <a:pt x="109" y="173"/>
                  </a:cubicBezTo>
                  <a:cubicBezTo>
                    <a:pt x="25" y="157"/>
                    <a:pt x="25" y="157"/>
                    <a:pt x="25" y="157"/>
                  </a:cubicBezTo>
                  <a:cubicBezTo>
                    <a:pt x="10" y="154"/>
                    <a:pt x="0" y="142"/>
                    <a:pt x="0" y="128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3"/>
                    <a:pt x="14" y="0"/>
                    <a:pt x="30" y="0"/>
                  </a:cubicBezTo>
                  <a:cubicBezTo>
                    <a:pt x="436" y="0"/>
                    <a:pt x="436" y="0"/>
                    <a:pt x="436" y="0"/>
                  </a:cubicBezTo>
                  <a:cubicBezTo>
                    <a:pt x="453" y="0"/>
                    <a:pt x="466" y="13"/>
                    <a:pt x="466" y="30"/>
                  </a:cubicBezTo>
                  <a:cubicBezTo>
                    <a:pt x="466" y="128"/>
                    <a:pt x="466" y="128"/>
                    <a:pt x="466" y="128"/>
                  </a:cubicBezTo>
                  <a:cubicBezTo>
                    <a:pt x="466" y="142"/>
                    <a:pt x="456" y="154"/>
                    <a:pt x="442" y="157"/>
                  </a:cubicBezTo>
                  <a:cubicBezTo>
                    <a:pt x="357" y="173"/>
                    <a:pt x="357" y="173"/>
                    <a:pt x="357" y="173"/>
                  </a:cubicBezTo>
                  <a:cubicBezTo>
                    <a:pt x="355" y="173"/>
                    <a:pt x="353" y="173"/>
                    <a:pt x="351" y="171"/>
                  </a:cubicBezTo>
                  <a:cubicBezTo>
                    <a:pt x="350" y="170"/>
                    <a:pt x="349" y="168"/>
                    <a:pt x="349" y="166"/>
                  </a:cubicBezTo>
                  <a:cubicBezTo>
                    <a:pt x="349" y="142"/>
                    <a:pt x="349" y="142"/>
                    <a:pt x="349" y="142"/>
                  </a:cubicBezTo>
                  <a:cubicBezTo>
                    <a:pt x="323" y="142"/>
                    <a:pt x="323" y="142"/>
                    <a:pt x="323" y="142"/>
                  </a:cubicBezTo>
                  <a:cubicBezTo>
                    <a:pt x="323" y="173"/>
                    <a:pt x="323" y="173"/>
                    <a:pt x="323" y="173"/>
                  </a:cubicBezTo>
                  <a:cubicBezTo>
                    <a:pt x="323" y="177"/>
                    <a:pt x="320" y="180"/>
                    <a:pt x="317" y="180"/>
                  </a:cubicBezTo>
                  <a:cubicBezTo>
                    <a:pt x="234" y="196"/>
                    <a:pt x="234" y="196"/>
                    <a:pt x="234" y="196"/>
                  </a:cubicBezTo>
                  <a:cubicBezTo>
                    <a:pt x="234" y="196"/>
                    <a:pt x="233" y="196"/>
                    <a:pt x="233" y="196"/>
                  </a:cubicBezTo>
                  <a:close/>
                  <a:moveTo>
                    <a:pt x="158" y="167"/>
                  </a:moveTo>
                  <a:cubicBezTo>
                    <a:pt x="233" y="181"/>
                    <a:pt x="233" y="181"/>
                    <a:pt x="233" y="181"/>
                  </a:cubicBezTo>
                  <a:cubicBezTo>
                    <a:pt x="308" y="167"/>
                    <a:pt x="308" y="167"/>
                    <a:pt x="308" y="167"/>
                  </a:cubicBezTo>
                  <a:cubicBezTo>
                    <a:pt x="308" y="135"/>
                    <a:pt x="308" y="135"/>
                    <a:pt x="308" y="135"/>
                  </a:cubicBezTo>
                  <a:cubicBezTo>
                    <a:pt x="308" y="131"/>
                    <a:pt x="312" y="127"/>
                    <a:pt x="316" y="127"/>
                  </a:cubicBezTo>
                  <a:cubicBezTo>
                    <a:pt x="356" y="127"/>
                    <a:pt x="356" y="127"/>
                    <a:pt x="356" y="127"/>
                  </a:cubicBezTo>
                  <a:cubicBezTo>
                    <a:pt x="360" y="127"/>
                    <a:pt x="363" y="131"/>
                    <a:pt x="363" y="135"/>
                  </a:cubicBezTo>
                  <a:cubicBezTo>
                    <a:pt x="363" y="157"/>
                    <a:pt x="363" y="157"/>
                    <a:pt x="363" y="157"/>
                  </a:cubicBezTo>
                  <a:cubicBezTo>
                    <a:pt x="439" y="143"/>
                    <a:pt x="439" y="143"/>
                    <a:pt x="439" y="143"/>
                  </a:cubicBezTo>
                  <a:cubicBezTo>
                    <a:pt x="446" y="142"/>
                    <a:pt x="451" y="135"/>
                    <a:pt x="451" y="128"/>
                  </a:cubicBezTo>
                  <a:cubicBezTo>
                    <a:pt x="451" y="30"/>
                    <a:pt x="451" y="30"/>
                    <a:pt x="451" y="30"/>
                  </a:cubicBezTo>
                  <a:cubicBezTo>
                    <a:pt x="451" y="21"/>
                    <a:pt x="445" y="14"/>
                    <a:pt x="436" y="14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22" y="14"/>
                    <a:pt x="15" y="21"/>
                    <a:pt x="15" y="30"/>
                  </a:cubicBezTo>
                  <a:cubicBezTo>
                    <a:pt x="15" y="128"/>
                    <a:pt x="15" y="128"/>
                    <a:pt x="15" y="128"/>
                  </a:cubicBezTo>
                  <a:cubicBezTo>
                    <a:pt x="15" y="135"/>
                    <a:pt x="20" y="142"/>
                    <a:pt x="27" y="143"/>
                  </a:cubicBezTo>
                  <a:cubicBezTo>
                    <a:pt x="103" y="157"/>
                    <a:pt x="103" y="157"/>
                    <a:pt x="103" y="157"/>
                  </a:cubicBezTo>
                  <a:cubicBezTo>
                    <a:pt x="103" y="135"/>
                    <a:pt x="103" y="135"/>
                    <a:pt x="103" y="135"/>
                  </a:cubicBezTo>
                  <a:cubicBezTo>
                    <a:pt x="103" y="131"/>
                    <a:pt x="106" y="127"/>
                    <a:pt x="110" y="127"/>
                  </a:cubicBezTo>
                  <a:cubicBezTo>
                    <a:pt x="150" y="127"/>
                    <a:pt x="150" y="127"/>
                    <a:pt x="150" y="127"/>
                  </a:cubicBezTo>
                  <a:cubicBezTo>
                    <a:pt x="154" y="127"/>
                    <a:pt x="158" y="131"/>
                    <a:pt x="158" y="135"/>
                  </a:cubicBezTo>
                  <a:lnTo>
                    <a:pt x="158" y="16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3" name="Google Shape;1763;p44"/>
            <p:cNvSpPr/>
            <p:nvPr/>
          </p:nvSpPr>
          <p:spPr>
            <a:xfrm>
              <a:off x="5058693" y="2701066"/>
              <a:ext cx="96925" cy="32309"/>
            </a:xfrm>
            <a:custGeom>
              <a:rect b="b" l="l" r="r" t="t"/>
              <a:pathLst>
                <a:path extrusionOk="0" h="31" w="98">
                  <a:moveTo>
                    <a:pt x="8" y="31"/>
                  </a:moveTo>
                  <a:cubicBezTo>
                    <a:pt x="5" y="31"/>
                    <a:pt x="2" y="29"/>
                    <a:pt x="1" y="25"/>
                  </a:cubicBezTo>
                  <a:cubicBezTo>
                    <a:pt x="0" y="21"/>
                    <a:pt x="3" y="17"/>
                    <a:pt x="7" y="17"/>
                  </a:cubicBezTo>
                  <a:cubicBezTo>
                    <a:pt x="89" y="1"/>
                    <a:pt x="89" y="1"/>
                    <a:pt x="89" y="1"/>
                  </a:cubicBezTo>
                  <a:cubicBezTo>
                    <a:pt x="93" y="0"/>
                    <a:pt x="97" y="3"/>
                    <a:pt x="98" y="7"/>
                  </a:cubicBezTo>
                  <a:cubicBezTo>
                    <a:pt x="98" y="7"/>
                    <a:pt x="98" y="8"/>
                    <a:pt x="98" y="8"/>
                  </a:cubicBezTo>
                  <a:cubicBezTo>
                    <a:pt x="98" y="11"/>
                    <a:pt x="96" y="14"/>
                    <a:pt x="93" y="15"/>
                  </a:cubicBezTo>
                  <a:cubicBezTo>
                    <a:pt x="93" y="15"/>
                    <a:pt x="93" y="15"/>
                    <a:pt x="93" y="15"/>
                  </a:cubicBezTo>
                  <a:cubicBezTo>
                    <a:pt x="93" y="15"/>
                    <a:pt x="92" y="15"/>
                    <a:pt x="92" y="15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1"/>
                    <a:pt x="8" y="31"/>
                    <a:pt x="8" y="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4" name="Google Shape;1764;p44"/>
            <p:cNvSpPr/>
            <p:nvPr/>
          </p:nvSpPr>
          <p:spPr>
            <a:xfrm>
              <a:off x="4854078" y="2679527"/>
              <a:ext cx="96925" cy="32309"/>
            </a:xfrm>
            <a:custGeom>
              <a:rect b="b" l="l" r="r" t="t"/>
              <a:pathLst>
                <a:path extrusionOk="0" h="31" w="98">
                  <a:moveTo>
                    <a:pt x="91" y="31"/>
                  </a:moveTo>
                  <a:cubicBezTo>
                    <a:pt x="91" y="31"/>
                    <a:pt x="90" y="31"/>
                    <a:pt x="90" y="31"/>
                  </a:cubicBezTo>
                  <a:cubicBezTo>
                    <a:pt x="90" y="31"/>
                    <a:pt x="90" y="31"/>
                    <a:pt x="90" y="31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2" y="14"/>
                    <a:pt x="0" y="11"/>
                    <a:pt x="0" y="8"/>
                  </a:cubicBezTo>
                  <a:cubicBezTo>
                    <a:pt x="0" y="8"/>
                    <a:pt x="0" y="7"/>
                    <a:pt x="0" y="7"/>
                  </a:cubicBezTo>
                  <a:cubicBezTo>
                    <a:pt x="0" y="3"/>
                    <a:pt x="4" y="0"/>
                    <a:pt x="8" y="1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93" y="17"/>
                    <a:pt x="93" y="17"/>
                    <a:pt x="94" y="17"/>
                  </a:cubicBezTo>
                  <a:cubicBezTo>
                    <a:pt x="96" y="18"/>
                    <a:pt x="98" y="21"/>
                    <a:pt x="98" y="24"/>
                  </a:cubicBezTo>
                  <a:cubicBezTo>
                    <a:pt x="98" y="24"/>
                    <a:pt x="98" y="25"/>
                    <a:pt x="98" y="25"/>
                  </a:cubicBezTo>
                  <a:cubicBezTo>
                    <a:pt x="98" y="25"/>
                    <a:pt x="98" y="25"/>
                    <a:pt x="98" y="25"/>
                  </a:cubicBezTo>
                  <a:cubicBezTo>
                    <a:pt x="98" y="28"/>
                    <a:pt x="96" y="29"/>
                    <a:pt x="94" y="30"/>
                  </a:cubicBezTo>
                  <a:cubicBezTo>
                    <a:pt x="94" y="30"/>
                    <a:pt x="94" y="30"/>
                    <a:pt x="94" y="30"/>
                  </a:cubicBezTo>
                  <a:cubicBezTo>
                    <a:pt x="94" y="30"/>
                    <a:pt x="94" y="30"/>
                    <a:pt x="94" y="30"/>
                  </a:cubicBezTo>
                  <a:cubicBezTo>
                    <a:pt x="93" y="31"/>
                    <a:pt x="92" y="31"/>
                    <a:pt x="91" y="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5" name="Google Shape;1765;p44"/>
            <p:cNvSpPr/>
            <p:nvPr/>
          </p:nvSpPr>
          <p:spPr>
            <a:xfrm>
              <a:off x="4976129" y="2701066"/>
              <a:ext cx="96925" cy="32309"/>
            </a:xfrm>
            <a:custGeom>
              <a:rect b="b" l="l" r="r" t="t"/>
              <a:pathLst>
                <a:path extrusionOk="0" h="31" w="97">
                  <a:moveTo>
                    <a:pt x="90" y="31"/>
                  </a:moveTo>
                  <a:cubicBezTo>
                    <a:pt x="90" y="31"/>
                    <a:pt x="89" y="31"/>
                    <a:pt x="89" y="31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3" y="15"/>
                    <a:pt x="0" y="12"/>
                    <a:pt x="0" y="8"/>
                  </a:cubicBezTo>
                  <a:cubicBezTo>
                    <a:pt x="0" y="8"/>
                    <a:pt x="0" y="7"/>
                    <a:pt x="0" y="7"/>
                  </a:cubicBezTo>
                  <a:cubicBezTo>
                    <a:pt x="1" y="3"/>
                    <a:pt x="5" y="0"/>
                    <a:pt x="9" y="1"/>
                  </a:cubicBezTo>
                  <a:cubicBezTo>
                    <a:pt x="91" y="17"/>
                    <a:pt x="91" y="17"/>
                    <a:pt x="91" y="17"/>
                  </a:cubicBezTo>
                  <a:cubicBezTo>
                    <a:pt x="95" y="17"/>
                    <a:pt x="97" y="20"/>
                    <a:pt x="97" y="24"/>
                  </a:cubicBezTo>
                  <a:cubicBezTo>
                    <a:pt x="97" y="24"/>
                    <a:pt x="97" y="25"/>
                    <a:pt x="97" y="25"/>
                  </a:cubicBezTo>
                  <a:cubicBezTo>
                    <a:pt x="97" y="29"/>
                    <a:pt x="93" y="31"/>
                    <a:pt x="90" y="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6" name="Google Shape;1766;p44"/>
            <p:cNvSpPr/>
            <p:nvPr/>
          </p:nvSpPr>
          <p:spPr>
            <a:xfrm>
              <a:off x="5180743" y="2679527"/>
              <a:ext cx="100513" cy="32309"/>
            </a:xfrm>
            <a:custGeom>
              <a:rect b="b" l="l" r="r" t="t"/>
              <a:pathLst>
                <a:path extrusionOk="0" h="31" w="100">
                  <a:moveTo>
                    <a:pt x="8" y="31"/>
                  </a:moveTo>
                  <a:cubicBezTo>
                    <a:pt x="5" y="31"/>
                    <a:pt x="1" y="29"/>
                    <a:pt x="1" y="25"/>
                  </a:cubicBezTo>
                  <a:cubicBezTo>
                    <a:pt x="0" y="21"/>
                    <a:pt x="3" y="17"/>
                    <a:pt x="7" y="17"/>
                  </a:cubicBezTo>
                  <a:cubicBezTo>
                    <a:pt x="91" y="1"/>
                    <a:pt x="91" y="1"/>
                    <a:pt x="91" y="1"/>
                  </a:cubicBezTo>
                  <a:cubicBezTo>
                    <a:pt x="95" y="0"/>
                    <a:pt x="99" y="3"/>
                    <a:pt x="99" y="7"/>
                  </a:cubicBezTo>
                  <a:cubicBezTo>
                    <a:pt x="99" y="7"/>
                    <a:pt x="100" y="8"/>
                    <a:pt x="99" y="8"/>
                  </a:cubicBezTo>
                  <a:cubicBezTo>
                    <a:pt x="99" y="12"/>
                    <a:pt x="97" y="15"/>
                    <a:pt x="94" y="15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1"/>
                    <a:pt x="8" y="31"/>
                    <a:pt x="8" y="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7" name="Google Shape;1767;p44"/>
            <p:cNvSpPr/>
            <p:nvPr/>
          </p:nvSpPr>
          <p:spPr>
            <a:xfrm>
              <a:off x="4936642" y="2665168"/>
              <a:ext cx="57436" cy="89744"/>
            </a:xfrm>
            <a:custGeom>
              <a:rect b="b" l="l" r="r" t="t"/>
              <a:pathLst>
                <a:path extrusionOk="0" h="92" w="55">
                  <a:moveTo>
                    <a:pt x="47" y="92"/>
                  </a:moveTo>
                  <a:cubicBezTo>
                    <a:pt x="7" y="92"/>
                    <a:pt x="7" y="92"/>
                    <a:pt x="7" y="92"/>
                  </a:cubicBezTo>
                  <a:cubicBezTo>
                    <a:pt x="3" y="92"/>
                    <a:pt x="0" y="89"/>
                    <a:pt x="0" y="85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3" y="0"/>
                    <a:pt x="7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51" y="0"/>
                    <a:pt x="55" y="4"/>
                    <a:pt x="55" y="8"/>
                  </a:cubicBezTo>
                  <a:cubicBezTo>
                    <a:pt x="55" y="85"/>
                    <a:pt x="55" y="85"/>
                    <a:pt x="55" y="85"/>
                  </a:cubicBezTo>
                  <a:cubicBezTo>
                    <a:pt x="55" y="89"/>
                    <a:pt x="51" y="92"/>
                    <a:pt x="47" y="92"/>
                  </a:cubicBezTo>
                  <a:close/>
                  <a:moveTo>
                    <a:pt x="14" y="78"/>
                  </a:moveTo>
                  <a:cubicBezTo>
                    <a:pt x="40" y="78"/>
                    <a:pt x="40" y="78"/>
                    <a:pt x="40" y="78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14" y="15"/>
                    <a:pt x="14" y="15"/>
                    <a:pt x="14" y="15"/>
                  </a:cubicBezTo>
                  <a:lnTo>
                    <a:pt x="14" y="7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68" name="Google Shape;1768;p44"/>
          <p:cNvSpPr/>
          <p:nvPr/>
        </p:nvSpPr>
        <p:spPr>
          <a:xfrm>
            <a:off x="1308127" y="3926384"/>
            <a:ext cx="2690402" cy="1067268"/>
          </a:xfrm>
          <a:custGeom>
            <a:rect b="b" l="l" r="r" t="t"/>
            <a:pathLst>
              <a:path extrusionOk="0" h="1111170" w="2963119">
                <a:moveTo>
                  <a:pt x="77225" y="0"/>
                </a:moveTo>
                <a:lnTo>
                  <a:pt x="2407534" y="0"/>
                </a:lnTo>
                <a:cubicBezTo>
                  <a:pt x="2714375" y="0"/>
                  <a:pt x="2963119" y="248744"/>
                  <a:pt x="2963119" y="555585"/>
                </a:cubicBezTo>
                <a:cubicBezTo>
                  <a:pt x="2963119" y="862426"/>
                  <a:pt x="2714375" y="1111170"/>
                  <a:pt x="2407534" y="1111170"/>
                </a:cubicBezTo>
                <a:lnTo>
                  <a:pt x="77225" y="1111170"/>
                </a:lnTo>
                <a:lnTo>
                  <a:pt x="0" y="1103385"/>
                </a:lnTo>
                <a:lnTo>
                  <a:pt x="0" y="778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9" name="Google Shape;1769;p44"/>
          <p:cNvSpPr/>
          <p:nvPr/>
        </p:nvSpPr>
        <p:spPr>
          <a:xfrm>
            <a:off x="781967" y="3926384"/>
            <a:ext cx="1067268" cy="1067268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0" name="Google Shape;1770;p44"/>
          <p:cNvSpPr txBox="1"/>
          <p:nvPr/>
        </p:nvSpPr>
        <p:spPr>
          <a:xfrm>
            <a:off x="1908467" y="4526093"/>
            <a:ext cx="1738036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1" name="Google Shape;1771;p44"/>
          <p:cNvSpPr txBox="1"/>
          <p:nvPr/>
        </p:nvSpPr>
        <p:spPr>
          <a:xfrm>
            <a:off x="1908467" y="4189049"/>
            <a:ext cx="1738036" cy="2154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2" name="Google Shape;1772;p44"/>
          <p:cNvSpPr/>
          <p:nvPr/>
        </p:nvSpPr>
        <p:spPr>
          <a:xfrm>
            <a:off x="626323" y="4304373"/>
            <a:ext cx="333522" cy="333522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73" name="Google Shape;1773;p44"/>
          <p:cNvCxnSpPr>
            <a:stCxn id="1769" idx="3"/>
          </p:cNvCxnSpPr>
          <p:nvPr/>
        </p:nvCxnSpPr>
        <p:spPr>
          <a:xfrm>
            <a:off x="1849235" y="4460018"/>
            <a:ext cx="1256100" cy="0"/>
          </a:xfrm>
          <a:prstGeom prst="straightConnector1">
            <a:avLst/>
          </a:prstGeom>
          <a:noFill/>
          <a:ln cap="flat" cmpd="sng" w="9525">
            <a:solidFill>
              <a:srgbClr val="92999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774" name="Google Shape;1774;p44"/>
          <p:cNvSpPr/>
          <p:nvPr/>
        </p:nvSpPr>
        <p:spPr>
          <a:xfrm>
            <a:off x="5034023" y="3926384"/>
            <a:ext cx="2690402" cy="1067268"/>
          </a:xfrm>
          <a:custGeom>
            <a:rect b="b" l="l" r="r" t="t"/>
            <a:pathLst>
              <a:path extrusionOk="0" h="1111170" w="2963119">
                <a:moveTo>
                  <a:pt x="77225" y="0"/>
                </a:moveTo>
                <a:lnTo>
                  <a:pt x="2407534" y="0"/>
                </a:lnTo>
                <a:cubicBezTo>
                  <a:pt x="2714375" y="0"/>
                  <a:pt x="2963119" y="248744"/>
                  <a:pt x="2963119" y="555585"/>
                </a:cubicBezTo>
                <a:cubicBezTo>
                  <a:pt x="2963119" y="862426"/>
                  <a:pt x="2714375" y="1111170"/>
                  <a:pt x="2407534" y="1111170"/>
                </a:cubicBezTo>
                <a:lnTo>
                  <a:pt x="77225" y="1111170"/>
                </a:lnTo>
                <a:lnTo>
                  <a:pt x="0" y="1103385"/>
                </a:lnTo>
                <a:lnTo>
                  <a:pt x="0" y="778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5" name="Google Shape;1775;p44"/>
          <p:cNvSpPr/>
          <p:nvPr/>
        </p:nvSpPr>
        <p:spPr>
          <a:xfrm>
            <a:off x="4507862" y="3926384"/>
            <a:ext cx="1067268" cy="1067268"/>
          </a:xfrm>
          <a:prstGeom prst="diamond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6" name="Google Shape;1776;p44"/>
          <p:cNvSpPr txBox="1"/>
          <p:nvPr/>
        </p:nvSpPr>
        <p:spPr>
          <a:xfrm>
            <a:off x="5634362" y="4526094"/>
            <a:ext cx="1738036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7" name="Google Shape;1777;p44"/>
          <p:cNvSpPr txBox="1"/>
          <p:nvPr/>
        </p:nvSpPr>
        <p:spPr>
          <a:xfrm>
            <a:off x="5634362" y="4189049"/>
            <a:ext cx="1738036" cy="2154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8" name="Google Shape;1778;p44"/>
          <p:cNvSpPr/>
          <p:nvPr/>
        </p:nvSpPr>
        <p:spPr>
          <a:xfrm>
            <a:off x="4352217" y="4304373"/>
            <a:ext cx="333522" cy="333522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79" name="Google Shape;1779;p44"/>
          <p:cNvCxnSpPr>
            <a:stCxn id="1775" idx="3"/>
          </p:cNvCxnSpPr>
          <p:nvPr/>
        </p:nvCxnSpPr>
        <p:spPr>
          <a:xfrm>
            <a:off x="5575130" y="4460018"/>
            <a:ext cx="1256100" cy="0"/>
          </a:xfrm>
          <a:prstGeom prst="straightConnector1">
            <a:avLst/>
          </a:prstGeom>
          <a:noFill/>
          <a:ln cap="flat" cmpd="sng" w="9525">
            <a:solidFill>
              <a:srgbClr val="92999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780" name="Google Shape;1780;p44"/>
          <p:cNvSpPr/>
          <p:nvPr/>
        </p:nvSpPr>
        <p:spPr>
          <a:xfrm>
            <a:off x="8759918" y="3926384"/>
            <a:ext cx="2690402" cy="1067268"/>
          </a:xfrm>
          <a:custGeom>
            <a:rect b="b" l="l" r="r" t="t"/>
            <a:pathLst>
              <a:path extrusionOk="0" h="1111170" w="2963119">
                <a:moveTo>
                  <a:pt x="77225" y="0"/>
                </a:moveTo>
                <a:lnTo>
                  <a:pt x="2407534" y="0"/>
                </a:lnTo>
                <a:cubicBezTo>
                  <a:pt x="2714375" y="0"/>
                  <a:pt x="2963119" y="248744"/>
                  <a:pt x="2963119" y="555585"/>
                </a:cubicBezTo>
                <a:cubicBezTo>
                  <a:pt x="2963119" y="862426"/>
                  <a:pt x="2714375" y="1111170"/>
                  <a:pt x="2407534" y="1111170"/>
                </a:cubicBezTo>
                <a:lnTo>
                  <a:pt x="77225" y="1111170"/>
                </a:lnTo>
                <a:lnTo>
                  <a:pt x="0" y="1103385"/>
                </a:lnTo>
                <a:lnTo>
                  <a:pt x="0" y="778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1" name="Google Shape;1781;p44"/>
          <p:cNvSpPr/>
          <p:nvPr/>
        </p:nvSpPr>
        <p:spPr>
          <a:xfrm>
            <a:off x="8233757" y="3926384"/>
            <a:ext cx="1067268" cy="1067268"/>
          </a:xfrm>
          <a:prstGeom prst="diamond">
            <a:avLst/>
          </a:prstGeom>
          <a:solidFill>
            <a:srgbClr val="A5A5A5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2" name="Google Shape;1782;p44"/>
          <p:cNvSpPr txBox="1"/>
          <p:nvPr/>
        </p:nvSpPr>
        <p:spPr>
          <a:xfrm>
            <a:off x="9360258" y="4526093"/>
            <a:ext cx="1738036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3" name="Google Shape;1783;p44"/>
          <p:cNvSpPr txBox="1"/>
          <p:nvPr/>
        </p:nvSpPr>
        <p:spPr>
          <a:xfrm>
            <a:off x="9360258" y="4189049"/>
            <a:ext cx="1738036" cy="2154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4" name="Google Shape;1784;p44"/>
          <p:cNvSpPr/>
          <p:nvPr/>
        </p:nvSpPr>
        <p:spPr>
          <a:xfrm>
            <a:off x="8078113" y="4304373"/>
            <a:ext cx="333522" cy="333522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06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85" name="Google Shape;1785;p44"/>
          <p:cNvCxnSpPr>
            <a:stCxn id="1781" idx="3"/>
          </p:cNvCxnSpPr>
          <p:nvPr/>
        </p:nvCxnSpPr>
        <p:spPr>
          <a:xfrm>
            <a:off x="9301025" y="4460018"/>
            <a:ext cx="1256100" cy="0"/>
          </a:xfrm>
          <a:prstGeom prst="straightConnector1">
            <a:avLst/>
          </a:prstGeom>
          <a:noFill/>
          <a:ln cap="flat" cmpd="sng" w="9525">
            <a:solidFill>
              <a:srgbClr val="929992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1786" name="Google Shape;1786;p44"/>
          <p:cNvGrpSpPr/>
          <p:nvPr/>
        </p:nvGrpSpPr>
        <p:grpSpPr>
          <a:xfrm>
            <a:off x="1198067" y="4259237"/>
            <a:ext cx="235065" cy="430344"/>
            <a:chOff x="1067501" y="4599775"/>
            <a:chExt cx="244651" cy="447895"/>
          </a:xfrm>
        </p:grpSpPr>
        <p:sp>
          <p:nvSpPr>
            <p:cNvPr id="1787" name="Google Shape;1787;p44"/>
            <p:cNvSpPr/>
            <p:nvPr/>
          </p:nvSpPr>
          <p:spPr>
            <a:xfrm>
              <a:off x="1157833" y="4885825"/>
              <a:ext cx="15055" cy="135498"/>
            </a:xfrm>
            <a:custGeom>
              <a:rect b="b" l="l" r="r" t="t"/>
              <a:pathLst>
                <a:path extrusionOk="0" h="131" w="12">
                  <a:moveTo>
                    <a:pt x="6" y="131"/>
                  </a:moveTo>
                  <a:cubicBezTo>
                    <a:pt x="3" y="131"/>
                    <a:pt x="0" y="128"/>
                    <a:pt x="0" y="12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cubicBezTo>
                    <a:pt x="12" y="125"/>
                    <a:pt x="12" y="125"/>
                    <a:pt x="12" y="125"/>
                  </a:cubicBezTo>
                  <a:cubicBezTo>
                    <a:pt x="12" y="128"/>
                    <a:pt x="9" y="131"/>
                    <a:pt x="6" y="1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8" name="Google Shape;1788;p44"/>
            <p:cNvSpPr/>
            <p:nvPr/>
          </p:nvSpPr>
          <p:spPr>
            <a:xfrm>
              <a:off x="1067501" y="4697634"/>
              <a:ext cx="195719" cy="350036"/>
            </a:xfrm>
            <a:custGeom>
              <a:rect b="b" l="l" r="r" t="t"/>
              <a:pathLst>
                <a:path extrusionOk="0" h="336" w="189">
                  <a:moveTo>
                    <a:pt x="120" y="336"/>
                  </a:moveTo>
                  <a:cubicBezTo>
                    <a:pt x="109" y="336"/>
                    <a:pt x="101" y="331"/>
                    <a:pt x="95" y="323"/>
                  </a:cubicBezTo>
                  <a:cubicBezTo>
                    <a:pt x="89" y="331"/>
                    <a:pt x="80" y="336"/>
                    <a:pt x="70" y="336"/>
                  </a:cubicBezTo>
                  <a:cubicBezTo>
                    <a:pt x="53" y="336"/>
                    <a:pt x="40" y="322"/>
                    <a:pt x="40" y="305"/>
                  </a:cubicBezTo>
                  <a:cubicBezTo>
                    <a:pt x="40" y="170"/>
                    <a:pt x="40" y="170"/>
                    <a:pt x="40" y="170"/>
                  </a:cubicBezTo>
                  <a:cubicBezTo>
                    <a:pt x="36" y="172"/>
                    <a:pt x="33" y="173"/>
                    <a:pt x="29" y="174"/>
                  </a:cubicBezTo>
                  <a:cubicBezTo>
                    <a:pt x="21" y="174"/>
                    <a:pt x="14" y="172"/>
                    <a:pt x="9" y="167"/>
                  </a:cubicBezTo>
                  <a:cubicBezTo>
                    <a:pt x="4" y="162"/>
                    <a:pt x="0" y="155"/>
                    <a:pt x="0" y="148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144" y="0"/>
                    <a:pt x="144" y="0"/>
                    <a:pt x="144" y="0"/>
                  </a:cubicBezTo>
                  <a:cubicBezTo>
                    <a:pt x="169" y="0"/>
                    <a:pt x="189" y="20"/>
                    <a:pt x="189" y="45"/>
                  </a:cubicBezTo>
                  <a:cubicBezTo>
                    <a:pt x="189" y="148"/>
                    <a:pt x="189" y="148"/>
                    <a:pt x="189" y="148"/>
                  </a:cubicBezTo>
                  <a:cubicBezTo>
                    <a:pt x="189" y="150"/>
                    <a:pt x="189" y="152"/>
                    <a:pt x="189" y="154"/>
                  </a:cubicBezTo>
                  <a:cubicBezTo>
                    <a:pt x="188" y="157"/>
                    <a:pt x="185" y="159"/>
                    <a:pt x="181" y="159"/>
                  </a:cubicBezTo>
                  <a:cubicBezTo>
                    <a:pt x="178" y="158"/>
                    <a:pt x="176" y="154"/>
                    <a:pt x="177" y="151"/>
                  </a:cubicBezTo>
                  <a:cubicBezTo>
                    <a:pt x="177" y="150"/>
                    <a:pt x="177" y="149"/>
                    <a:pt x="177" y="148"/>
                  </a:cubicBezTo>
                  <a:cubicBezTo>
                    <a:pt x="177" y="45"/>
                    <a:pt x="177" y="45"/>
                    <a:pt x="177" y="45"/>
                  </a:cubicBezTo>
                  <a:cubicBezTo>
                    <a:pt x="177" y="27"/>
                    <a:pt x="162" y="12"/>
                    <a:pt x="144" y="12"/>
                  </a:cubicBezTo>
                  <a:cubicBezTo>
                    <a:pt x="46" y="12"/>
                    <a:pt x="46" y="12"/>
                    <a:pt x="46" y="12"/>
                  </a:cubicBezTo>
                  <a:cubicBezTo>
                    <a:pt x="27" y="12"/>
                    <a:pt x="13" y="27"/>
                    <a:pt x="13" y="45"/>
                  </a:cubicBezTo>
                  <a:cubicBezTo>
                    <a:pt x="13" y="148"/>
                    <a:pt x="13" y="148"/>
                    <a:pt x="13" y="148"/>
                  </a:cubicBezTo>
                  <a:cubicBezTo>
                    <a:pt x="13" y="152"/>
                    <a:pt x="14" y="155"/>
                    <a:pt x="17" y="158"/>
                  </a:cubicBezTo>
                  <a:cubicBezTo>
                    <a:pt x="20" y="161"/>
                    <a:pt x="24" y="162"/>
                    <a:pt x="27" y="161"/>
                  </a:cubicBezTo>
                  <a:cubicBezTo>
                    <a:pt x="34" y="161"/>
                    <a:pt x="40" y="155"/>
                    <a:pt x="40" y="147"/>
                  </a:cubicBezTo>
                  <a:cubicBezTo>
                    <a:pt x="40" y="144"/>
                    <a:pt x="42" y="141"/>
                    <a:pt x="46" y="141"/>
                  </a:cubicBezTo>
                  <a:cubicBezTo>
                    <a:pt x="49" y="141"/>
                    <a:pt x="52" y="144"/>
                    <a:pt x="52" y="147"/>
                  </a:cubicBezTo>
                  <a:cubicBezTo>
                    <a:pt x="52" y="305"/>
                    <a:pt x="52" y="305"/>
                    <a:pt x="52" y="305"/>
                  </a:cubicBezTo>
                  <a:cubicBezTo>
                    <a:pt x="52" y="315"/>
                    <a:pt x="60" y="323"/>
                    <a:pt x="70" y="323"/>
                  </a:cubicBezTo>
                  <a:cubicBezTo>
                    <a:pt x="81" y="323"/>
                    <a:pt x="89" y="315"/>
                    <a:pt x="89" y="305"/>
                  </a:cubicBezTo>
                  <a:cubicBezTo>
                    <a:pt x="89" y="302"/>
                    <a:pt x="92" y="299"/>
                    <a:pt x="95" y="299"/>
                  </a:cubicBezTo>
                  <a:cubicBezTo>
                    <a:pt x="98" y="299"/>
                    <a:pt x="101" y="302"/>
                    <a:pt x="101" y="305"/>
                  </a:cubicBezTo>
                  <a:cubicBezTo>
                    <a:pt x="101" y="315"/>
                    <a:pt x="109" y="323"/>
                    <a:pt x="120" y="323"/>
                  </a:cubicBezTo>
                  <a:cubicBezTo>
                    <a:pt x="130" y="323"/>
                    <a:pt x="138" y="315"/>
                    <a:pt x="138" y="305"/>
                  </a:cubicBezTo>
                  <a:cubicBezTo>
                    <a:pt x="138" y="238"/>
                    <a:pt x="138" y="238"/>
                    <a:pt x="138" y="238"/>
                  </a:cubicBezTo>
                  <a:cubicBezTo>
                    <a:pt x="138" y="235"/>
                    <a:pt x="141" y="232"/>
                    <a:pt x="144" y="232"/>
                  </a:cubicBezTo>
                  <a:cubicBezTo>
                    <a:pt x="148" y="232"/>
                    <a:pt x="150" y="235"/>
                    <a:pt x="150" y="238"/>
                  </a:cubicBezTo>
                  <a:cubicBezTo>
                    <a:pt x="150" y="305"/>
                    <a:pt x="150" y="305"/>
                    <a:pt x="150" y="305"/>
                  </a:cubicBezTo>
                  <a:cubicBezTo>
                    <a:pt x="150" y="322"/>
                    <a:pt x="136" y="336"/>
                    <a:pt x="120" y="33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9" name="Google Shape;1789;p44"/>
            <p:cNvSpPr/>
            <p:nvPr/>
          </p:nvSpPr>
          <p:spPr>
            <a:xfrm>
              <a:off x="1108904" y="4697634"/>
              <a:ext cx="112916" cy="11291"/>
            </a:xfrm>
            <a:custGeom>
              <a:rect b="b" l="l" r="r" t="t"/>
              <a:pathLst>
                <a:path extrusionOk="0" h="12" w="110">
                  <a:moveTo>
                    <a:pt x="104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2" y="12"/>
                    <a:pt x="0" y="9"/>
                    <a:pt x="0" y="6"/>
                  </a:cubicBezTo>
                  <a:cubicBezTo>
                    <a:pt x="0" y="2"/>
                    <a:pt x="2" y="0"/>
                    <a:pt x="6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8" y="0"/>
                    <a:pt x="110" y="2"/>
                    <a:pt x="110" y="6"/>
                  </a:cubicBezTo>
                  <a:cubicBezTo>
                    <a:pt x="110" y="9"/>
                    <a:pt x="108" y="12"/>
                    <a:pt x="104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0" name="Google Shape;1790;p44"/>
            <p:cNvSpPr/>
            <p:nvPr/>
          </p:nvSpPr>
          <p:spPr>
            <a:xfrm>
              <a:off x="1108904" y="4769144"/>
              <a:ext cx="11292" cy="86570"/>
            </a:xfrm>
            <a:custGeom>
              <a:rect b="b" l="l" r="r" t="t"/>
              <a:pathLst>
                <a:path extrusionOk="0" h="83" w="12">
                  <a:moveTo>
                    <a:pt x="6" y="83"/>
                  </a:moveTo>
                  <a:cubicBezTo>
                    <a:pt x="2" y="83"/>
                    <a:pt x="0" y="81"/>
                    <a:pt x="0" y="7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cubicBezTo>
                    <a:pt x="12" y="77"/>
                    <a:pt x="12" y="77"/>
                    <a:pt x="12" y="77"/>
                  </a:cubicBezTo>
                  <a:cubicBezTo>
                    <a:pt x="12" y="81"/>
                    <a:pt x="9" y="83"/>
                    <a:pt x="6" y="8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1" name="Google Shape;1791;p44"/>
            <p:cNvSpPr/>
            <p:nvPr/>
          </p:nvSpPr>
          <p:spPr>
            <a:xfrm>
              <a:off x="1210528" y="4769144"/>
              <a:ext cx="11292" cy="86570"/>
            </a:xfrm>
            <a:custGeom>
              <a:rect b="b" l="l" r="r" t="t"/>
              <a:pathLst>
                <a:path extrusionOk="0" h="83" w="12">
                  <a:moveTo>
                    <a:pt x="6" y="83"/>
                  </a:moveTo>
                  <a:cubicBezTo>
                    <a:pt x="3" y="83"/>
                    <a:pt x="0" y="81"/>
                    <a:pt x="0" y="7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" y="0"/>
                    <a:pt x="12" y="3"/>
                    <a:pt x="12" y="6"/>
                  </a:cubicBezTo>
                  <a:cubicBezTo>
                    <a:pt x="12" y="77"/>
                    <a:pt x="12" y="77"/>
                    <a:pt x="12" y="77"/>
                  </a:cubicBezTo>
                  <a:cubicBezTo>
                    <a:pt x="12" y="81"/>
                    <a:pt x="10" y="83"/>
                    <a:pt x="6" y="8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2" name="Google Shape;1792;p44"/>
            <p:cNvSpPr/>
            <p:nvPr/>
          </p:nvSpPr>
          <p:spPr>
            <a:xfrm>
              <a:off x="1123960" y="4599775"/>
              <a:ext cx="82805" cy="82804"/>
            </a:xfrm>
            <a:custGeom>
              <a:rect b="b" l="l" r="r" t="t"/>
              <a:pathLst>
                <a:path extrusionOk="0" h="78" w="78">
                  <a:moveTo>
                    <a:pt x="39" y="78"/>
                  </a:moveTo>
                  <a:cubicBezTo>
                    <a:pt x="17" y="78"/>
                    <a:pt x="0" y="61"/>
                    <a:pt x="0" y="39"/>
                  </a:cubicBezTo>
                  <a:cubicBezTo>
                    <a:pt x="0" y="17"/>
                    <a:pt x="17" y="0"/>
                    <a:pt x="39" y="0"/>
                  </a:cubicBezTo>
                  <a:cubicBezTo>
                    <a:pt x="61" y="0"/>
                    <a:pt x="78" y="17"/>
                    <a:pt x="78" y="39"/>
                  </a:cubicBezTo>
                  <a:cubicBezTo>
                    <a:pt x="78" y="61"/>
                    <a:pt x="61" y="78"/>
                    <a:pt x="39" y="78"/>
                  </a:cubicBezTo>
                  <a:close/>
                  <a:moveTo>
                    <a:pt x="39" y="12"/>
                  </a:moveTo>
                  <a:cubicBezTo>
                    <a:pt x="24" y="12"/>
                    <a:pt x="12" y="24"/>
                    <a:pt x="12" y="39"/>
                  </a:cubicBezTo>
                  <a:cubicBezTo>
                    <a:pt x="12" y="54"/>
                    <a:pt x="24" y="66"/>
                    <a:pt x="39" y="66"/>
                  </a:cubicBezTo>
                  <a:cubicBezTo>
                    <a:pt x="54" y="66"/>
                    <a:pt x="66" y="54"/>
                    <a:pt x="66" y="39"/>
                  </a:cubicBezTo>
                  <a:cubicBezTo>
                    <a:pt x="66" y="24"/>
                    <a:pt x="54" y="12"/>
                    <a:pt x="39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3" name="Google Shape;1793;p44"/>
            <p:cNvSpPr/>
            <p:nvPr/>
          </p:nvSpPr>
          <p:spPr>
            <a:xfrm>
              <a:off x="1157833" y="4851949"/>
              <a:ext cx="154319" cy="97859"/>
            </a:xfrm>
            <a:custGeom>
              <a:rect b="b" l="l" r="r" t="t"/>
              <a:pathLst>
                <a:path extrusionOk="0" h="94" w="149">
                  <a:moveTo>
                    <a:pt x="129" y="94"/>
                  </a:moveTo>
                  <a:cubicBezTo>
                    <a:pt x="19" y="94"/>
                    <a:pt x="19" y="94"/>
                    <a:pt x="19" y="94"/>
                  </a:cubicBezTo>
                  <a:cubicBezTo>
                    <a:pt x="9" y="94"/>
                    <a:pt x="0" y="85"/>
                    <a:pt x="0" y="74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9"/>
                    <a:pt x="9" y="0"/>
                    <a:pt x="19" y="0"/>
                  </a:cubicBezTo>
                  <a:cubicBezTo>
                    <a:pt x="129" y="0"/>
                    <a:pt x="129" y="0"/>
                    <a:pt x="129" y="0"/>
                  </a:cubicBezTo>
                  <a:cubicBezTo>
                    <a:pt x="140" y="0"/>
                    <a:pt x="149" y="9"/>
                    <a:pt x="149" y="19"/>
                  </a:cubicBezTo>
                  <a:cubicBezTo>
                    <a:pt x="149" y="74"/>
                    <a:pt x="149" y="74"/>
                    <a:pt x="149" y="74"/>
                  </a:cubicBezTo>
                  <a:cubicBezTo>
                    <a:pt x="149" y="85"/>
                    <a:pt x="140" y="94"/>
                    <a:pt x="129" y="94"/>
                  </a:cubicBezTo>
                  <a:close/>
                  <a:moveTo>
                    <a:pt x="19" y="12"/>
                  </a:moveTo>
                  <a:cubicBezTo>
                    <a:pt x="15" y="12"/>
                    <a:pt x="12" y="15"/>
                    <a:pt x="12" y="19"/>
                  </a:cubicBezTo>
                  <a:cubicBezTo>
                    <a:pt x="12" y="74"/>
                    <a:pt x="12" y="74"/>
                    <a:pt x="12" y="74"/>
                  </a:cubicBezTo>
                  <a:cubicBezTo>
                    <a:pt x="12" y="78"/>
                    <a:pt x="15" y="82"/>
                    <a:pt x="19" y="82"/>
                  </a:cubicBezTo>
                  <a:cubicBezTo>
                    <a:pt x="129" y="82"/>
                    <a:pt x="129" y="82"/>
                    <a:pt x="129" y="82"/>
                  </a:cubicBezTo>
                  <a:cubicBezTo>
                    <a:pt x="133" y="82"/>
                    <a:pt x="137" y="78"/>
                    <a:pt x="137" y="74"/>
                  </a:cubicBezTo>
                  <a:cubicBezTo>
                    <a:pt x="137" y="19"/>
                    <a:pt x="137" y="19"/>
                    <a:pt x="137" y="19"/>
                  </a:cubicBezTo>
                  <a:cubicBezTo>
                    <a:pt x="137" y="15"/>
                    <a:pt x="133" y="12"/>
                    <a:pt x="129" y="12"/>
                  </a:cubicBezTo>
                  <a:lnTo>
                    <a:pt x="19" y="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94" name="Google Shape;1794;p44"/>
          <p:cNvGrpSpPr/>
          <p:nvPr/>
        </p:nvGrpSpPr>
        <p:grpSpPr>
          <a:xfrm>
            <a:off x="4925716" y="4295834"/>
            <a:ext cx="231565" cy="299527"/>
            <a:chOff x="4947165" y="4637864"/>
            <a:chExt cx="241008" cy="311741"/>
          </a:xfrm>
        </p:grpSpPr>
        <p:sp>
          <p:nvSpPr>
            <p:cNvPr id="1795" name="Google Shape;1795;p44"/>
            <p:cNvSpPr/>
            <p:nvPr/>
          </p:nvSpPr>
          <p:spPr>
            <a:xfrm>
              <a:off x="4947165" y="4637864"/>
              <a:ext cx="241008" cy="311741"/>
            </a:xfrm>
            <a:custGeom>
              <a:rect b="b" l="l" r="r" t="t"/>
              <a:pathLst>
                <a:path extrusionOk="0" h="431" w="332">
                  <a:moveTo>
                    <a:pt x="295" y="431"/>
                  </a:moveTo>
                  <a:cubicBezTo>
                    <a:pt x="37" y="431"/>
                    <a:pt x="37" y="431"/>
                    <a:pt x="37" y="431"/>
                  </a:cubicBezTo>
                  <a:cubicBezTo>
                    <a:pt x="17" y="431"/>
                    <a:pt x="0" y="414"/>
                    <a:pt x="0" y="394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17"/>
                    <a:pt x="17" y="0"/>
                    <a:pt x="37" y="0"/>
                  </a:cubicBezTo>
                  <a:cubicBezTo>
                    <a:pt x="295" y="0"/>
                    <a:pt x="295" y="0"/>
                    <a:pt x="295" y="0"/>
                  </a:cubicBezTo>
                  <a:cubicBezTo>
                    <a:pt x="316" y="0"/>
                    <a:pt x="332" y="17"/>
                    <a:pt x="332" y="37"/>
                  </a:cubicBezTo>
                  <a:cubicBezTo>
                    <a:pt x="332" y="394"/>
                    <a:pt x="332" y="394"/>
                    <a:pt x="332" y="394"/>
                  </a:cubicBezTo>
                  <a:cubicBezTo>
                    <a:pt x="332" y="414"/>
                    <a:pt x="316" y="431"/>
                    <a:pt x="295" y="431"/>
                  </a:cubicBezTo>
                  <a:close/>
                  <a:moveTo>
                    <a:pt x="37" y="13"/>
                  </a:moveTo>
                  <a:cubicBezTo>
                    <a:pt x="23" y="13"/>
                    <a:pt x="12" y="24"/>
                    <a:pt x="12" y="37"/>
                  </a:cubicBezTo>
                  <a:cubicBezTo>
                    <a:pt x="12" y="394"/>
                    <a:pt x="12" y="394"/>
                    <a:pt x="12" y="394"/>
                  </a:cubicBezTo>
                  <a:cubicBezTo>
                    <a:pt x="12" y="407"/>
                    <a:pt x="23" y="418"/>
                    <a:pt x="37" y="418"/>
                  </a:cubicBezTo>
                  <a:cubicBezTo>
                    <a:pt x="295" y="418"/>
                    <a:pt x="295" y="418"/>
                    <a:pt x="295" y="418"/>
                  </a:cubicBezTo>
                  <a:cubicBezTo>
                    <a:pt x="309" y="418"/>
                    <a:pt x="320" y="407"/>
                    <a:pt x="320" y="394"/>
                  </a:cubicBezTo>
                  <a:cubicBezTo>
                    <a:pt x="320" y="37"/>
                    <a:pt x="320" y="37"/>
                    <a:pt x="320" y="37"/>
                  </a:cubicBezTo>
                  <a:cubicBezTo>
                    <a:pt x="320" y="24"/>
                    <a:pt x="309" y="13"/>
                    <a:pt x="295" y="13"/>
                  </a:cubicBezTo>
                  <a:lnTo>
                    <a:pt x="37" y="1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6" name="Google Shape;1796;p44"/>
            <p:cNvSpPr/>
            <p:nvPr/>
          </p:nvSpPr>
          <p:spPr>
            <a:xfrm>
              <a:off x="4981220" y="4637864"/>
              <a:ext cx="172898" cy="39296"/>
            </a:xfrm>
            <a:custGeom>
              <a:rect b="b" l="l" r="r" t="t"/>
              <a:pathLst>
                <a:path extrusionOk="0" h="54" w="242">
                  <a:moveTo>
                    <a:pt x="236" y="54"/>
                  </a:moveTo>
                  <a:cubicBezTo>
                    <a:pt x="7" y="54"/>
                    <a:pt x="7" y="54"/>
                    <a:pt x="7" y="54"/>
                  </a:cubicBezTo>
                  <a:cubicBezTo>
                    <a:pt x="3" y="54"/>
                    <a:pt x="0" y="52"/>
                    <a:pt x="0" y="4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236" y="0"/>
                    <a:pt x="236" y="0"/>
                    <a:pt x="236" y="0"/>
                  </a:cubicBezTo>
                  <a:cubicBezTo>
                    <a:pt x="239" y="0"/>
                    <a:pt x="242" y="3"/>
                    <a:pt x="242" y="7"/>
                  </a:cubicBezTo>
                  <a:cubicBezTo>
                    <a:pt x="242" y="48"/>
                    <a:pt x="242" y="48"/>
                    <a:pt x="242" y="48"/>
                  </a:cubicBezTo>
                  <a:cubicBezTo>
                    <a:pt x="242" y="52"/>
                    <a:pt x="239" y="54"/>
                    <a:pt x="236" y="54"/>
                  </a:cubicBezTo>
                  <a:close/>
                  <a:moveTo>
                    <a:pt x="13" y="42"/>
                  </a:moveTo>
                  <a:cubicBezTo>
                    <a:pt x="230" y="42"/>
                    <a:pt x="230" y="42"/>
                    <a:pt x="230" y="42"/>
                  </a:cubicBezTo>
                  <a:cubicBezTo>
                    <a:pt x="230" y="13"/>
                    <a:pt x="230" y="13"/>
                    <a:pt x="230" y="13"/>
                  </a:cubicBezTo>
                  <a:cubicBezTo>
                    <a:pt x="13" y="13"/>
                    <a:pt x="13" y="13"/>
                    <a:pt x="13" y="13"/>
                  </a:cubicBezTo>
                  <a:lnTo>
                    <a:pt x="13" y="4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7" name="Google Shape;1797;p44"/>
            <p:cNvSpPr/>
            <p:nvPr/>
          </p:nvSpPr>
          <p:spPr>
            <a:xfrm>
              <a:off x="4994319" y="4724313"/>
              <a:ext cx="47154" cy="34057"/>
            </a:xfrm>
            <a:custGeom>
              <a:rect b="b" l="l" r="r" t="t"/>
              <a:pathLst>
                <a:path extrusionOk="0" h="49" w="66">
                  <a:moveTo>
                    <a:pt x="25" y="49"/>
                  </a:moveTo>
                  <a:cubicBezTo>
                    <a:pt x="23" y="49"/>
                    <a:pt x="21" y="48"/>
                    <a:pt x="20" y="47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0" y="27"/>
                    <a:pt x="0" y="23"/>
                    <a:pt x="3" y="20"/>
                  </a:cubicBezTo>
                  <a:cubicBezTo>
                    <a:pt x="5" y="18"/>
                    <a:pt x="9" y="18"/>
                    <a:pt x="11" y="20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55" y="3"/>
                    <a:pt x="55" y="3"/>
                    <a:pt x="55" y="3"/>
                  </a:cubicBezTo>
                  <a:cubicBezTo>
                    <a:pt x="58" y="0"/>
                    <a:pt x="62" y="0"/>
                    <a:pt x="64" y="3"/>
                  </a:cubicBezTo>
                  <a:cubicBezTo>
                    <a:pt x="66" y="5"/>
                    <a:pt x="66" y="9"/>
                    <a:pt x="64" y="12"/>
                  </a:cubicBezTo>
                  <a:cubicBezTo>
                    <a:pt x="29" y="47"/>
                    <a:pt x="29" y="47"/>
                    <a:pt x="29" y="47"/>
                  </a:cubicBezTo>
                  <a:cubicBezTo>
                    <a:pt x="28" y="48"/>
                    <a:pt x="26" y="49"/>
                    <a:pt x="25" y="4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8" name="Google Shape;1798;p44"/>
            <p:cNvSpPr/>
            <p:nvPr/>
          </p:nvSpPr>
          <p:spPr>
            <a:xfrm>
              <a:off x="4994319" y="4787185"/>
              <a:ext cx="47154" cy="36676"/>
            </a:xfrm>
            <a:custGeom>
              <a:rect b="b" l="l" r="r" t="t"/>
              <a:pathLst>
                <a:path extrusionOk="0" h="49" w="66">
                  <a:moveTo>
                    <a:pt x="25" y="49"/>
                  </a:moveTo>
                  <a:cubicBezTo>
                    <a:pt x="23" y="49"/>
                    <a:pt x="21" y="48"/>
                    <a:pt x="20" y="47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0" y="27"/>
                    <a:pt x="0" y="23"/>
                    <a:pt x="3" y="20"/>
                  </a:cubicBezTo>
                  <a:cubicBezTo>
                    <a:pt x="5" y="18"/>
                    <a:pt x="9" y="18"/>
                    <a:pt x="11" y="20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55" y="3"/>
                    <a:pt x="55" y="3"/>
                    <a:pt x="55" y="3"/>
                  </a:cubicBezTo>
                  <a:cubicBezTo>
                    <a:pt x="58" y="0"/>
                    <a:pt x="62" y="0"/>
                    <a:pt x="64" y="3"/>
                  </a:cubicBezTo>
                  <a:cubicBezTo>
                    <a:pt x="66" y="5"/>
                    <a:pt x="66" y="9"/>
                    <a:pt x="64" y="12"/>
                  </a:cubicBezTo>
                  <a:cubicBezTo>
                    <a:pt x="29" y="47"/>
                    <a:pt x="29" y="47"/>
                    <a:pt x="29" y="47"/>
                  </a:cubicBezTo>
                  <a:cubicBezTo>
                    <a:pt x="28" y="48"/>
                    <a:pt x="26" y="49"/>
                    <a:pt x="25" y="4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9" name="Google Shape;1799;p44"/>
            <p:cNvSpPr/>
            <p:nvPr/>
          </p:nvSpPr>
          <p:spPr>
            <a:xfrm>
              <a:off x="4994319" y="4852676"/>
              <a:ext cx="47154" cy="34057"/>
            </a:xfrm>
            <a:custGeom>
              <a:rect b="b" l="l" r="r" t="t"/>
              <a:pathLst>
                <a:path extrusionOk="0" h="49" w="66">
                  <a:moveTo>
                    <a:pt x="25" y="49"/>
                  </a:moveTo>
                  <a:cubicBezTo>
                    <a:pt x="23" y="49"/>
                    <a:pt x="21" y="48"/>
                    <a:pt x="20" y="47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0" y="27"/>
                    <a:pt x="0" y="23"/>
                    <a:pt x="3" y="20"/>
                  </a:cubicBezTo>
                  <a:cubicBezTo>
                    <a:pt x="5" y="18"/>
                    <a:pt x="9" y="18"/>
                    <a:pt x="11" y="20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55" y="3"/>
                    <a:pt x="55" y="3"/>
                    <a:pt x="55" y="3"/>
                  </a:cubicBezTo>
                  <a:cubicBezTo>
                    <a:pt x="58" y="0"/>
                    <a:pt x="62" y="0"/>
                    <a:pt x="64" y="3"/>
                  </a:cubicBezTo>
                  <a:cubicBezTo>
                    <a:pt x="66" y="5"/>
                    <a:pt x="66" y="9"/>
                    <a:pt x="64" y="12"/>
                  </a:cubicBezTo>
                  <a:cubicBezTo>
                    <a:pt x="29" y="47"/>
                    <a:pt x="29" y="47"/>
                    <a:pt x="29" y="47"/>
                  </a:cubicBezTo>
                  <a:cubicBezTo>
                    <a:pt x="28" y="48"/>
                    <a:pt x="26" y="49"/>
                    <a:pt x="25" y="4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0" name="Google Shape;1800;p44"/>
            <p:cNvSpPr/>
            <p:nvPr/>
          </p:nvSpPr>
          <p:spPr>
            <a:xfrm>
              <a:off x="5059810" y="4750510"/>
              <a:ext cx="81210" cy="7859"/>
            </a:xfrm>
            <a:custGeom>
              <a:rect b="b" l="l" r="r" t="t"/>
              <a:pathLst>
                <a:path extrusionOk="0" h="13" w="113">
                  <a:moveTo>
                    <a:pt x="106" y="13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110" y="0"/>
                    <a:pt x="113" y="3"/>
                    <a:pt x="113" y="6"/>
                  </a:cubicBezTo>
                  <a:cubicBezTo>
                    <a:pt x="113" y="10"/>
                    <a:pt x="110" y="13"/>
                    <a:pt x="106" y="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1" name="Google Shape;1801;p44"/>
            <p:cNvSpPr/>
            <p:nvPr/>
          </p:nvSpPr>
          <p:spPr>
            <a:xfrm>
              <a:off x="5059810" y="4813382"/>
              <a:ext cx="81210" cy="10479"/>
            </a:xfrm>
            <a:custGeom>
              <a:rect b="b" l="l" r="r" t="t"/>
              <a:pathLst>
                <a:path extrusionOk="0" h="13" w="113">
                  <a:moveTo>
                    <a:pt x="106" y="13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110" y="0"/>
                    <a:pt x="113" y="3"/>
                    <a:pt x="113" y="6"/>
                  </a:cubicBezTo>
                  <a:cubicBezTo>
                    <a:pt x="113" y="10"/>
                    <a:pt x="110" y="13"/>
                    <a:pt x="106" y="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2" name="Google Shape;1802;p44"/>
            <p:cNvSpPr/>
            <p:nvPr/>
          </p:nvSpPr>
          <p:spPr>
            <a:xfrm>
              <a:off x="5059810" y="4878873"/>
              <a:ext cx="81210" cy="7859"/>
            </a:xfrm>
            <a:custGeom>
              <a:rect b="b" l="l" r="r" t="t"/>
              <a:pathLst>
                <a:path extrusionOk="0" h="13" w="113">
                  <a:moveTo>
                    <a:pt x="106" y="13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110" y="0"/>
                    <a:pt x="113" y="3"/>
                    <a:pt x="113" y="6"/>
                  </a:cubicBezTo>
                  <a:cubicBezTo>
                    <a:pt x="113" y="10"/>
                    <a:pt x="110" y="13"/>
                    <a:pt x="106" y="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03" name="Google Shape;1803;p44"/>
          <p:cNvGrpSpPr/>
          <p:nvPr/>
        </p:nvGrpSpPr>
        <p:grpSpPr>
          <a:xfrm>
            <a:off x="8608416" y="4302367"/>
            <a:ext cx="317951" cy="315305"/>
            <a:chOff x="8780048" y="4644664"/>
            <a:chExt cx="330917" cy="328163"/>
          </a:xfrm>
        </p:grpSpPr>
        <p:sp>
          <p:nvSpPr>
            <p:cNvPr id="1804" name="Google Shape;1804;p44"/>
            <p:cNvSpPr/>
            <p:nvPr/>
          </p:nvSpPr>
          <p:spPr>
            <a:xfrm>
              <a:off x="9007203" y="4869414"/>
              <a:ext cx="81326" cy="79972"/>
            </a:xfrm>
            <a:custGeom>
              <a:rect b="b" l="l" r="r" t="t"/>
              <a:pathLst>
                <a:path extrusionOk="0" h="41" w="41">
                  <a:moveTo>
                    <a:pt x="16" y="41"/>
                  </a:moveTo>
                  <a:cubicBezTo>
                    <a:pt x="15" y="41"/>
                    <a:pt x="14" y="41"/>
                    <a:pt x="13" y="40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7"/>
                    <a:pt x="0" y="26"/>
                    <a:pt x="0" y="24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6"/>
                    <a:pt x="6" y="5"/>
                    <a:pt x="7" y="5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7" y="0"/>
                    <a:pt x="28" y="1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1" y="15"/>
                    <a:pt x="41" y="16"/>
                    <a:pt x="41" y="17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5"/>
                    <a:pt x="35" y="36"/>
                    <a:pt x="34" y="37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6" y="41"/>
                    <a:pt x="16" y="41"/>
                  </a:cubicBezTo>
                  <a:close/>
                  <a:moveTo>
                    <a:pt x="5" y="25"/>
                  </a:moveTo>
                  <a:cubicBezTo>
                    <a:pt x="16" y="36"/>
                    <a:pt x="16" y="36"/>
                    <a:pt x="16" y="36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9" y="9"/>
                    <a:pt x="9" y="9"/>
                    <a:pt x="9" y="9"/>
                  </a:cubicBezTo>
                  <a:lnTo>
                    <a:pt x="5" y="25"/>
                  </a:lnTo>
                  <a:close/>
                  <a:moveTo>
                    <a:pt x="32" y="33"/>
                  </a:moveTo>
                  <a:cubicBezTo>
                    <a:pt x="32" y="33"/>
                    <a:pt x="32" y="33"/>
                    <a:pt x="32" y="33"/>
                  </a:cubicBezTo>
                  <a:close/>
                  <a:moveTo>
                    <a:pt x="5" y="26"/>
                  </a:moveTo>
                  <a:cubicBezTo>
                    <a:pt x="5" y="26"/>
                    <a:pt x="5" y="26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lose/>
                  <a:moveTo>
                    <a:pt x="36" y="16"/>
                  </a:moveTo>
                  <a:cubicBezTo>
                    <a:pt x="36" y="16"/>
                    <a:pt x="36" y="16"/>
                    <a:pt x="36" y="16"/>
                  </a:cubicBezTo>
                  <a:close/>
                  <a:moveTo>
                    <a:pt x="9" y="9"/>
                  </a:move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75350" lIns="150725" spcFirstLastPara="1" rIns="150725" wrap="square" tIns="753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5" name="Google Shape;1805;p44"/>
            <p:cNvSpPr/>
            <p:nvPr/>
          </p:nvSpPr>
          <p:spPr>
            <a:xfrm>
              <a:off x="8782852" y="4647423"/>
              <a:ext cx="91143" cy="89624"/>
            </a:xfrm>
            <a:custGeom>
              <a:rect b="b" l="l" r="r" t="t"/>
              <a:pathLst>
                <a:path extrusionOk="0" h="46" w="46">
                  <a:moveTo>
                    <a:pt x="18" y="46"/>
                  </a:moveTo>
                  <a:cubicBezTo>
                    <a:pt x="18" y="46"/>
                    <a:pt x="17" y="46"/>
                    <a:pt x="16" y="45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29"/>
                    <a:pt x="0" y="27"/>
                    <a:pt x="1" y="26"/>
                  </a:cubicBezTo>
                  <a:cubicBezTo>
                    <a:pt x="2" y="25"/>
                    <a:pt x="4" y="25"/>
                    <a:pt x="5" y="26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5" y="4"/>
                    <a:pt x="25" y="2"/>
                    <a:pt x="26" y="1"/>
                  </a:cubicBezTo>
                  <a:cubicBezTo>
                    <a:pt x="27" y="0"/>
                    <a:pt x="29" y="0"/>
                    <a:pt x="30" y="1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5" y="17"/>
                    <a:pt x="46" y="18"/>
                    <a:pt x="45" y="19"/>
                  </a:cubicBezTo>
                  <a:cubicBezTo>
                    <a:pt x="40" y="39"/>
                    <a:pt x="40" y="39"/>
                    <a:pt x="40" y="39"/>
                  </a:cubicBezTo>
                  <a:cubicBezTo>
                    <a:pt x="40" y="40"/>
                    <a:pt x="39" y="40"/>
                    <a:pt x="38" y="40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9" y="46"/>
                    <a:pt x="18" y="46"/>
                    <a:pt x="18" y="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75350" lIns="150725" spcFirstLastPara="1" rIns="150725" wrap="square" tIns="753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6" name="Google Shape;1806;p44"/>
            <p:cNvSpPr/>
            <p:nvPr/>
          </p:nvSpPr>
          <p:spPr>
            <a:xfrm>
              <a:off x="8780048" y="4695681"/>
              <a:ext cx="102361" cy="78593"/>
            </a:xfrm>
            <a:custGeom>
              <a:rect b="b" l="l" r="r" t="t"/>
              <a:pathLst>
                <a:path extrusionOk="0" h="40" w="51">
                  <a:moveTo>
                    <a:pt x="33" y="40"/>
                  </a:moveTo>
                  <a:cubicBezTo>
                    <a:pt x="25" y="40"/>
                    <a:pt x="17" y="36"/>
                    <a:pt x="11" y="30"/>
                  </a:cubicBezTo>
                  <a:cubicBezTo>
                    <a:pt x="3" y="23"/>
                    <a:pt x="0" y="13"/>
                    <a:pt x="1" y="3"/>
                  </a:cubicBezTo>
                  <a:cubicBezTo>
                    <a:pt x="2" y="1"/>
                    <a:pt x="3" y="0"/>
                    <a:pt x="4" y="1"/>
                  </a:cubicBezTo>
                  <a:cubicBezTo>
                    <a:pt x="6" y="1"/>
                    <a:pt x="7" y="2"/>
                    <a:pt x="6" y="3"/>
                  </a:cubicBezTo>
                  <a:cubicBezTo>
                    <a:pt x="5" y="12"/>
                    <a:pt x="8" y="21"/>
                    <a:pt x="14" y="27"/>
                  </a:cubicBezTo>
                  <a:cubicBezTo>
                    <a:pt x="23" y="36"/>
                    <a:pt x="36" y="37"/>
                    <a:pt x="47" y="31"/>
                  </a:cubicBezTo>
                  <a:cubicBezTo>
                    <a:pt x="48" y="30"/>
                    <a:pt x="50" y="31"/>
                    <a:pt x="50" y="32"/>
                  </a:cubicBezTo>
                  <a:cubicBezTo>
                    <a:pt x="51" y="33"/>
                    <a:pt x="51" y="34"/>
                    <a:pt x="50" y="35"/>
                  </a:cubicBezTo>
                  <a:cubicBezTo>
                    <a:pt x="45" y="38"/>
                    <a:pt x="39" y="40"/>
                    <a:pt x="33" y="4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75350" lIns="150725" spcFirstLastPara="1" rIns="150725" wrap="square" tIns="753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7" name="Google Shape;1807;p44"/>
            <p:cNvSpPr/>
            <p:nvPr/>
          </p:nvSpPr>
          <p:spPr>
            <a:xfrm>
              <a:off x="8831929" y="4644664"/>
              <a:ext cx="84131" cy="100654"/>
            </a:xfrm>
            <a:custGeom>
              <a:rect b="b" l="l" r="r" t="t"/>
              <a:pathLst>
                <a:path extrusionOk="0" h="51" w="42">
                  <a:moveTo>
                    <a:pt x="33" y="51"/>
                  </a:moveTo>
                  <a:cubicBezTo>
                    <a:pt x="32" y="51"/>
                    <a:pt x="32" y="51"/>
                    <a:pt x="31" y="51"/>
                  </a:cubicBezTo>
                  <a:cubicBezTo>
                    <a:pt x="30" y="50"/>
                    <a:pt x="30" y="49"/>
                    <a:pt x="31" y="47"/>
                  </a:cubicBezTo>
                  <a:cubicBezTo>
                    <a:pt x="37" y="37"/>
                    <a:pt x="35" y="23"/>
                    <a:pt x="26" y="14"/>
                  </a:cubicBezTo>
                  <a:cubicBezTo>
                    <a:pt x="20" y="8"/>
                    <a:pt x="12" y="5"/>
                    <a:pt x="3" y="7"/>
                  </a:cubicBezTo>
                  <a:cubicBezTo>
                    <a:pt x="2" y="7"/>
                    <a:pt x="1" y="6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12" y="0"/>
                    <a:pt x="23" y="4"/>
                    <a:pt x="30" y="11"/>
                  </a:cubicBezTo>
                  <a:cubicBezTo>
                    <a:pt x="40" y="21"/>
                    <a:pt x="42" y="37"/>
                    <a:pt x="35" y="50"/>
                  </a:cubicBezTo>
                  <a:cubicBezTo>
                    <a:pt x="34" y="51"/>
                    <a:pt x="34" y="51"/>
                    <a:pt x="33" y="5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75350" lIns="150725" spcFirstLastPara="1" rIns="150725" wrap="square" tIns="753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8" name="Google Shape;1808;p44"/>
            <p:cNvSpPr/>
            <p:nvPr/>
          </p:nvSpPr>
          <p:spPr>
            <a:xfrm>
              <a:off x="8872593" y="4757728"/>
              <a:ext cx="51881" cy="48260"/>
            </a:xfrm>
            <a:custGeom>
              <a:rect b="b" l="l" r="r" t="t"/>
              <a:pathLst>
                <a:path extrusionOk="0" h="25" w="26">
                  <a:moveTo>
                    <a:pt x="23" y="25"/>
                  </a:moveTo>
                  <a:cubicBezTo>
                    <a:pt x="23" y="25"/>
                    <a:pt x="22" y="25"/>
                    <a:pt x="21" y="25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6" y="22"/>
                    <a:pt x="26" y="24"/>
                    <a:pt x="25" y="25"/>
                  </a:cubicBezTo>
                  <a:cubicBezTo>
                    <a:pt x="24" y="25"/>
                    <a:pt x="24" y="25"/>
                    <a:pt x="23" y="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75350" lIns="150725" spcFirstLastPara="1" rIns="150725" wrap="square" tIns="753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9" name="Google Shape;1809;p44"/>
            <p:cNvSpPr/>
            <p:nvPr/>
          </p:nvSpPr>
          <p:spPr>
            <a:xfrm>
              <a:off x="8949714" y="4833565"/>
              <a:ext cx="53283" cy="51017"/>
            </a:xfrm>
            <a:custGeom>
              <a:rect b="b" l="l" r="r" t="t"/>
              <a:pathLst>
                <a:path extrusionOk="0" h="26" w="27">
                  <a:moveTo>
                    <a:pt x="24" y="26"/>
                  </a:moveTo>
                  <a:cubicBezTo>
                    <a:pt x="24" y="26"/>
                    <a:pt x="23" y="26"/>
                    <a:pt x="22" y="26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7" y="23"/>
                    <a:pt x="27" y="25"/>
                    <a:pt x="26" y="26"/>
                  </a:cubicBezTo>
                  <a:cubicBezTo>
                    <a:pt x="25" y="26"/>
                    <a:pt x="25" y="26"/>
                    <a:pt x="24" y="2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75350" lIns="150725" spcFirstLastPara="1" rIns="150725" wrap="square" tIns="753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0" name="Google Shape;1810;p44"/>
            <p:cNvSpPr/>
            <p:nvPr/>
          </p:nvSpPr>
          <p:spPr>
            <a:xfrm>
              <a:off x="8893626" y="4737047"/>
              <a:ext cx="130404" cy="128232"/>
            </a:xfrm>
            <a:custGeom>
              <a:rect b="b" l="l" r="r" t="t"/>
              <a:pathLst>
                <a:path extrusionOk="0" h="65" w="65">
                  <a:moveTo>
                    <a:pt x="63" y="65"/>
                  </a:moveTo>
                  <a:cubicBezTo>
                    <a:pt x="62" y="65"/>
                    <a:pt x="61" y="65"/>
                    <a:pt x="61" y="6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4" y="61"/>
                    <a:pt x="64" y="61"/>
                    <a:pt x="64" y="61"/>
                  </a:cubicBezTo>
                  <a:cubicBezTo>
                    <a:pt x="65" y="62"/>
                    <a:pt x="65" y="63"/>
                    <a:pt x="64" y="64"/>
                  </a:cubicBezTo>
                  <a:cubicBezTo>
                    <a:pt x="64" y="65"/>
                    <a:pt x="63" y="65"/>
                    <a:pt x="63" y="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75350" lIns="150725" spcFirstLastPara="1" rIns="150725" wrap="square" tIns="753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1" name="Google Shape;1811;p44"/>
            <p:cNvSpPr/>
            <p:nvPr/>
          </p:nvSpPr>
          <p:spPr>
            <a:xfrm>
              <a:off x="8979160" y="4841837"/>
              <a:ext cx="131805" cy="130990"/>
            </a:xfrm>
            <a:custGeom>
              <a:rect b="b" l="l" r="r" t="t"/>
              <a:pathLst>
                <a:path extrusionOk="0" h="67" w="66">
                  <a:moveTo>
                    <a:pt x="34" y="67"/>
                  </a:moveTo>
                  <a:cubicBezTo>
                    <a:pt x="26" y="67"/>
                    <a:pt x="18" y="63"/>
                    <a:pt x="12" y="57"/>
                  </a:cubicBezTo>
                  <a:cubicBezTo>
                    <a:pt x="2" y="47"/>
                    <a:pt x="0" y="31"/>
                    <a:pt x="7" y="19"/>
                  </a:cubicBezTo>
                  <a:cubicBezTo>
                    <a:pt x="8" y="18"/>
                    <a:pt x="9" y="17"/>
                    <a:pt x="10" y="18"/>
                  </a:cubicBezTo>
                  <a:cubicBezTo>
                    <a:pt x="12" y="19"/>
                    <a:pt x="12" y="20"/>
                    <a:pt x="11" y="21"/>
                  </a:cubicBezTo>
                  <a:cubicBezTo>
                    <a:pt x="5" y="32"/>
                    <a:pt x="7" y="45"/>
                    <a:pt x="16" y="54"/>
                  </a:cubicBezTo>
                  <a:cubicBezTo>
                    <a:pt x="21" y="59"/>
                    <a:pt x="27" y="62"/>
                    <a:pt x="34" y="62"/>
                  </a:cubicBezTo>
                  <a:cubicBezTo>
                    <a:pt x="42" y="62"/>
                    <a:pt x="48" y="59"/>
                    <a:pt x="53" y="54"/>
                  </a:cubicBezTo>
                  <a:cubicBezTo>
                    <a:pt x="59" y="49"/>
                    <a:pt x="61" y="42"/>
                    <a:pt x="61" y="35"/>
                  </a:cubicBezTo>
                  <a:cubicBezTo>
                    <a:pt x="61" y="28"/>
                    <a:pt x="59" y="21"/>
                    <a:pt x="53" y="16"/>
                  </a:cubicBezTo>
                  <a:cubicBezTo>
                    <a:pt x="45" y="7"/>
                    <a:pt x="31" y="5"/>
                    <a:pt x="21" y="12"/>
                  </a:cubicBezTo>
                  <a:cubicBezTo>
                    <a:pt x="20" y="12"/>
                    <a:pt x="18" y="12"/>
                    <a:pt x="18" y="11"/>
                  </a:cubicBezTo>
                  <a:cubicBezTo>
                    <a:pt x="17" y="10"/>
                    <a:pt x="17" y="8"/>
                    <a:pt x="18" y="7"/>
                  </a:cubicBezTo>
                  <a:cubicBezTo>
                    <a:pt x="31" y="0"/>
                    <a:pt x="47" y="2"/>
                    <a:pt x="57" y="12"/>
                  </a:cubicBezTo>
                  <a:cubicBezTo>
                    <a:pt x="63" y="18"/>
                    <a:pt x="66" y="26"/>
                    <a:pt x="66" y="35"/>
                  </a:cubicBezTo>
                  <a:cubicBezTo>
                    <a:pt x="66" y="43"/>
                    <a:pt x="63" y="51"/>
                    <a:pt x="57" y="57"/>
                  </a:cubicBezTo>
                  <a:cubicBezTo>
                    <a:pt x="51" y="63"/>
                    <a:pt x="43" y="67"/>
                    <a:pt x="34" y="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75350" lIns="150725" spcFirstLastPara="1" rIns="150725" wrap="square" tIns="753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2" name="Google Shape;1812;p44"/>
            <p:cNvSpPr/>
            <p:nvPr/>
          </p:nvSpPr>
          <p:spPr>
            <a:xfrm>
              <a:off x="8935692" y="4658453"/>
              <a:ext cx="164057" cy="164082"/>
            </a:xfrm>
            <a:custGeom>
              <a:rect b="b" l="l" r="r" t="t"/>
              <a:pathLst>
                <a:path extrusionOk="0" h="83" w="82">
                  <a:moveTo>
                    <a:pt x="2" y="83"/>
                  </a:moveTo>
                  <a:cubicBezTo>
                    <a:pt x="2" y="83"/>
                    <a:pt x="1" y="82"/>
                    <a:pt x="1" y="82"/>
                  </a:cubicBezTo>
                  <a:cubicBezTo>
                    <a:pt x="0" y="81"/>
                    <a:pt x="0" y="79"/>
                    <a:pt x="1" y="78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9" y="0"/>
                    <a:pt x="80" y="0"/>
                    <a:pt x="81" y="1"/>
                  </a:cubicBezTo>
                  <a:cubicBezTo>
                    <a:pt x="82" y="2"/>
                    <a:pt x="82" y="4"/>
                    <a:pt x="81" y="5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3" y="83"/>
                    <a:pt x="2" y="8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75350" lIns="150725" spcFirstLastPara="1" rIns="150725" wrap="square" tIns="753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3" name="Google Shape;1813;p44"/>
            <p:cNvSpPr/>
            <p:nvPr/>
          </p:nvSpPr>
          <p:spPr>
            <a:xfrm>
              <a:off x="8784254" y="4814261"/>
              <a:ext cx="159849" cy="153050"/>
            </a:xfrm>
            <a:custGeom>
              <a:rect b="b" l="l" r="r" t="t"/>
              <a:pathLst>
                <a:path extrusionOk="0" h="78" w="80">
                  <a:moveTo>
                    <a:pt x="26" y="78"/>
                  </a:moveTo>
                  <a:cubicBezTo>
                    <a:pt x="23" y="78"/>
                    <a:pt x="21" y="77"/>
                    <a:pt x="20" y="76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0" y="57"/>
                    <a:pt x="0" y="51"/>
                    <a:pt x="4" y="48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50" y="1"/>
                    <a:pt x="52" y="0"/>
                    <a:pt x="55" y="0"/>
                  </a:cubicBezTo>
                  <a:cubicBezTo>
                    <a:pt x="57" y="0"/>
                    <a:pt x="59" y="1"/>
                    <a:pt x="61" y="3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80" y="22"/>
                    <a:pt x="80" y="28"/>
                    <a:pt x="77" y="31"/>
                  </a:cubicBezTo>
                  <a:cubicBezTo>
                    <a:pt x="32" y="76"/>
                    <a:pt x="32" y="76"/>
                    <a:pt x="32" y="76"/>
                  </a:cubicBezTo>
                  <a:cubicBezTo>
                    <a:pt x="30" y="77"/>
                    <a:pt x="28" y="78"/>
                    <a:pt x="26" y="78"/>
                  </a:cubicBezTo>
                  <a:close/>
                  <a:moveTo>
                    <a:pt x="55" y="5"/>
                  </a:moveTo>
                  <a:cubicBezTo>
                    <a:pt x="54" y="5"/>
                    <a:pt x="53" y="6"/>
                    <a:pt x="52" y="7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6" y="53"/>
                    <a:pt x="6" y="55"/>
                    <a:pt x="7" y="57"/>
                  </a:cubicBezTo>
                  <a:cubicBezTo>
                    <a:pt x="23" y="72"/>
                    <a:pt x="23" y="72"/>
                    <a:pt x="23" y="72"/>
                  </a:cubicBezTo>
                  <a:cubicBezTo>
                    <a:pt x="24" y="74"/>
                    <a:pt x="27" y="74"/>
                    <a:pt x="28" y="72"/>
                  </a:cubicBezTo>
                  <a:cubicBezTo>
                    <a:pt x="73" y="28"/>
                    <a:pt x="73" y="28"/>
                    <a:pt x="73" y="28"/>
                  </a:cubicBezTo>
                  <a:cubicBezTo>
                    <a:pt x="75" y="26"/>
                    <a:pt x="75" y="24"/>
                    <a:pt x="73" y="22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57" y="6"/>
                    <a:pt x="56" y="5"/>
                    <a:pt x="55" y="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75350" lIns="150725" spcFirstLastPara="1" rIns="150725" wrap="square" tIns="753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4" name="Google Shape;1814;p44"/>
            <p:cNvSpPr/>
            <p:nvPr/>
          </p:nvSpPr>
          <p:spPr>
            <a:xfrm>
              <a:off x="8897831" y="4796335"/>
              <a:ext cx="64500" cy="60669"/>
            </a:xfrm>
            <a:custGeom>
              <a:rect b="b" l="l" r="r" t="t"/>
              <a:pathLst>
                <a:path extrusionOk="0" h="31" w="32">
                  <a:moveTo>
                    <a:pt x="19" y="31"/>
                  </a:moveTo>
                  <a:cubicBezTo>
                    <a:pt x="17" y="31"/>
                    <a:pt x="16" y="31"/>
                    <a:pt x="14" y="29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1" y="16"/>
                    <a:pt x="0" y="14"/>
                    <a:pt x="0" y="12"/>
                  </a:cubicBezTo>
                  <a:cubicBezTo>
                    <a:pt x="0" y="10"/>
                    <a:pt x="1" y="9"/>
                    <a:pt x="2" y="7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1"/>
                    <a:pt x="10" y="0"/>
                    <a:pt x="12" y="0"/>
                  </a:cubicBezTo>
                  <a:cubicBezTo>
                    <a:pt x="14" y="0"/>
                    <a:pt x="16" y="1"/>
                    <a:pt x="17" y="3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2" y="17"/>
                    <a:pt x="32" y="22"/>
                    <a:pt x="29" y="24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3" y="31"/>
                    <a:pt x="21" y="31"/>
                    <a:pt x="19" y="31"/>
                  </a:cubicBezTo>
                  <a:close/>
                  <a:moveTo>
                    <a:pt x="12" y="5"/>
                  </a:moveTo>
                  <a:cubicBezTo>
                    <a:pt x="12" y="5"/>
                    <a:pt x="11" y="6"/>
                    <a:pt x="11" y="6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5" y="11"/>
                    <a:pt x="5" y="12"/>
                    <a:pt x="5" y="12"/>
                  </a:cubicBezTo>
                  <a:cubicBezTo>
                    <a:pt x="5" y="13"/>
                    <a:pt x="5" y="13"/>
                    <a:pt x="6" y="14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9" y="27"/>
                    <a:pt x="20" y="27"/>
                    <a:pt x="21" y="26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7" y="20"/>
                    <a:pt x="27" y="19"/>
                    <a:pt x="26" y="1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3" y="6"/>
                    <a:pt x="13" y="5"/>
                    <a:pt x="12" y="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75350" lIns="150725" spcFirstLastPara="1" rIns="150725" wrap="square" tIns="753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5" name="Google Shape;1815;p44"/>
            <p:cNvSpPr/>
            <p:nvPr/>
          </p:nvSpPr>
          <p:spPr>
            <a:xfrm>
              <a:off x="9073106" y="4658453"/>
              <a:ext cx="28044" cy="27577"/>
            </a:xfrm>
            <a:custGeom>
              <a:rect b="b" l="l" r="r" t="t"/>
              <a:pathLst>
                <a:path extrusionOk="0" h="14" w="14">
                  <a:moveTo>
                    <a:pt x="4" y="14"/>
                  </a:moveTo>
                  <a:cubicBezTo>
                    <a:pt x="3" y="14"/>
                    <a:pt x="2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1"/>
                    <a:pt x="0" y="9"/>
                    <a:pt x="1" y="8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0"/>
                    <a:pt x="11" y="0"/>
                    <a:pt x="13" y="1"/>
                  </a:cubicBezTo>
                  <a:cubicBezTo>
                    <a:pt x="13" y="2"/>
                    <a:pt x="14" y="3"/>
                    <a:pt x="14" y="3"/>
                  </a:cubicBezTo>
                  <a:cubicBezTo>
                    <a:pt x="14" y="4"/>
                    <a:pt x="13" y="5"/>
                    <a:pt x="13" y="6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13"/>
                    <a:pt x="4" y="14"/>
                    <a:pt x="4" y="1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75350" lIns="150725" spcFirstLastPara="1" rIns="150725" wrap="square" tIns="753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9" name="Shape 1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0" name="Google Shape;1820;p45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Text</a:t>
            </a:r>
            <a:endParaRPr/>
          </a:p>
        </p:txBody>
      </p:sp>
      <p:sp>
        <p:nvSpPr>
          <p:cNvPr id="1821" name="Google Shape;1821;p45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2" name="Google Shape;1822;p45"/>
          <p:cNvSpPr/>
          <p:nvPr/>
        </p:nvSpPr>
        <p:spPr>
          <a:xfrm>
            <a:off x="2901353" y="1170830"/>
            <a:ext cx="357804" cy="494431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3" name="Google Shape;1823;p45"/>
          <p:cNvSpPr/>
          <p:nvPr/>
        </p:nvSpPr>
        <p:spPr>
          <a:xfrm>
            <a:off x="2901353" y="1642574"/>
            <a:ext cx="357804" cy="357803"/>
          </a:xfrm>
          <a:prstGeom prst="donut">
            <a:avLst>
              <a:gd fmla="val 25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4" name="Google Shape;1824;p45"/>
          <p:cNvSpPr/>
          <p:nvPr/>
        </p:nvSpPr>
        <p:spPr>
          <a:xfrm rot="5400000">
            <a:off x="3388852" y="1758823"/>
            <a:ext cx="207610" cy="125308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5" name="Google Shape;1825;p45"/>
          <p:cNvSpPr txBox="1"/>
          <p:nvPr/>
        </p:nvSpPr>
        <p:spPr>
          <a:xfrm>
            <a:off x="614291" y="1698364"/>
            <a:ext cx="2053560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10:00 AM – 11:00 AM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6" name="Google Shape;1826;p45"/>
          <p:cNvSpPr txBox="1"/>
          <p:nvPr/>
        </p:nvSpPr>
        <p:spPr>
          <a:xfrm>
            <a:off x="3726158" y="1876958"/>
            <a:ext cx="5482011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7" name="Google Shape;1827;p45"/>
          <p:cNvSpPr txBox="1"/>
          <p:nvPr/>
        </p:nvSpPr>
        <p:spPr>
          <a:xfrm>
            <a:off x="3726158" y="1541268"/>
            <a:ext cx="5482011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8" name="Google Shape;1828;p45"/>
          <p:cNvSpPr/>
          <p:nvPr/>
        </p:nvSpPr>
        <p:spPr>
          <a:xfrm>
            <a:off x="2901353" y="2850750"/>
            <a:ext cx="357804" cy="357803"/>
          </a:xfrm>
          <a:prstGeom prst="donut">
            <a:avLst>
              <a:gd fmla="val 25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9" name="Google Shape;1829;p45"/>
          <p:cNvSpPr/>
          <p:nvPr/>
        </p:nvSpPr>
        <p:spPr>
          <a:xfrm rot="5400000">
            <a:off x="3388852" y="2967001"/>
            <a:ext cx="207610" cy="125308"/>
          </a:xfrm>
          <a:prstGeom prst="triangle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0" name="Google Shape;1830;p45"/>
          <p:cNvSpPr txBox="1"/>
          <p:nvPr/>
        </p:nvSpPr>
        <p:spPr>
          <a:xfrm>
            <a:off x="614291" y="2906542"/>
            <a:ext cx="2053560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11:00 AM – 12:00 PM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1" name="Google Shape;1831;p45"/>
          <p:cNvSpPr txBox="1"/>
          <p:nvPr/>
        </p:nvSpPr>
        <p:spPr>
          <a:xfrm>
            <a:off x="3726158" y="3082983"/>
            <a:ext cx="5482011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2" name="Google Shape;1832;p45"/>
          <p:cNvSpPr txBox="1"/>
          <p:nvPr/>
        </p:nvSpPr>
        <p:spPr>
          <a:xfrm>
            <a:off x="3726158" y="2747295"/>
            <a:ext cx="5482011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3" name="Google Shape;1833;p45"/>
          <p:cNvSpPr/>
          <p:nvPr/>
        </p:nvSpPr>
        <p:spPr>
          <a:xfrm>
            <a:off x="2901353" y="4058925"/>
            <a:ext cx="357804" cy="357803"/>
          </a:xfrm>
          <a:prstGeom prst="donut">
            <a:avLst>
              <a:gd fmla="val 25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4" name="Google Shape;1834;p45"/>
          <p:cNvSpPr/>
          <p:nvPr/>
        </p:nvSpPr>
        <p:spPr>
          <a:xfrm rot="5400000">
            <a:off x="3388852" y="4175176"/>
            <a:ext cx="207610" cy="125308"/>
          </a:xfrm>
          <a:prstGeom prst="triangle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5" name="Google Shape;1835;p45"/>
          <p:cNvSpPr txBox="1"/>
          <p:nvPr/>
        </p:nvSpPr>
        <p:spPr>
          <a:xfrm>
            <a:off x="614291" y="4114720"/>
            <a:ext cx="2053560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12:00 PM – 01:00 PM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6" name="Google Shape;1836;p45"/>
          <p:cNvSpPr txBox="1"/>
          <p:nvPr/>
        </p:nvSpPr>
        <p:spPr>
          <a:xfrm>
            <a:off x="3726158" y="4289009"/>
            <a:ext cx="5482011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7" name="Google Shape;1837;p45"/>
          <p:cNvSpPr txBox="1"/>
          <p:nvPr/>
        </p:nvSpPr>
        <p:spPr>
          <a:xfrm>
            <a:off x="3726158" y="3953321"/>
            <a:ext cx="5482011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8" name="Google Shape;1838;p45"/>
          <p:cNvSpPr/>
          <p:nvPr/>
        </p:nvSpPr>
        <p:spPr>
          <a:xfrm>
            <a:off x="2901353" y="5267103"/>
            <a:ext cx="357804" cy="357803"/>
          </a:xfrm>
          <a:prstGeom prst="donut">
            <a:avLst>
              <a:gd fmla="val 25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9" name="Google Shape;1839;p45"/>
          <p:cNvSpPr/>
          <p:nvPr/>
        </p:nvSpPr>
        <p:spPr>
          <a:xfrm rot="5400000">
            <a:off x="3388852" y="5383352"/>
            <a:ext cx="207610" cy="125308"/>
          </a:xfrm>
          <a:prstGeom prst="triangle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0" name="Google Shape;1840;p45"/>
          <p:cNvSpPr txBox="1"/>
          <p:nvPr/>
        </p:nvSpPr>
        <p:spPr>
          <a:xfrm>
            <a:off x="614291" y="5322895"/>
            <a:ext cx="2053560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01:00 PM – 02:00 PM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1" name="Google Shape;1841;p45"/>
          <p:cNvSpPr txBox="1"/>
          <p:nvPr/>
        </p:nvSpPr>
        <p:spPr>
          <a:xfrm>
            <a:off x="3726158" y="5495036"/>
            <a:ext cx="5482011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2" name="Google Shape;1842;p45"/>
          <p:cNvSpPr txBox="1"/>
          <p:nvPr/>
        </p:nvSpPr>
        <p:spPr>
          <a:xfrm>
            <a:off x="3726158" y="5159349"/>
            <a:ext cx="5482011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6" name="Shape 1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7" name="Google Shape;1847;p46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Text</a:t>
            </a:r>
            <a:endParaRPr/>
          </a:p>
        </p:txBody>
      </p:sp>
      <p:sp>
        <p:nvSpPr>
          <p:cNvPr id="1848" name="Google Shape;1848;p46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49" name="Google Shape;1849;p46"/>
          <p:cNvSpPr/>
          <p:nvPr/>
        </p:nvSpPr>
        <p:spPr>
          <a:xfrm>
            <a:off x="706436" y="1467017"/>
            <a:ext cx="11344112" cy="4153024"/>
          </a:xfrm>
          <a:custGeom>
            <a:rect b="b" l="l" r="r" t="t"/>
            <a:pathLst>
              <a:path extrusionOk="0" h="4745620" w="11296892">
                <a:moveTo>
                  <a:pt x="0" y="4745620"/>
                </a:moveTo>
                <a:lnTo>
                  <a:pt x="0" y="0"/>
                </a:lnTo>
                <a:lnTo>
                  <a:pt x="11296892" y="0"/>
                </a:lnTo>
              </a:path>
            </a:pathLst>
          </a:custGeom>
          <a:noFill/>
          <a:ln cap="flat" cmpd="sng" w="12700">
            <a:solidFill>
              <a:schemeClr val="accent1"/>
            </a:solidFill>
            <a:prstDash val="solid"/>
            <a:miter lim="800000"/>
            <a:headEnd len="med" w="med" type="oval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50" name="Google Shape;1850;p46"/>
          <p:cNvGrpSpPr/>
          <p:nvPr/>
        </p:nvGrpSpPr>
        <p:grpSpPr>
          <a:xfrm>
            <a:off x="419099" y="1735505"/>
            <a:ext cx="8669338" cy="601760"/>
            <a:chOff x="550862" y="2274766"/>
            <a:chExt cx="8669338" cy="601760"/>
          </a:xfrm>
        </p:grpSpPr>
        <p:sp>
          <p:nvSpPr>
            <p:cNvPr id="1851" name="Google Shape;1851;p46"/>
            <p:cNvSpPr txBox="1"/>
            <p:nvPr/>
          </p:nvSpPr>
          <p:spPr>
            <a:xfrm>
              <a:off x="1379614" y="2437147"/>
              <a:ext cx="784058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grpSp>
          <p:nvGrpSpPr>
            <p:cNvPr id="1852" name="Google Shape;1852;p46"/>
            <p:cNvGrpSpPr/>
            <p:nvPr/>
          </p:nvGrpSpPr>
          <p:grpSpPr>
            <a:xfrm>
              <a:off x="550862" y="2274766"/>
              <a:ext cx="603372" cy="601760"/>
              <a:chOff x="454269" y="1828800"/>
              <a:chExt cx="839005" cy="836765"/>
            </a:xfrm>
          </p:grpSpPr>
          <p:sp>
            <p:nvSpPr>
              <p:cNvPr id="1853" name="Google Shape;1853;p46"/>
              <p:cNvSpPr/>
              <p:nvPr/>
            </p:nvSpPr>
            <p:spPr>
              <a:xfrm>
                <a:off x="454269" y="1828800"/>
                <a:ext cx="839005" cy="836765"/>
              </a:xfrm>
              <a:custGeom>
                <a:rect b="b" l="l" r="r" t="t"/>
                <a:pathLst>
                  <a:path extrusionOk="0" h="158" w="158">
                    <a:moveTo>
                      <a:pt x="151" y="64"/>
                    </a:moveTo>
                    <a:cubicBezTo>
                      <a:pt x="137" y="60"/>
                      <a:pt x="137" y="60"/>
                      <a:pt x="137" y="60"/>
                    </a:cubicBezTo>
                    <a:cubicBezTo>
                      <a:pt x="136" y="57"/>
                      <a:pt x="135" y="54"/>
                      <a:pt x="133" y="51"/>
                    </a:cubicBezTo>
                    <a:cubicBezTo>
                      <a:pt x="141" y="39"/>
                      <a:pt x="141" y="39"/>
                      <a:pt x="141" y="39"/>
                    </a:cubicBezTo>
                    <a:cubicBezTo>
                      <a:pt x="143" y="35"/>
                      <a:pt x="142" y="30"/>
                      <a:pt x="139" y="26"/>
                    </a:cubicBezTo>
                    <a:cubicBezTo>
                      <a:pt x="132" y="19"/>
                      <a:pt x="132" y="19"/>
                      <a:pt x="132" y="19"/>
                    </a:cubicBezTo>
                    <a:cubicBezTo>
                      <a:pt x="129" y="16"/>
                      <a:pt x="123" y="15"/>
                      <a:pt x="119" y="18"/>
                    </a:cubicBezTo>
                    <a:cubicBezTo>
                      <a:pt x="107" y="25"/>
                      <a:pt x="107" y="25"/>
                      <a:pt x="107" y="25"/>
                    </a:cubicBezTo>
                    <a:cubicBezTo>
                      <a:pt x="104" y="23"/>
                      <a:pt x="101" y="22"/>
                      <a:pt x="98" y="21"/>
                    </a:cubicBezTo>
                    <a:cubicBezTo>
                      <a:pt x="95" y="7"/>
                      <a:pt x="95" y="7"/>
                      <a:pt x="95" y="7"/>
                    </a:cubicBezTo>
                    <a:cubicBezTo>
                      <a:pt x="93" y="3"/>
                      <a:pt x="89" y="0"/>
                      <a:pt x="84" y="0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0" y="0"/>
                      <a:pt x="66" y="3"/>
                      <a:pt x="64" y="7"/>
                    </a:cubicBezTo>
                    <a:cubicBezTo>
                      <a:pt x="61" y="21"/>
                      <a:pt x="61" y="21"/>
                      <a:pt x="61" y="21"/>
                    </a:cubicBezTo>
                    <a:cubicBezTo>
                      <a:pt x="58" y="22"/>
                      <a:pt x="55" y="23"/>
                      <a:pt x="52" y="25"/>
                    </a:cubicBezTo>
                    <a:cubicBezTo>
                      <a:pt x="40" y="18"/>
                      <a:pt x="40" y="18"/>
                      <a:pt x="40" y="18"/>
                    </a:cubicBezTo>
                    <a:cubicBezTo>
                      <a:pt x="36" y="15"/>
                      <a:pt x="30" y="16"/>
                      <a:pt x="27" y="19"/>
                    </a:cubicBezTo>
                    <a:cubicBezTo>
                      <a:pt x="20" y="26"/>
                      <a:pt x="20" y="26"/>
                      <a:pt x="20" y="26"/>
                    </a:cubicBezTo>
                    <a:cubicBezTo>
                      <a:pt x="17" y="30"/>
                      <a:pt x="16" y="35"/>
                      <a:pt x="18" y="39"/>
                    </a:cubicBezTo>
                    <a:cubicBezTo>
                      <a:pt x="26" y="51"/>
                      <a:pt x="26" y="51"/>
                      <a:pt x="26" y="51"/>
                    </a:cubicBezTo>
                    <a:cubicBezTo>
                      <a:pt x="24" y="54"/>
                      <a:pt x="23" y="57"/>
                      <a:pt x="22" y="60"/>
                    </a:cubicBezTo>
                    <a:cubicBezTo>
                      <a:pt x="8" y="64"/>
                      <a:pt x="8" y="64"/>
                      <a:pt x="8" y="64"/>
                    </a:cubicBezTo>
                    <a:cubicBezTo>
                      <a:pt x="4" y="65"/>
                      <a:pt x="0" y="69"/>
                      <a:pt x="0" y="7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8"/>
                      <a:pt x="4" y="93"/>
                      <a:pt x="8" y="94"/>
                    </a:cubicBezTo>
                    <a:cubicBezTo>
                      <a:pt x="22" y="98"/>
                      <a:pt x="22" y="98"/>
                      <a:pt x="22" y="98"/>
                    </a:cubicBezTo>
                    <a:cubicBezTo>
                      <a:pt x="23" y="100"/>
                      <a:pt x="24" y="103"/>
                      <a:pt x="26" y="106"/>
                    </a:cubicBezTo>
                    <a:cubicBezTo>
                      <a:pt x="18" y="118"/>
                      <a:pt x="18" y="118"/>
                      <a:pt x="18" y="118"/>
                    </a:cubicBezTo>
                    <a:cubicBezTo>
                      <a:pt x="16" y="122"/>
                      <a:pt x="17" y="128"/>
                      <a:pt x="20" y="131"/>
                    </a:cubicBezTo>
                    <a:cubicBezTo>
                      <a:pt x="27" y="138"/>
                      <a:pt x="27" y="138"/>
                      <a:pt x="27" y="138"/>
                    </a:cubicBezTo>
                    <a:cubicBezTo>
                      <a:pt x="30" y="141"/>
                      <a:pt x="36" y="142"/>
                      <a:pt x="40" y="140"/>
                    </a:cubicBezTo>
                    <a:cubicBezTo>
                      <a:pt x="52" y="133"/>
                      <a:pt x="52" y="133"/>
                      <a:pt x="52" y="133"/>
                    </a:cubicBezTo>
                    <a:cubicBezTo>
                      <a:pt x="55" y="134"/>
                      <a:pt x="58" y="135"/>
                      <a:pt x="61" y="136"/>
                    </a:cubicBezTo>
                    <a:cubicBezTo>
                      <a:pt x="64" y="150"/>
                      <a:pt x="64" y="150"/>
                      <a:pt x="64" y="150"/>
                    </a:cubicBezTo>
                    <a:cubicBezTo>
                      <a:pt x="66" y="154"/>
                      <a:pt x="70" y="158"/>
                      <a:pt x="74" y="158"/>
                    </a:cubicBezTo>
                    <a:cubicBezTo>
                      <a:pt x="84" y="158"/>
                      <a:pt x="84" y="158"/>
                      <a:pt x="84" y="158"/>
                    </a:cubicBezTo>
                    <a:cubicBezTo>
                      <a:pt x="89" y="158"/>
                      <a:pt x="93" y="154"/>
                      <a:pt x="95" y="150"/>
                    </a:cubicBezTo>
                    <a:cubicBezTo>
                      <a:pt x="98" y="136"/>
                      <a:pt x="98" y="136"/>
                      <a:pt x="98" y="136"/>
                    </a:cubicBezTo>
                    <a:cubicBezTo>
                      <a:pt x="101" y="135"/>
                      <a:pt x="104" y="134"/>
                      <a:pt x="107" y="133"/>
                    </a:cubicBezTo>
                    <a:cubicBezTo>
                      <a:pt x="119" y="140"/>
                      <a:pt x="119" y="140"/>
                      <a:pt x="119" y="140"/>
                    </a:cubicBezTo>
                    <a:cubicBezTo>
                      <a:pt x="123" y="142"/>
                      <a:pt x="129" y="141"/>
                      <a:pt x="132" y="138"/>
                    </a:cubicBezTo>
                    <a:cubicBezTo>
                      <a:pt x="139" y="131"/>
                      <a:pt x="139" y="131"/>
                      <a:pt x="139" y="131"/>
                    </a:cubicBezTo>
                    <a:cubicBezTo>
                      <a:pt x="142" y="128"/>
                      <a:pt x="143" y="122"/>
                      <a:pt x="141" y="118"/>
                    </a:cubicBezTo>
                    <a:cubicBezTo>
                      <a:pt x="133" y="106"/>
                      <a:pt x="133" y="106"/>
                      <a:pt x="133" y="106"/>
                    </a:cubicBezTo>
                    <a:cubicBezTo>
                      <a:pt x="135" y="103"/>
                      <a:pt x="136" y="100"/>
                      <a:pt x="137" y="98"/>
                    </a:cubicBezTo>
                    <a:cubicBezTo>
                      <a:pt x="151" y="94"/>
                      <a:pt x="151" y="94"/>
                      <a:pt x="151" y="94"/>
                    </a:cubicBezTo>
                    <a:cubicBezTo>
                      <a:pt x="155" y="93"/>
                      <a:pt x="158" y="88"/>
                      <a:pt x="158" y="84"/>
                    </a:cubicBezTo>
                    <a:cubicBezTo>
                      <a:pt x="158" y="74"/>
                      <a:pt x="158" y="74"/>
                      <a:pt x="158" y="74"/>
                    </a:cubicBezTo>
                    <a:cubicBezTo>
                      <a:pt x="158" y="69"/>
                      <a:pt x="155" y="65"/>
                      <a:pt x="151" y="64"/>
                    </a:cubicBezTo>
                    <a:close/>
                    <a:moveTo>
                      <a:pt x="79" y="127"/>
                    </a:moveTo>
                    <a:cubicBezTo>
                      <a:pt x="53" y="127"/>
                      <a:pt x="32" y="105"/>
                      <a:pt x="32" y="79"/>
                    </a:cubicBezTo>
                    <a:cubicBezTo>
                      <a:pt x="32" y="52"/>
                      <a:pt x="53" y="31"/>
                      <a:pt x="79" y="31"/>
                    </a:cubicBezTo>
                    <a:cubicBezTo>
                      <a:pt x="106" y="31"/>
                      <a:pt x="127" y="52"/>
                      <a:pt x="127" y="79"/>
                    </a:cubicBezTo>
                    <a:cubicBezTo>
                      <a:pt x="127" y="105"/>
                      <a:pt x="106" y="127"/>
                      <a:pt x="79" y="12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60950" lIns="121900" spcFirstLastPara="1" rIns="121900" wrap="square" tIns="609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4" name="Google Shape;1854;p46"/>
              <p:cNvSpPr/>
              <p:nvPr/>
            </p:nvSpPr>
            <p:spPr>
              <a:xfrm>
                <a:off x="604542" y="1977953"/>
                <a:ext cx="538458" cy="538458"/>
              </a:xfrm>
              <a:prstGeom prst="ellipse">
                <a:avLst/>
              </a:prstGeom>
              <a:solidFill>
                <a:schemeClr val="lt1"/>
              </a:solidFill>
              <a:ln cap="flat" cmpd="sng" w="127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0" spcFirstLastPara="1" rIns="0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100"/>
                  <a:buFont typeface="Arial"/>
                  <a:buNone/>
                </a:pPr>
                <a:r>
                  <a:t/>
                </a:r>
                <a:endParaRPr b="1" i="0" sz="11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55" name="Google Shape;1855;p46"/>
            <p:cNvSpPr/>
            <p:nvPr/>
          </p:nvSpPr>
          <p:spPr>
            <a:xfrm>
              <a:off x="741792" y="2365046"/>
              <a:ext cx="345852" cy="305232"/>
            </a:xfrm>
            <a:custGeom>
              <a:rect b="b" l="l" r="r" t="t"/>
              <a:pathLst>
                <a:path extrusionOk="0" h="2884" w="3040">
                  <a:moveTo>
                    <a:pt x="2963" y="0"/>
                  </a:moveTo>
                  <a:lnTo>
                    <a:pt x="3040" y="109"/>
                  </a:lnTo>
                  <a:lnTo>
                    <a:pt x="3040" y="109"/>
                  </a:lnTo>
                  <a:lnTo>
                    <a:pt x="2981" y="155"/>
                  </a:lnTo>
                  <a:lnTo>
                    <a:pt x="2922" y="203"/>
                  </a:lnTo>
                  <a:lnTo>
                    <a:pt x="2860" y="256"/>
                  </a:lnTo>
                  <a:lnTo>
                    <a:pt x="2799" y="309"/>
                  </a:lnTo>
                  <a:lnTo>
                    <a:pt x="2736" y="367"/>
                  </a:lnTo>
                  <a:lnTo>
                    <a:pt x="2673" y="428"/>
                  </a:lnTo>
                  <a:lnTo>
                    <a:pt x="2610" y="491"/>
                  </a:lnTo>
                  <a:lnTo>
                    <a:pt x="2545" y="557"/>
                  </a:lnTo>
                  <a:lnTo>
                    <a:pt x="2479" y="627"/>
                  </a:lnTo>
                  <a:lnTo>
                    <a:pt x="2413" y="699"/>
                  </a:lnTo>
                  <a:lnTo>
                    <a:pt x="2346" y="775"/>
                  </a:lnTo>
                  <a:lnTo>
                    <a:pt x="2277" y="853"/>
                  </a:lnTo>
                  <a:lnTo>
                    <a:pt x="2209" y="934"/>
                  </a:lnTo>
                  <a:lnTo>
                    <a:pt x="2139" y="1018"/>
                  </a:lnTo>
                  <a:lnTo>
                    <a:pt x="2067" y="1106"/>
                  </a:lnTo>
                  <a:lnTo>
                    <a:pt x="1996" y="1196"/>
                  </a:lnTo>
                  <a:lnTo>
                    <a:pt x="1996" y="1196"/>
                  </a:lnTo>
                  <a:lnTo>
                    <a:pt x="1926" y="1287"/>
                  </a:lnTo>
                  <a:lnTo>
                    <a:pt x="1858" y="1377"/>
                  </a:lnTo>
                  <a:lnTo>
                    <a:pt x="1790" y="1468"/>
                  </a:lnTo>
                  <a:lnTo>
                    <a:pt x="1727" y="1556"/>
                  </a:lnTo>
                  <a:lnTo>
                    <a:pt x="1664" y="1645"/>
                  </a:lnTo>
                  <a:lnTo>
                    <a:pt x="1605" y="1733"/>
                  </a:lnTo>
                  <a:lnTo>
                    <a:pt x="1546" y="1819"/>
                  </a:lnTo>
                  <a:lnTo>
                    <a:pt x="1490" y="1905"/>
                  </a:lnTo>
                  <a:lnTo>
                    <a:pt x="1437" y="1991"/>
                  </a:lnTo>
                  <a:lnTo>
                    <a:pt x="1385" y="2076"/>
                  </a:lnTo>
                  <a:lnTo>
                    <a:pt x="1336" y="2159"/>
                  </a:lnTo>
                  <a:lnTo>
                    <a:pt x="1289" y="2242"/>
                  </a:lnTo>
                  <a:lnTo>
                    <a:pt x="1243" y="2324"/>
                  </a:lnTo>
                  <a:lnTo>
                    <a:pt x="1200" y="2405"/>
                  </a:lnTo>
                  <a:lnTo>
                    <a:pt x="1160" y="2486"/>
                  </a:lnTo>
                  <a:lnTo>
                    <a:pt x="1120" y="2567"/>
                  </a:lnTo>
                  <a:lnTo>
                    <a:pt x="958" y="2676"/>
                  </a:lnTo>
                  <a:lnTo>
                    <a:pt x="958" y="2676"/>
                  </a:lnTo>
                  <a:lnTo>
                    <a:pt x="865" y="2741"/>
                  </a:lnTo>
                  <a:lnTo>
                    <a:pt x="788" y="2798"/>
                  </a:lnTo>
                  <a:lnTo>
                    <a:pt x="728" y="2845"/>
                  </a:lnTo>
                  <a:lnTo>
                    <a:pt x="704" y="2867"/>
                  </a:lnTo>
                  <a:lnTo>
                    <a:pt x="683" y="2884"/>
                  </a:lnTo>
                  <a:lnTo>
                    <a:pt x="683" y="2884"/>
                  </a:lnTo>
                  <a:lnTo>
                    <a:pt x="675" y="2856"/>
                  </a:lnTo>
                  <a:lnTo>
                    <a:pt x="666" y="2825"/>
                  </a:lnTo>
                  <a:lnTo>
                    <a:pt x="639" y="2748"/>
                  </a:lnTo>
                  <a:lnTo>
                    <a:pt x="603" y="2655"/>
                  </a:lnTo>
                  <a:lnTo>
                    <a:pt x="560" y="2546"/>
                  </a:lnTo>
                  <a:lnTo>
                    <a:pt x="498" y="2404"/>
                  </a:lnTo>
                  <a:lnTo>
                    <a:pt x="498" y="2404"/>
                  </a:lnTo>
                  <a:lnTo>
                    <a:pt x="465" y="2330"/>
                  </a:lnTo>
                  <a:lnTo>
                    <a:pt x="433" y="2261"/>
                  </a:lnTo>
                  <a:lnTo>
                    <a:pt x="401" y="2197"/>
                  </a:lnTo>
                  <a:lnTo>
                    <a:pt x="371" y="2137"/>
                  </a:lnTo>
                  <a:lnTo>
                    <a:pt x="340" y="2084"/>
                  </a:lnTo>
                  <a:lnTo>
                    <a:pt x="311" y="2034"/>
                  </a:lnTo>
                  <a:lnTo>
                    <a:pt x="281" y="1991"/>
                  </a:lnTo>
                  <a:lnTo>
                    <a:pt x="253" y="1950"/>
                  </a:lnTo>
                  <a:lnTo>
                    <a:pt x="253" y="1950"/>
                  </a:lnTo>
                  <a:lnTo>
                    <a:pt x="225" y="1915"/>
                  </a:lnTo>
                  <a:lnTo>
                    <a:pt x="195" y="1885"/>
                  </a:lnTo>
                  <a:lnTo>
                    <a:pt x="164" y="1855"/>
                  </a:lnTo>
                  <a:lnTo>
                    <a:pt x="133" y="1829"/>
                  </a:lnTo>
                  <a:lnTo>
                    <a:pt x="101" y="1807"/>
                  </a:lnTo>
                  <a:lnTo>
                    <a:pt x="69" y="1786"/>
                  </a:lnTo>
                  <a:lnTo>
                    <a:pt x="35" y="1770"/>
                  </a:lnTo>
                  <a:lnTo>
                    <a:pt x="0" y="1757"/>
                  </a:lnTo>
                  <a:lnTo>
                    <a:pt x="0" y="1757"/>
                  </a:lnTo>
                  <a:lnTo>
                    <a:pt x="30" y="1726"/>
                  </a:lnTo>
                  <a:lnTo>
                    <a:pt x="59" y="1698"/>
                  </a:lnTo>
                  <a:lnTo>
                    <a:pt x="87" y="1672"/>
                  </a:lnTo>
                  <a:lnTo>
                    <a:pt x="116" y="1646"/>
                  </a:lnTo>
                  <a:lnTo>
                    <a:pt x="144" y="1625"/>
                  </a:lnTo>
                  <a:lnTo>
                    <a:pt x="172" y="1605"/>
                  </a:lnTo>
                  <a:lnTo>
                    <a:pt x="199" y="1586"/>
                  </a:lnTo>
                  <a:lnTo>
                    <a:pt x="227" y="1568"/>
                  </a:lnTo>
                  <a:lnTo>
                    <a:pt x="254" y="1555"/>
                  </a:lnTo>
                  <a:lnTo>
                    <a:pt x="281" y="1542"/>
                  </a:lnTo>
                  <a:lnTo>
                    <a:pt x="307" y="1531"/>
                  </a:lnTo>
                  <a:lnTo>
                    <a:pt x="332" y="1523"/>
                  </a:lnTo>
                  <a:lnTo>
                    <a:pt x="359" y="1516"/>
                  </a:lnTo>
                  <a:lnTo>
                    <a:pt x="385" y="1511"/>
                  </a:lnTo>
                  <a:lnTo>
                    <a:pt x="409" y="1508"/>
                  </a:lnTo>
                  <a:lnTo>
                    <a:pt x="434" y="1507"/>
                  </a:lnTo>
                  <a:lnTo>
                    <a:pt x="434" y="1507"/>
                  </a:lnTo>
                  <a:lnTo>
                    <a:pt x="444" y="1507"/>
                  </a:lnTo>
                  <a:lnTo>
                    <a:pt x="455" y="1508"/>
                  </a:lnTo>
                  <a:lnTo>
                    <a:pt x="465" y="1511"/>
                  </a:lnTo>
                  <a:lnTo>
                    <a:pt x="476" y="1513"/>
                  </a:lnTo>
                  <a:lnTo>
                    <a:pt x="499" y="1523"/>
                  </a:lnTo>
                  <a:lnTo>
                    <a:pt x="521" y="1535"/>
                  </a:lnTo>
                  <a:lnTo>
                    <a:pt x="543" y="1551"/>
                  </a:lnTo>
                  <a:lnTo>
                    <a:pt x="566" y="1571"/>
                  </a:lnTo>
                  <a:lnTo>
                    <a:pt x="589" y="1594"/>
                  </a:lnTo>
                  <a:lnTo>
                    <a:pt x="612" y="1621"/>
                  </a:lnTo>
                  <a:lnTo>
                    <a:pt x="636" y="1652"/>
                  </a:lnTo>
                  <a:lnTo>
                    <a:pt x="659" y="1685"/>
                  </a:lnTo>
                  <a:lnTo>
                    <a:pt x="683" y="1723"/>
                  </a:lnTo>
                  <a:lnTo>
                    <a:pt x="708" y="1763"/>
                  </a:lnTo>
                  <a:lnTo>
                    <a:pt x="733" y="1809"/>
                  </a:lnTo>
                  <a:lnTo>
                    <a:pt x="757" y="1858"/>
                  </a:lnTo>
                  <a:lnTo>
                    <a:pt x="783" y="1909"/>
                  </a:lnTo>
                  <a:lnTo>
                    <a:pt x="808" y="1964"/>
                  </a:lnTo>
                  <a:lnTo>
                    <a:pt x="877" y="2117"/>
                  </a:lnTo>
                  <a:lnTo>
                    <a:pt x="877" y="2117"/>
                  </a:lnTo>
                  <a:lnTo>
                    <a:pt x="924" y="2039"/>
                  </a:lnTo>
                  <a:lnTo>
                    <a:pt x="973" y="1963"/>
                  </a:lnTo>
                  <a:lnTo>
                    <a:pt x="1024" y="1885"/>
                  </a:lnTo>
                  <a:lnTo>
                    <a:pt x="1075" y="1808"/>
                  </a:lnTo>
                  <a:lnTo>
                    <a:pt x="1129" y="1731"/>
                  </a:lnTo>
                  <a:lnTo>
                    <a:pt x="1184" y="1655"/>
                  </a:lnTo>
                  <a:lnTo>
                    <a:pt x="1242" y="1578"/>
                  </a:lnTo>
                  <a:lnTo>
                    <a:pt x="1299" y="1503"/>
                  </a:lnTo>
                  <a:lnTo>
                    <a:pt x="1360" y="1427"/>
                  </a:lnTo>
                  <a:lnTo>
                    <a:pt x="1422" y="1351"/>
                  </a:lnTo>
                  <a:lnTo>
                    <a:pt x="1485" y="1277"/>
                  </a:lnTo>
                  <a:lnTo>
                    <a:pt x="1551" y="1201"/>
                  </a:lnTo>
                  <a:lnTo>
                    <a:pt x="1618" y="1127"/>
                  </a:lnTo>
                  <a:lnTo>
                    <a:pt x="1685" y="1052"/>
                  </a:lnTo>
                  <a:lnTo>
                    <a:pt x="1757" y="978"/>
                  </a:lnTo>
                  <a:lnTo>
                    <a:pt x="1828" y="904"/>
                  </a:lnTo>
                  <a:lnTo>
                    <a:pt x="1828" y="904"/>
                  </a:lnTo>
                  <a:lnTo>
                    <a:pt x="1901" y="831"/>
                  </a:lnTo>
                  <a:lnTo>
                    <a:pt x="1973" y="761"/>
                  </a:lnTo>
                  <a:lnTo>
                    <a:pt x="2045" y="693"/>
                  </a:lnTo>
                  <a:lnTo>
                    <a:pt x="2117" y="627"/>
                  </a:lnTo>
                  <a:lnTo>
                    <a:pt x="2189" y="564"/>
                  </a:lnTo>
                  <a:lnTo>
                    <a:pt x="2260" y="502"/>
                  </a:lnTo>
                  <a:lnTo>
                    <a:pt x="2331" y="441"/>
                  </a:lnTo>
                  <a:lnTo>
                    <a:pt x="2402" y="383"/>
                  </a:lnTo>
                  <a:lnTo>
                    <a:pt x="2474" y="328"/>
                  </a:lnTo>
                  <a:lnTo>
                    <a:pt x="2544" y="274"/>
                  </a:lnTo>
                  <a:lnTo>
                    <a:pt x="2614" y="223"/>
                  </a:lnTo>
                  <a:lnTo>
                    <a:pt x="2685" y="175"/>
                  </a:lnTo>
                  <a:lnTo>
                    <a:pt x="2755" y="128"/>
                  </a:lnTo>
                  <a:lnTo>
                    <a:pt x="2825" y="83"/>
                  </a:lnTo>
                  <a:lnTo>
                    <a:pt x="2893" y="40"/>
                  </a:lnTo>
                  <a:lnTo>
                    <a:pt x="2963" y="0"/>
                  </a:lnTo>
                  <a:lnTo>
                    <a:pt x="296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29"/>
                <a:buFont typeface="Arial"/>
                <a:buNone/>
              </a:pPr>
              <a:r>
                <a:t/>
              </a:r>
              <a:endParaRPr b="0" i="0" sz="102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56" name="Google Shape;1856;p46"/>
          <p:cNvGrpSpPr/>
          <p:nvPr/>
        </p:nvGrpSpPr>
        <p:grpSpPr>
          <a:xfrm>
            <a:off x="419099" y="2697318"/>
            <a:ext cx="8669338" cy="601760"/>
            <a:chOff x="550862" y="2274766"/>
            <a:chExt cx="8669338" cy="601760"/>
          </a:xfrm>
        </p:grpSpPr>
        <p:sp>
          <p:nvSpPr>
            <p:cNvPr id="1857" name="Google Shape;1857;p46"/>
            <p:cNvSpPr txBox="1"/>
            <p:nvPr/>
          </p:nvSpPr>
          <p:spPr>
            <a:xfrm>
              <a:off x="1379614" y="2437147"/>
              <a:ext cx="784058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grpSp>
          <p:nvGrpSpPr>
            <p:cNvPr id="1858" name="Google Shape;1858;p46"/>
            <p:cNvGrpSpPr/>
            <p:nvPr/>
          </p:nvGrpSpPr>
          <p:grpSpPr>
            <a:xfrm>
              <a:off x="550862" y="2274766"/>
              <a:ext cx="603372" cy="601760"/>
              <a:chOff x="454269" y="1828800"/>
              <a:chExt cx="839005" cy="836765"/>
            </a:xfrm>
          </p:grpSpPr>
          <p:sp>
            <p:nvSpPr>
              <p:cNvPr id="1859" name="Google Shape;1859;p46"/>
              <p:cNvSpPr/>
              <p:nvPr/>
            </p:nvSpPr>
            <p:spPr>
              <a:xfrm>
                <a:off x="454269" y="1828800"/>
                <a:ext cx="839005" cy="836765"/>
              </a:xfrm>
              <a:custGeom>
                <a:rect b="b" l="l" r="r" t="t"/>
                <a:pathLst>
                  <a:path extrusionOk="0" h="158" w="158">
                    <a:moveTo>
                      <a:pt x="151" y="64"/>
                    </a:moveTo>
                    <a:cubicBezTo>
                      <a:pt x="137" y="60"/>
                      <a:pt x="137" y="60"/>
                      <a:pt x="137" y="60"/>
                    </a:cubicBezTo>
                    <a:cubicBezTo>
                      <a:pt x="136" y="57"/>
                      <a:pt x="135" y="54"/>
                      <a:pt x="133" y="51"/>
                    </a:cubicBezTo>
                    <a:cubicBezTo>
                      <a:pt x="141" y="39"/>
                      <a:pt x="141" y="39"/>
                      <a:pt x="141" y="39"/>
                    </a:cubicBezTo>
                    <a:cubicBezTo>
                      <a:pt x="143" y="35"/>
                      <a:pt x="142" y="30"/>
                      <a:pt x="139" y="26"/>
                    </a:cubicBezTo>
                    <a:cubicBezTo>
                      <a:pt x="132" y="19"/>
                      <a:pt x="132" y="19"/>
                      <a:pt x="132" y="19"/>
                    </a:cubicBezTo>
                    <a:cubicBezTo>
                      <a:pt x="129" y="16"/>
                      <a:pt x="123" y="15"/>
                      <a:pt x="119" y="18"/>
                    </a:cubicBezTo>
                    <a:cubicBezTo>
                      <a:pt x="107" y="25"/>
                      <a:pt x="107" y="25"/>
                      <a:pt x="107" y="25"/>
                    </a:cubicBezTo>
                    <a:cubicBezTo>
                      <a:pt x="104" y="23"/>
                      <a:pt x="101" y="22"/>
                      <a:pt x="98" y="21"/>
                    </a:cubicBezTo>
                    <a:cubicBezTo>
                      <a:pt x="95" y="7"/>
                      <a:pt x="95" y="7"/>
                      <a:pt x="95" y="7"/>
                    </a:cubicBezTo>
                    <a:cubicBezTo>
                      <a:pt x="93" y="3"/>
                      <a:pt x="89" y="0"/>
                      <a:pt x="84" y="0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0" y="0"/>
                      <a:pt x="66" y="3"/>
                      <a:pt x="64" y="7"/>
                    </a:cubicBezTo>
                    <a:cubicBezTo>
                      <a:pt x="61" y="21"/>
                      <a:pt x="61" y="21"/>
                      <a:pt x="61" y="21"/>
                    </a:cubicBezTo>
                    <a:cubicBezTo>
                      <a:pt x="58" y="22"/>
                      <a:pt x="55" y="23"/>
                      <a:pt x="52" y="25"/>
                    </a:cubicBezTo>
                    <a:cubicBezTo>
                      <a:pt x="40" y="18"/>
                      <a:pt x="40" y="18"/>
                      <a:pt x="40" y="18"/>
                    </a:cubicBezTo>
                    <a:cubicBezTo>
                      <a:pt x="36" y="15"/>
                      <a:pt x="30" y="16"/>
                      <a:pt x="27" y="19"/>
                    </a:cubicBezTo>
                    <a:cubicBezTo>
                      <a:pt x="20" y="26"/>
                      <a:pt x="20" y="26"/>
                      <a:pt x="20" y="26"/>
                    </a:cubicBezTo>
                    <a:cubicBezTo>
                      <a:pt x="17" y="30"/>
                      <a:pt x="16" y="35"/>
                      <a:pt x="18" y="39"/>
                    </a:cubicBezTo>
                    <a:cubicBezTo>
                      <a:pt x="26" y="51"/>
                      <a:pt x="26" y="51"/>
                      <a:pt x="26" y="51"/>
                    </a:cubicBezTo>
                    <a:cubicBezTo>
                      <a:pt x="24" y="54"/>
                      <a:pt x="23" y="57"/>
                      <a:pt x="22" y="60"/>
                    </a:cubicBezTo>
                    <a:cubicBezTo>
                      <a:pt x="8" y="64"/>
                      <a:pt x="8" y="64"/>
                      <a:pt x="8" y="64"/>
                    </a:cubicBezTo>
                    <a:cubicBezTo>
                      <a:pt x="4" y="65"/>
                      <a:pt x="0" y="69"/>
                      <a:pt x="0" y="7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8"/>
                      <a:pt x="4" y="93"/>
                      <a:pt x="8" y="94"/>
                    </a:cubicBezTo>
                    <a:cubicBezTo>
                      <a:pt x="22" y="98"/>
                      <a:pt x="22" y="98"/>
                      <a:pt x="22" y="98"/>
                    </a:cubicBezTo>
                    <a:cubicBezTo>
                      <a:pt x="23" y="100"/>
                      <a:pt x="24" y="103"/>
                      <a:pt x="26" y="106"/>
                    </a:cubicBezTo>
                    <a:cubicBezTo>
                      <a:pt x="18" y="118"/>
                      <a:pt x="18" y="118"/>
                      <a:pt x="18" y="118"/>
                    </a:cubicBezTo>
                    <a:cubicBezTo>
                      <a:pt x="16" y="122"/>
                      <a:pt x="17" y="128"/>
                      <a:pt x="20" y="131"/>
                    </a:cubicBezTo>
                    <a:cubicBezTo>
                      <a:pt x="27" y="138"/>
                      <a:pt x="27" y="138"/>
                      <a:pt x="27" y="138"/>
                    </a:cubicBezTo>
                    <a:cubicBezTo>
                      <a:pt x="30" y="141"/>
                      <a:pt x="36" y="142"/>
                      <a:pt x="40" y="140"/>
                    </a:cubicBezTo>
                    <a:cubicBezTo>
                      <a:pt x="52" y="133"/>
                      <a:pt x="52" y="133"/>
                      <a:pt x="52" y="133"/>
                    </a:cubicBezTo>
                    <a:cubicBezTo>
                      <a:pt x="55" y="134"/>
                      <a:pt x="58" y="135"/>
                      <a:pt x="61" y="136"/>
                    </a:cubicBezTo>
                    <a:cubicBezTo>
                      <a:pt x="64" y="150"/>
                      <a:pt x="64" y="150"/>
                      <a:pt x="64" y="150"/>
                    </a:cubicBezTo>
                    <a:cubicBezTo>
                      <a:pt x="66" y="154"/>
                      <a:pt x="70" y="158"/>
                      <a:pt x="74" y="158"/>
                    </a:cubicBezTo>
                    <a:cubicBezTo>
                      <a:pt x="84" y="158"/>
                      <a:pt x="84" y="158"/>
                      <a:pt x="84" y="158"/>
                    </a:cubicBezTo>
                    <a:cubicBezTo>
                      <a:pt x="89" y="158"/>
                      <a:pt x="93" y="154"/>
                      <a:pt x="95" y="150"/>
                    </a:cubicBezTo>
                    <a:cubicBezTo>
                      <a:pt x="98" y="136"/>
                      <a:pt x="98" y="136"/>
                      <a:pt x="98" y="136"/>
                    </a:cubicBezTo>
                    <a:cubicBezTo>
                      <a:pt x="101" y="135"/>
                      <a:pt x="104" y="134"/>
                      <a:pt x="107" y="133"/>
                    </a:cubicBezTo>
                    <a:cubicBezTo>
                      <a:pt x="119" y="140"/>
                      <a:pt x="119" y="140"/>
                      <a:pt x="119" y="140"/>
                    </a:cubicBezTo>
                    <a:cubicBezTo>
                      <a:pt x="123" y="142"/>
                      <a:pt x="129" y="141"/>
                      <a:pt x="132" y="138"/>
                    </a:cubicBezTo>
                    <a:cubicBezTo>
                      <a:pt x="139" y="131"/>
                      <a:pt x="139" y="131"/>
                      <a:pt x="139" y="131"/>
                    </a:cubicBezTo>
                    <a:cubicBezTo>
                      <a:pt x="142" y="128"/>
                      <a:pt x="143" y="122"/>
                      <a:pt x="141" y="118"/>
                    </a:cubicBezTo>
                    <a:cubicBezTo>
                      <a:pt x="133" y="106"/>
                      <a:pt x="133" y="106"/>
                      <a:pt x="133" y="106"/>
                    </a:cubicBezTo>
                    <a:cubicBezTo>
                      <a:pt x="135" y="103"/>
                      <a:pt x="136" y="100"/>
                      <a:pt x="137" y="98"/>
                    </a:cubicBezTo>
                    <a:cubicBezTo>
                      <a:pt x="151" y="94"/>
                      <a:pt x="151" y="94"/>
                      <a:pt x="151" y="94"/>
                    </a:cubicBezTo>
                    <a:cubicBezTo>
                      <a:pt x="155" y="93"/>
                      <a:pt x="158" y="88"/>
                      <a:pt x="158" y="84"/>
                    </a:cubicBezTo>
                    <a:cubicBezTo>
                      <a:pt x="158" y="74"/>
                      <a:pt x="158" y="74"/>
                      <a:pt x="158" y="74"/>
                    </a:cubicBezTo>
                    <a:cubicBezTo>
                      <a:pt x="158" y="69"/>
                      <a:pt x="155" y="65"/>
                      <a:pt x="151" y="64"/>
                    </a:cubicBezTo>
                    <a:close/>
                    <a:moveTo>
                      <a:pt x="79" y="127"/>
                    </a:moveTo>
                    <a:cubicBezTo>
                      <a:pt x="53" y="127"/>
                      <a:pt x="32" y="105"/>
                      <a:pt x="32" y="79"/>
                    </a:cubicBezTo>
                    <a:cubicBezTo>
                      <a:pt x="32" y="52"/>
                      <a:pt x="53" y="31"/>
                      <a:pt x="79" y="31"/>
                    </a:cubicBezTo>
                    <a:cubicBezTo>
                      <a:pt x="106" y="31"/>
                      <a:pt x="127" y="52"/>
                      <a:pt x="127" y="79"/>
                    </a:cubicBezTo>
                    <a:cubicBezTo>
                      <a:pt x="127" y="105"/>
                      <a:pt x="106" y="127"/>
                      <a:pt x="79" y="12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60950" lIns="121900" spcFirstLastPara="1" rIns="121900" wrap="square" tIns="609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0" name="Google Shape;1860;p46"/>
              <p:cNvSpPr/>
              <p:nvPr/>
            </p:nvSpPr>
            <p:spPr>
              <a:xfrm>
                <a:off x="604542" y="1977953"/>
                <a:ext cx="538458" cy="538458"/>
              </a:xfrm>
              <a:prstGeom prst="ellipse">
                <a:avLst/>
              </a:prstGeom>
              <a:solidFill>
                <a:schemeClr val="lt1"/>
              </a:solidFill>
              <a:ln cap="flat" cmpd="sng" w="127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0" spcFirstLastPara="1" rIns="0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100"/>
                  <a:buFont typeface="Arial"/>
                  <a:buNone/>
                </a:pPr>
                <a:r>
                  <a:t/>
                </a:r>
                <a:endParaRPr b="1" i="0" sz="11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61" name="Google Shape;1861;p46"/>
            <p:cNvSpPr/>
            <p:nvPr/>
          </p:nvSpPr>
          <p:spPr>
            <a:xfrm>
              <a:off x="741792" y="2365046"/>
              <a:ext cx="345852" cy="305232"/>
            </a:xfrm>
            <a:custGeom>
              <a:rect b="b" l="l" r="r" t="t"/>
              <a:pathLst>
                <a:path extrusionOk="0" h="2884" w="3040">
                  <a:moveTo>
                    <a:pt x="2963" y="0"/>
                  </a:moveTo>
                  <a:lnTo>
                    <a:pt x="3040" y="109"/>
                  </a:lnTo>
                  <a:lnTo>
                    <a:pt x="3040" y="109"/>
                  </a:lnTo>
                  <a:lnTo>
                    <a:pt x="2981" y="155"/>
                  </a:lnTo>
                  <a:lnTo>
                    <a:pt x="2922" y="203"/>
                  </a:lnTo>
                  <a:lnTo>
                    <a:pt x="2860" y="256"/>
                  </a:lnTo>
                  <a:lnTo>
                    <a:pt x="2799" y="309"/>
                  </a:lnTo>
                  <a:lnTo>
                    <a:pt x="2736" y="367"/>
                  </a:lnTo>
                  <a:lnTo>
                    <a:pt x="2673" y="428"/>
                  </a:lnTo>
                  <a:lnTo>
                    <a:pt x="2610" y="491"/>
                  </a:lnTo>
                  <a:lnTo>
                    <a:pt x="2545" y="557"/>
                  </a:lnTo>
                  <a:lnTo>
                    <a:pt x="2479" y="627"/>
                  </a:lnTo>
                  <a:lnTo>
                    <a:pt x="2413" y="699"/>
                  </a:lnTo>
                  <a:lnTo>
                    <a:pt x="2346" y="775"/>
                  </a:lnTo>
                  <a:lnTo>
                    <a:pt x="2277" y="853"/>
                  </a:lnTo>
                  <a:lnTo>
                    <a:pt x="2209" y="934"/>
                  </a:lnTo>
                  <a:lnTo>
                    <a:pt x="2139" y="1018"/>
                  </a:lnTo>
                  <a:lnTo>
                    <a:pt x="2067" y="1106"/>
                  </a:lnTo>
                  <a:lnTo>
                    <a:pt x="1996" y="1196"/>
                  </a:lnTo>
                  <a:lnTo>
                    <a:pt x="1996" y="1196"/>
                  </a:lnTo>
                  <a:lnTo>
                    <a:pt x="1926" y="1287"/>
                  </a:lnTo>
                  <a:lnTo>
                    <a:pt x="1858" y="1377"/>
                  </a:lnTo>
                  <a:lnTo>
                    <a:pt x="1790" y="1468"/>
                  </a:lnTo>
                  <a:lnTo>
                    <a:pt x="1727" y="1556"/>
                  </a:lnTo>
                  <a:lnTo>
                    <a:pt x="1664" y="1645"/>
                  </a:lnTo>
                  <a:lnTo>
                    <a:pt x="1605" y="1733"/>
                  </a:lnTo>
                  <a:lnTo>
                    <a:pt x="1546" y="1819"/>
                  </a:lnTo>
                  <a:lnTo>
                    <a:pt x="1490" y="1905"/>
                  </a:lnTo>
                  <a:lnTo>
                    <a:pt x="1437" y="1991"/>
                  </a:lnTo>
                  <a:lnTo>
                    <a:pt x="1385" y="2076"/>
                  </a:lnTo>
                  <a:lnTo>
                    <a:pt x="1336" y="2159"/>
                  </a:lnTo>
                  <a:lnTo>
                    <a:pt x="1289" y="2242"/>
                  </a:lnTo>
                  <a:lnTo>
                    <a:pt x="1243" y="2324"/>
                  </a:lnTo>
                  <a:lnTo>
                    <a:pt x="1200" y="2405"/>
                  </a:lnTo>
                  <a:lnTo>
                    <a:pt x="1160" y="2486"/>
                  </a:lnTo>
                  <a:lnTo>
                    <a:pt x="1120" y="2567"/>
                  </a:lnTo>
                  <a:lnTo>
                    <a:pt x="958" y="2676"/>
                  </a:lnTo>
                  <a:lnTo>
                    <a:pt x="958" y="2676"/>
                  </a:lnTo>
                  <a:lnTo>
                    <a:pt x="865" y="2741"/>
                  </a:lnTo>
                  <a:lnTo>
                    <a:pt x="788" y="2798"/>
                  </a:lnTo>
                  <a:lnTo>
                    <a:pt x="728" y="2845"/>
                  </a:lnTo>
                  <a:lnTo>
                    <a:pt x="704" y="2867"/>
                  </a:lnTo>
                  <a:lnTo>
                    <a:pt x="683" y="2884"/>
                  </a:lnTo>
                  <a:lnTo>
                    <a:pt x="683" y="2884"/>
                  </a:lnTo>
                  <a:lnTo>
                    <a:pt x="675" y="2856"/>
                  </a:lnTo>
                  <a:lnTo>
                    <a:pt x="666" y="2825"/>
                  </a:lnTo>
                  <a:lnTo>
                    <a:pt x="639" y="2748"/>
                  </a:lnTo>
                  <a:lnTo>
                    <a:pt x="603" y="2655"/>
                  </a:lnTo>
                  <a:lnTo>
                    <a:pt x="560" y="2546"/>
                  </a:lnTo>
                  <a:lnTo>
                    <a:pt x="498" y="2404"/>
                  </a:lnTo>
                  <a:lnTo>
                    <a:pt x="498" y="2404"/>
                  </a:lnTo>
                  <a:lnTo>
                    <a:pt x="465" y="2330"/>
                  </a:lnTo>
                  <a:lnTo>
                    <a:pt x="433" y="2261"/>
                  </a:lnTo>
                  <a:lnTo>
                    <a:pt x="401" y="2197"/>
                  </a:lnTo>
                  <a:lnTo>
                    <a:pt x="371" y="2137"/>
                  </a:lnTo>
                  <a:lnTo>
                    <a:pt x="340" y="2084"/>
                  </a:lnTo>
                  <a:lnTo>
                    <a:pt x="311" y="2034"/>
                  </a:lnTo>
                  <a:lnTo>
                    <a:pt x="281" y="1991"/>
                  </a:lnTo>
                  <a:lnTo>
                    <a:pt x="253" y="1950"/>
                  </a:lnTo>
                  <a:lnTo>
                    <a:pt x="253" y="1950"/>
                  </a:lnTo>
                  <a:lnTo>
                    <a:pt x="225" y="1915"/>
                  </a:lnTo>
                  <a:lnTo>
                    <a:pt x="195" y="1885"/>
                  </a:lnTo>
                  <a:lnTo>
                    <a:pt x="164" y="1855"/>
                  </a:lnTo>
                  <a:lnTo>
                    <a:pt x="133" y="1829"/>
                  </a:lnTo>
                  <a:lnTo>
                    <a:pt x="101" y="1807"/>
                  </a:lnTo>
                  <a:lnTo>
                    <a:pt x="69" y="1786"/>
                  </a:lnTo>
                  <a:lnTo>
                    <a:pt x="35" y="1770"/>
                  </a:lnTo>
                  <a:lnTo>
                    <a:pt x="0" y="1757"/>
                  </a:lnTo>
                  <a:lnTo>
                    <a:pt x="0" y="1757"/>
                  </a:lnTo>
                  <a:lnTo>
                    <a:pt x="30" y="1726"/>
                  </a:lnTo>
                  <a:lnTo>
                    <a:pt x="59" y="1698"/>
                  </a:lnTo>
                  <a:lnTo>
                    <a:pt x="87" y="1672"/>
                  </a:lnTo>
                  <a:lnTo>
                    <a:pt x="116" y="1646"/>
                  </a:lnTo>
                  <a:lnTo>
                    <a:pt x="144" y="1625"/>
                  </a:lnTo>
                  <a:lnTo>
                    <a:pt x="172" y="1605"/>
                  </a:lnTo>
                  <a:lnTo>
                    <a:pt x="199" y="1586"/>
                  </a:lnTo>
                  <a:lnTo>
                    <a:pt x="227" y="1568"/>
                  </a:lnTo>
                  <a:lnTo>
                    <a:pt x="254" y="1555"/>
                  </a:lnTo>
                  <a:lnTo>
                    <a:pt x="281" y="1542"/>
                  </a:lnTo>
                  <a:lnTo>
                    <a:pt x="307" y="1531"/>
                  </a:lnTo>
                  <a:lnTo>
                    <a:pt x="332" y="1523"/>
                  </a:lnTo>
                  <a:lnTo>
                    <a:pt x="359" y="1516"/>
                  </a:lnTo>
                  <a:lnTo>
                    <a:pt x="385" y="1511"/>
                  </a:lnTo>
                  <a:lnTo>
                    <a:pt x="409" y="1508"/>
                  </a:lnTo>
                  <a:lnTo>
                    <a:pt x="434" y="1507"/>
                  </a:lnTo>
                  <a:lnTo>
                    <a:pt x="434" y="1507"/>
                  </a:lnTo>
                  <a:lnTo>
                    <a:pt x="444" y="1507"/>
                  </a:lnTo>
                  <a:lnTo>
                    <a:pt x="455" y="1508"/>
                  </a:lnTo>
                  <a:lnTo>
                    <a:pt x="465" y="1511"/>
                  </a:lnTo>
                  <a:lnTo>
                    <a:pt x="476" y="1513"/>
                  </a:lnTo>
                  <a:lnTo>
                    <a:pt x="499" y="1523"/>
                  </a:lnTo>
                  <a:lnTo>
                    <a:pt x="521" y="1535"/>
                  </a:lnTo>
                  <a:lnTo>
                    <a:pt x="543" y="1551"/>
                  </a:lnTo>
                  <a:lnTo>
                    <a:pt x="566" y="1571"/>
                  </a:lnTo>
                  <a:lnTo>
                    <a:pt x="589" y="1594"/>
                  </a:lnTo>
                  <a:lnTo>
                    <a:pt x="612" y="1621"/>
                  </a:lnTo>
                  <a:lnTo>
                    <a:pt x="636" y="1652"/>
                  </a:lnTo>
                  <a:lnTo>
                    <a:pt x="659" y="1685"/>
                  </a:lnTo>
                  <a:lnTo>
                    <a:pt x="683" y="1723"/>
                  </a:lnTo>
                  <a:lnTo>
                    <a:pt x="708" y="1763"/>
                  </a:lnTo>
                  <a:lnTo>
                    <a:pt x="733" y="1809"/>
                  </a:lnTo>
                  <a:lnTo>
                    <a:pt x="757" y="1858"/>
                  </a:lnTo>
                  <a:lnTo>
                    <a:pt x="783" y="1909"/>
                  </a:lnTo>
                  <a:lnTo>
                    <a:pt x="808" y="1964"/>
                  </a:lnTo>
                  <a:lnTo>
                    <a:pt x="877" y="2117"/>
                  </a:lnTo>
                  <a:lnTo>
                    <a:pt x="877" y="2117"/>
                  </a:lnTo>
                  <a:lnTo>
                    <a:pt x="924" y="2039"/>
                  </a:lnTo>
                  <a:lnTo>
                    <a:pt x="973" y="1963"/>
                  </a:lnTo>
                  <a:lnTo>
                    <a:pt x="1024" y="1885"/>
                  </a:lnTo>
                  <a:lnTo>
                    <a:pt x="1075" y="1808"/>
                  </a:lnTo>
                  <a:lnTo>
                    <a:pt x="1129" y="1731"/>
                  </a:lnTo>
                  <a:lnTo>
                    <a:pt x="1184" y="1655"/>
                  </a:lnTo>
                  <a:lnTo>
                    <a:pt x="1242" y="1578"/>
                  </a:lnTo>
                  <a:lnTo>
                    <a:pt x="1299" y="1503"/>
                  </a:lnTo>
                  <a:lnTo>
                    <a:pt x="1360" y="1427"/>
                  </a:lnTo>
                  <a:lnTo>
                    <a:pt x="1422" y="1351"/>
                  </a:lnTo>
                  <a:lnTo>
                    <a:pt x="1485" y="1277"/>
                  </a:lnTo>
                  <a:lnTo>
                    <a:pt x="1551" y="1201"/>
                  </a:lnTo>
                  <a:lnTo>
                    <a:pt x="1618" y="1127"/>
                  </a:lnTo>
                  <a:lnTo>
                    <a:pt x="1685" y="1052"/>
                  </a:lnTo>
                  <a:lnTo>
                    <a:pt x="1757" y="978"/>
                  </a:lnTo>
                  <a:lnTo>
                    <a:pt x="1828" y="904"/>
                  </a:lnTo>
                  <a:lnTo>
                    <a:pt x="1828" y="904"/>
                  </a:lnTo>
                  <a:lnTo>
                    <a:pt x="1901" y="831"/>
                  </a:lnTo>
                  <a:lnTo>
                    <a:pt x="1973" y="761"/>
                  </a:lnTo>
                  <a:lnTo>
                    <a:pt x="2045" y="693"/>
                  </a:lnTo>
                  <a:lnTo>
                    <a:pt x="2117" y="627"/>
                  </a:lnTo>
                  <a:lnTo>
                    <a:pt x="2189" y="564"/>
                  </a:lnTo>
                  <a:lnTo>
                    <a:pt x="2260" y="502"/>
                  </a:lnTo>
                  <a:lnTo>
                    <a:pt x="2331" y="441"/>
                  </a:lnTo>
                  <a:lnTo>
                    <a:pt x="2402" y="383"/>
                  </a:lnTo>
                  <a:lnTo>
                    <a:pt x="2474" y="328"/>
                  </a:lnTo>
                  <a:lnTo>
                    <a:pt x="2544" y="274"/>
                  </a:lnTo>
                  <a:lnTo>
                    <a:pt x="2614" y="223"/>
                  </a:lnTo>
                  <a:lnTo>
                    <a:pt x="2685" y="175"/>
                  </a:lnTo>
                  <a:lnTo>
                    <a:pt x="2755" y="128"/>
                  </a:lnTo>
                  <a:lnTo>
                    <a:pt x="2825" y="83"/>
                  </a:lnTo>
                  <a:lnTo>
                    <a:pt x="2893" y="40"/>
                  </a:lnTo>
                  <a:lnTo>
                    <a:pt x="2963" y="0"/>
                  </a:lnTo>
                  <a:lnTo>
                    <a:pt x="296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29"/>
                <a:buFont typeface="Arial"/>
                <a:buNone/>
              </a:pPr>
              <a:r>
                <a:t/>
              </a:r>
              <a:endParaRPr b="0" i="0" sz="102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62" name="Google Shape;1862;p46"/>
          <p:cNvGrpSpPr/>
          <p:nvPr/>
        </p:nvGrpSpPr>
        <p:grpSpPr>
          <a:xfrm>
            <a:off x="419099" y="3659131"/>
            <a:ext cx="8669338" cy="601760"/>
            <a:chOff x="550862" y="2274766"/>
            <a:chExt cx="8669338" cy="601760"/>
          </a:xfrm>
        </p:grpSpPr>
        <p:sp>
          <p:nvSpPr>
            <p:cNvPr id="1863" name="Google Shape;1863;p46"/>
            <p:cNvSpPr txBox="1"/>
            <p:nvPr/>
          </p:nvSpPr>
          <p:spPr>
            <a:xfrm>
              <a:off x="1379614" y="2437147"/>
              <a:ext cx="784058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grpSp>
          <p:nvGrpSpPr>
            <p:cNvPr id="1864" name="Google Shape;1864;p46"/>
            <p:cNvGrpSpPr/>
            <p:nvPr/>
          </p:nvGrpSpPr>
          <p:grpSpPr>
            <a:xfrm>
              <a:off x="550862" y="2274766"/>
              <a:ext cx="603372" cy="601760"/>
              <a:chOff x="454269" y="1828800"/>
              <a:chExt cx="839005" cy="836765"/>
            </a:xfrm>
          </p:grpSpPr>
          <p:sp>
            <p:nvSpPr>
              <p:cNvPr id="1865" name="Google Shape;1865;p46"/>
              <p:cNvSpPr/>
              <p:nvPr/>
            </p:nvSpPr>
            <p:spPr>
              <a:xfrm>
                <a:off x="454269" y="1828800"/>
                <a:ext cx="839005" cy="836765"/>
              </a:xfrm>
              <a:custGeom>
                <a:rect b="b" l="l" r="r" t="t"/>
                <a:pathLst>
                  <a:path extrusionOk="0" h="158" w="158">
                    <a:moveTo>
                      <a:pt x="151" y="64"/>
                    </a:moveTo>
                    <a:cubicBezTo>
                      <a:pt x="137" y="60"/>
                      <a:pt x="137" y="60"/>
                      <a:pt x="137" y="60"/>
                    </a:cubicBezTo>
                    <a:cubicBezTo>
                      <a:pt x="136" y="57"/>
                      <a:pt x="135" y="54"/>
                      <a:pt x="133" y="51"/>
                    </a:cubicBezTo>
                    <a:cubicBezTo>
                      <a:pt x="141" y="39"/>
                      <a:pt x="141" y="39"/>
                      <a:pt x="141" y="39"/>
                    </a:cubicBezTo>
                    <a:cubicBezTo>
                      <a:pt x="143" y="35"/>
                      <a:pt x="142" y="30"/>
                      <a:pt x="139" y="26"/>
                    </a:cubicBezTo>
                    <a:cubicBezTo>
                      <a:pt x="132" y="19"/>
                      <a:pt x="132" y="19"/>
                      <a:pt x="132" y="19"/>
                    </a:cubicBezTo>
                    <a:cubicBezTo>
                      <a:pt x="129" y="16"/>
                      <a:pt x="123" y="15"/>
                      <a:pt x="119" y="18"/>
                    </a:cubicBezTo>
                    <a:cubicBezTo>
                      <a:pt x="107" y="25"/>
                      <a:pt x="107" y="25"/>
                      <a:pt x="107" y="25"/>
                    </a:cubicBezTo>
                    <a:cubicBezTo>
                      <a:pt x="104" y="23"/>
                      <a:pt x="101" y="22"/>
                      <a:pt x="98" y="21"/>
                    </a:cubicBezTo>
                    <a:cubicBezTo>
                      <a:pt x="95" y="7"/>
                      <a:pt x="95" y="7"/>
                      <a:pt x="95" y="7"/>
                    </a:cubicBezTo>
                    <a:cubicBezTo>
                      <a:pt x="93" y="3"/>
                      <a:pt x="89" y="0"/>
                      <a:pt x="84" y="0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0" y="0"/>
                      <a:pt x="66" y="3"/>
                      <a:pt x="64" y="7"/>
                    </a:cubicBezTo>
                    <a:cubicBezTo>
                      <a:pt x="61" y="21"/>
                      <a:pt x="61" y="21"/>
                      <a:pt x="61" y="21"/>
                    </a:cubicBezTo>
                    <a:cubicBezTo>
                      <a:pt x="58" y="22"/>
                      <a:pt x="55" y="23"/>
                      <a:pt x="52" y="25"/>
                    </a:cubicBezTo>
                    <a:cubicBezTo>
                      <a:pt x="40" y="18"/>
                      <a:pt x="40" y="18"/>
                      <a:pt x="40" y="18"/>
                    </a:cubicBezTo>
                    <a:cubicBezTo>
                      <a:pt x="36" y="15"/>
                      <a:pt x="30" y="16"/>
                      <a:pt x="27" y="19"/>
                    </a:cubicBezTo>
                    <a:cubicBezTo>
                      <a:pt x="20" y="26"/>
                      <a:pt x="20" y="26"/>
                      <a:pt x="20" y="26"/>
                    </a:cubicBezTo>
                    <a:cubicBezTo>
                      <a:pt x="17" y="30"/>
                      <a:pt x="16" y="35"/>
                      <a:pt x="18" y="39"/>
                    </a:cubicBezTo>
                    <a:cubicBezTo>
                      <a:pt x="26" y="51"/>
                      <a:pt x="26" y="51"/>
                      <a:pt x="26" y="51"/>
                    </a:cubicBezTo>
                    <a:cubicBezTo>
                      <a:pt x="24" y="54"/>
                      <a:pt x="23" y="57"/>
                      <a:pt x="22" y="60"/>
                    </a:cubicBezTo>
                    <a:cubicBezTo>
                      <a:pt x="8" y="64"/>
                      <a:pt x="8" y="64"/>
                      <a:pt x="8" y="64"/>
                    </a:cubicBezTo>
                    <a:cubicBezTo>
                      <a:pt x="4" y="65"/>
                      <a:pt x="0" y="69"/>
                      <a:pt x="0" y="7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8"/>
                      <a:pt x="4" y="93"/>
                      <a:pt x="8" y="94"/>
                    </a:cubicBezTo>
                    <a:cubicBezTo>
                      <a:pt x="22" y="98"/>
                      <a:pt x="22" y="98"/>
                      <a:pt x="22" y="98"/>
                    </a:cubicBezTo>
                    <a:cubicBezTo>
                      <a:pt x="23" y="100"/>
                      <a:pt x="24" y="103"/>
                      <a:pt x="26" y="106"/>
                    </a:cubicBezTo>
                    <a:cubicBezTo>
                      <a:pt x="18" y="118"/>
                      <a:pt x="18" y="118"/>
                      <a:pt x="18" y="118"/>
                    </a:cubicBezTo>
                    <a:cubicBezTo>
                      <a:pt x="16" y="122"/>
                      <a:pt x="17" y="128"/>
                      <a:pt x="20" y="131"/>
                    </a:cubicBezTo>
                    <a:cubicBezTo>
                      <a:pt x="27" y="138"/>
                      <a:pt x="27" y="138"/>
                      <a:pt x="27" y="138"/>
                    </a:cubicBezTo>
                    <a:cubicBezTo>
                      <a:pt x="30" y="141"/>
                      <a:pt x="36" y="142"/>
                      <a:pt x="40" y="140"/>
                    </a:cubicBezTo>
                    <a:cubicBezTo>
                      <a:pt x="52" y="133"/>
                      <a:pt x="52" y="133"/>
                      <a:pt x="52" y="133"/>
                    </a:cubicBezTo>
                    <a:cubicBezTo>
                      <a:pt x="55" y="134"/>
                      <a:pt x="58" y="135"/>
                      <a:pt x="61" y="136"/>
                    </a:cubicBezTo>
                    <a:cubicBezTo>
                      <a:pt x="64" y="150"/>
                      <a:pt x="64" y="150"/>
                      <a:pt x="64" y="150"/>
                    </a:cubicBezTo>
                    <a:cubicBezTo>
                      <a:pt x="66" y="154"/>
                      <a:pt x="70" y="158"/>
                      <a:pt x="74" y="158"/>
                    </a:cubicBezTo>
                    <a:cubicBezTo>
                      <a:pt x="84" y="158"/>
                      <a:pt x="84" y="158"/>
                      <a:pt x="84" y="158"/>
                    </a:cubicBezTo>
                    <a:cubicBezTo>
                      <a:pt x="89" y="158"/>
                      <a:pt x="93" y="154"/>
                      <a:pt x="95" y="150"/>
                    </a:cubicBezTo>
                    <a:cubicBezTo>
                      <a:pt x="98" y="136"/>
                      <a:pt x="98" y="136"/>
                      <a:pt x="98" y="136"/>
                    </a:cubicBezTo>
                    <a:cubicBezTo>
                      <a:pt x="101" y="135"/>
                      <a:pt x="104" y="134"/>
                      <a:pt x="107" y="133"/>
                    </a:cubicBezTo>
                    <a:cubicBezTo>
                      <a:pt x="119" y="140"/>
                      <a:pt x="119" y="140"/>
                      <a:pt x="119" y="140"/>
                    </a:cubicBezTo>
                    <a:cubicBezTo>
                      <a:pt x="123" y="142"/>
                      <a:pt x="129" y="141"/>
                      <a:pt x="132" y="138"/>
                    </a:cubicBezTo>
                    <a:cubicBezTo>
                      <a:pt x="139" y="131"/>
                      <a:pt x="139" y="131"/>
                      <a:pt x="139" y="131"/>
                    </a:cubicBezTo>
                    <a:cubicBezTo>
                      <a:pt x="142" y="128"/>
                      <a:pt x="143" y="122"/>
                      <a:pt x="141" y="118"/>
                    </a:cubicBezTo>
                    <a:cubicBezTo>
                      <a:pt x="133" y="106"/>
                      <a:pt x="133" y="106"/>
                      <a:pt x="133" y="106"/>
                    </a:cubicBezTo>
                    <a:cubicBezTo>
                      <a:pt x="135" y="103"/>
                      <a:pt x="136" y="100"/>
                      <a:pt x="137" y="98"/>
                    </a:cubicBezTo>
                    <a:cubicBezTo>
                      <a:pt x="151" y="94"/>
                      <a:pt x="151" y="94"/>
                      <a:pt x="151" y="94"/>
                    </a:cubicBezTo>
                    <a:cubicBezTo>
                      <a:pt x="155" y="93"/>
                      <a:pt x="158" y="88"/>
                      <a:pt x="158" y="84"/>
                    </a:cubicBezTo>
                    <a:cubicBezTo>
                      <a:pt x="158" y="74"/>
                      <a:pt x="158" y="74"/>
                      <a:pt x="158" y="74"/>
                    </a:cubicBezTo>
                    <a:cubicBezTo>
                      <a:pt x="158" y="69"/>
                      <a:pt x="155" y="65"/>
                      <a:pt x="151" y="64"/>
                    </a:cubicBezTo>
                    <a:close/>
                    <a:moveTo>
                      <a:pt x="79" y="127"/>
                    </a:moveTo>
                    <a:cubicBezTo>
                      <a:pt x="53" y="127"/>
                      <a:pt x="32" y="105"/>
                      <a:pt x="32" y="79"/>
                    </a:cubicBezTo>
                    <a:cubicBezTo>
                      <a:pt x="32" y="52"/>
                      <a:pt x="53" y="31"/>
                      <a:pt x="79" y="31"/>
                    </a:cubicBezTo>
                    <a:cubicBezTo>
                      <a:pt x="106" y="31"/>
                      <a:pt x="127" y="52"/>
                      <a:pt x="127" y="79"/>
                    </a:cubicBezTo>
                    <a:cubicBezTo>
                      <a:pt x="127" y="105"/>
                      <a:pt x="106" y="127"/>
                      <a:pt x="79" y="12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60950" lIns="121900" spcFirstLastPara="1" rIns="121900" wrap="square" tIns="609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6" name="Google Shape;1866;p46"/>
              <p:cNvSpPr/>
              <p:nvPr/>
            </p:nvSpPr>
            <p:spPr>
              <a:xfrm>
                <a:off x="604542" y="1977953"/>
                <a:ext cx="538458" cy="538458"/>
              </a:xfrm>
              <a:prstGeom prst="ellipse">
                <a:avLst/>
              </a:prstGeom>
              <a:solidFill>
                <a:schemeClr val="lt1"/>
              </a:solidFill>
              <a:ln cap="flat" cmpd="sng" w="127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0" spcFirstLastPara="1" rIns="0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100"/>
                  <a:buFont typeface="Arial"/>
                  <a:buNone/>
                </a:pPr>
                <a:r>
                  <a:t/>
                </a:r>
                <a:endParaRPr b="1" i="0" sz="11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67" name="Google Shape;1867;p46"/>
            <p:cNvSpPr/>
            <p:nvPr/>
          </p:nvSpPr>
          <p:spPr>
            <a:xfrm>
              <a:off x="741792" y="2365046"/>
              <a:ext cx="345852" cy="305232"/>
            </a:xfrm>
            <a:custGeom>
              <a:rect b="b" l="l" r="r" t="t"/>
              <a:pathLst>
                <a:path extrusionOk="0" h="2884" w="3040">
                  <a:moveTo>
                    <a:pt x="2963" y="0"/>
                  </a:moveTo>
                  <a:lnTo>
                    <a:pt x="3040" y="109"/>
                  </a:lnTo>
                  <a:lnTo>
                    <a:pt x="3040" y="109"/>
                  </a:lnTo>
                  <a:lnTo>
                    <a:pt x="2981" y="155"/>
                  </a:lnTo>
                  <a:lnTo>
                    <a:pt x="2922" y="203"/>
                  </a:lnTo>
                  <a:lnTo>
                    <a:pt x="2860" y="256"/>
                  </a:lnTo>
                  <a:lnTo>
                    <a:pt x="2799" y="309"/>
                  </a:lnTo>
                  <a:lnTo>
                    <a:pt x="2736" y="367"/>
                  </a:lnTo>
                  <a:lnTo>
                    <a:pt x="2673" y="428"/>
                  </a:lnTo>
                  <a:lnTo>
                    <a:pt x="2610" y="491"/>
                  </a:lnTo>
                  <a:lnTo>
                    <a:pt x="2545" y="557"/>
                  </a:lnTo>
                  <a:lnTo>
                    <a:pt x="2479" y="627"/>
                  </a:lnTo>
                  <a:lnTo>
                    <a:pt x="2413" y="699"/>
                  </a:lnTo>
                  <a:lnTo>
                    <a:pt x="2346" y="775"/>
                  </a:lnTo>
                  <a:lnTo>
                    <a:pt x="2277" y="853"/>
                  </a:lnTo>
                  <a:lnTo>
                    <a:pt x="2209" y="934"/>
                  </a:lnTo>
                  <a:lnTo>
                    <a:pt x="2139" y="1018"/>
                  </a:lnTo>
                  <a:lnTo>
                    <a:pt x="2067" y="1106"/>
                  </a:lnTo>
                  <a:lnTo>
                    <a:pt x="1996" y="1196"/>
                  </a:lnTo>
                  <a:lnTo>
                    <a:pt x="1996" y="1196"/>
                  </a:lnTo>
                  <a:lnTo>
                    <a:pt x="1926" y="1287"/>
                  </a:lnTo>
                  <a:lnTo>
                    <a:pt x="1858" y="1377"/>
                  </a:lnTo>
                  <a:lnTo>
                    <a:pt x="1790" y="1468"/>
                  </a:lnTo>
                  <a:lnTo>
                    <a:pt x="1727" y="1556"/>
                  </a:lnTo>
                  <a:lnTo>
                    <a:pt x="1664" y="1645"/>
                  </a:lnTo>
                  <a:lnTo>
                    <a:pt x="1605" y="1733"/>
                  </a:lnTo>
                  <a:lnTo>
                    <a:pt x="1546" y="1819"/>
                  </a:lnTo>
                  <a:lnTo>
                    <a:pt x="1490" y="1905"/>
                  </a:lnTo>
                  <a:lnTo>
                    <a:pt x="1437" y="1991"/>
                  </a:lnTo>
                  <a:lnTo>
                    <a:pt x="1385" y="2076"/>
                  </a:lnTo>
                  <a:lnTo>
                    <a:pt x="1336" y="2159"/>
                  </a:lnTo>
                  <a:lnTo>
                    <a:pt x="1289" y="2242"/>
                  </a:lnTo>
                  <a:lnTo>
                    <a:pt x="1243" y="2324"/>
                  </a:lnTo>
                  <a:lnTo>
                    <a:pt x="1200" y="2405"/>
                  </a:lnTo>
                  <a:lnTo>
                    <a:pt x="1160" y="2486"/>
                  </a:lnTo>
                  <a:lnTo>
                    <a:pt x="1120" y="2567"/>
                  </a:lnTo>
                  <a:lnTo>
                    <a:pt x="958" y="2676"/>
                  </a:lnTo>
                  <a:lnTo>
                    <a:pt x="958" y="2676"/>
                  </a:lnTo>
                  <a:lnTo>
                    <a:pt x="865" y="2741"/>
                  </a:lnTo>
                  <a:lnTo>
                    <a:pt x="788" y="2798"/>
                  </a:lnTo>
                  <a:lnTo>
                    <a:pt x="728" y="2845"/>
                  </a:lnTo>
                  <a:lnTo>
                    <a:pt x="704" y="2867"/>
                  </a:lnTo>
                  <a:lnTo>
                    <a:pt x="683" y="2884"/>
                  </a:lnTo>
                  <a:lnTo>
                    <a:pt x="683" y="2884"/>
                  </a:lnTo>
                  <a:lnTo>
                    <a:pt x="675" y="2856"/>
                  </a:lnTo>
                  <a:lnTo>
                    <a:pt x="666" y="2825"/>
                  </a:lnTo>
                  <a:lnTo>
                    <a:pt x="639" y="2748"/>
                  </a:lnTo>
                  <a:lnTo>
                    <a:pt x="603" y="2655"/>
                  </a:lnTo>
                  <a:lnTo>
                    <a:pt x="560" y="2546"/>
                  </a:lnTo>
                  <a:lnTo>
                    <a:pt x="498" y="2404"/>
                  </a:lnTo>
                  <a:lnTo>
                    <a:pt x="498" y="2404"/>
                  </a:lnTo>
                  <a:lnTo>
                    <a:pt x="465" y="2330"/>
                  </a:lnTo>
                  <a:lnTo>
                    <a:pt x="433" y="2261"/>
                  </a:lnTo>
                  <a:lnTo>
                    <a:pt x="401" y="2197"/>
                  </a:lnTo>
                  <a:lnTo>
                    <a:pt x="371" y="2137"/>
                  </a:lnTo>
                  <a:lnTo>
                    <a:pt x="340" y="2084"/>
                  </a:lnTo>
                  <a:lnTo>
                    <a:pt x="311" y="2034"/>
                  </a:lnTo>
                  <a:lnTo>
                    <a:pt x="281" y="1991"/>
                  </a:lnTo>
                  <a:lnTo>
                    <a:pt x="253" y="1950"/>
                  </a:lnTo>
                  <a:lnTo>
                    <a:pt x="253" y="1950"/>
                  </a:lnTo>
                  <a:lnTo>
                    <a:pt x="225" y="1915"/>
                  </a:lnTo>
                  <a:lnTo>
                    <a:pt x="195" y="1885"/>
                  </a:lnTo>
                  <a:lnTo>
                    <a:pt x="164" y="1855"/>
                  </a:lnTo>
                  <a:lnTo>
                    <a:pt x="133" y="1829"/>
                  </a:lnTo>
                  <a:lnTo>
                    <a:pt x="101" y="1807"/>
                  </a:lnTo>
                  <a:lnTo>
                    <a:pt x="69" y="1786"/>
                  </a:lnTo>
                  <a:lnTo>
                    <a:pt x="35" y="1770"/>
                  </a:lnTo>
                  <a:lnTo>
                    <a:pt x="0" y="1757"/>
                  </a:lnTo>
                  <a:lnTo>
                    <a:pt x="0" y="1757"/>
                  </a:lnTo>
                  <a:lnTo>
                    <a:pt x="30" y="1726"/>
                  </a:lnTo>
                  <a:lnTo>
                    <a:pt x="59" y="1698"/>
                  </a:lnTo>
                  <a:lnTo>
                    <a:pt x="87" y="1672"/>
                  </a:lnTo>
                  <a:lnTo>
                    <a:pt x="116" y="1646"/>
                  </a:lnTo>
                  <a:lnTo>
                    <a:pt x="144" y="1625"/>
                  </a:lnTo>
                  <a:lnTo>
                    <a:pt x="172" y="1605"/>
                  </a:lnTo>
                  <a:lnTo>
                    <a:pt x="199" y="1586"/>
                  </a:lnTo>
                  <a:lnTo>
                    <a:pt x="227" y="1568"/>
                  </a:lnTo>
                  <a:lnTo>
                    <a:pt x="254" y="1555"/>
                  </a:lnTo>
                  <a:lnTo>
                    <a:pt x="281" y="1542"/>
                  </a:lnTo>
                  <a:lnTo>
                    <a:pt x="307" y="1531"/>
                  </a:lnTo>
                  <a:lnTo>
                    <a:pt x="332" y="1523"/>
                  </a:lnTo>
                  <a:lnTo>
                    <a:pt x="359" y="1516"/>
                  </a:lnTo>
                  <a:lnTo>
                    <a:pt x="385" y="1511"/>
                  </a:lnTo>
                  <a:lnTo>
                    <a:pt x="409" y="1508"/>
                  </a:lnTo>
                  <a:lnTo>
                    <a:pt x="434" y="1507"/>
                  </a:lnTo>
                  <a:lnTo>
                    <a:pt x="434" y="1507"/>
                  </a:lnTo>
                  <a:lnTo>
                    <a:pt x="444" y="1507"/>
                  </a:lnTo>
                  <a:lnTo>
                    <a:pt x="455" y="1508"/>
                  </a:lnTo>
                  <a:lnTo>
                    <a:pt x="465" y="1511"/>
                  </a:lnTo>
                  <a:lnTo>
                    <a:pt x="476" y="1513"/>
                  </a:lnTo>
                  <a:lnTo>
                    <a:pt x="499" y="1523"/>
                  </a:lnTo>
                  <a:lnTo>
                    <a:pt x="521" y="1535"/>
                  </a:lnTo>
                  <a:lnTo>
                    <a:pt x="543" y="1551"/>
                  </a:lnTo>
                  <a:lnTo>
                    <a:pt x="566" y="1571"/>
                  </a:lnTo>
                  <a:lnTo>
                    <a:pt x="589" y="1594"/>
                  </a:lnTo>
                  <a:lnTo>
                    <a:pt x="612" y="1621"/>
                  </a:lnTo>
                  <a:lnTo>
                    <a:pt x="636" y="1652"/>
                  </a:lnTo>
                  <a:lnTo>
                    <a:pt x="659" y="1685"/>
                  </a:lnTo>
                  <a:lnTo>
                    <a:pt x="683" y="1723"/>
                  </a:lnTo>
                  <a:lnTo>
                    <a:pt x="708" y="1763"/>
                  </a:lnTo>
                  <a:lnTo>
                    <a:pt x="733" y="1809"/>
                  </a:lnTo>
                  <a:lnTo>
                    <a:pt x="757" y="1858"/>
                  </a:lnTo>
                  <a:lnTo>
                    <a:pt x="783" y="1909"/>
                  </a:lnTo>
                  <a:lnTo>
                    <a:pt x="808" y="1964"/>
                  </a:lnTo>
                  <a:lnTo>
                    <a:pt x="877" y="2117"/>
                  </a:lnTo>
                  <a:lnTo>
                    <a:pt x="877" y="2117"/>
                  </a:lnTo>
                  <a:lnTo>
                    <a:pt x="924" y="2039"/>
                  </a:lnTo>
                  <a:lnTo>
                    <a:pt x="973" y="1963"/>
                  </a:lnTo>
                  <a:lnTo>
                    <a:pt x="1024" y="1885"/>
                  </a:lnTo>
                  <a:lnTo>
                    <a:pt x="1075" y="1808"/>
                  </a:lnTo>
                  <a:lnTo>
                    <a:pt x="1129" y="1731"/>
                  </a:lnTo>
                  <a:lnTo>
                    <a:pt x="1184" y="1655"/>
                  </a:lnTo>
                  <a:lnTo>
                    <a:pt x="1242" y="1578"/>
                  </a:lnTo>
                  <a:lnTo>
                    <a:pt x="1299" y="1503"/>
                  </a:lnTo>
                  <a:lnTo>
                    <a:pt x="1360" y="1427"/>
                  </a:lnTo>
                  <a:lnTo>
                    <a:pt x="1422" y="1351"/>
                  </a:lnTo>
                  <a:lnTo>
                    <a:pt x="1485" y="1277"/>
                  </a:lnTo>
                  <a:lnTo>
                    <a:pt x="1551" y="1201"/>
                  </a:lnTo>
                  <a:lnTo>
                    <a:pt x="1618" y="1127"/>
                  </a:lnTo>
                  <a:lnTo>
                    <a:pt x="1685" y="1052"/>
                  </a:lnTo>
                  <a:lnTo>
                    <a:pt x="1757" y="978"/>
                  </a:lnTo>
                  <a:lnTo>
                    <a:pt x="1828" y="904"/>
                  </a:lnTo>
                  <a:lnTo>
                    <a:pt x="1828" y="904"/>
                  </a:lnTo>
                  <a:lnTo>
                    <a:pt x="1901" y="831"/>
                  </a:lnTo>
                  <a:lnTo>
                    <a:pt x="1973" y="761"/>
                  </a:lnTo>
                  <a:lnTo>
                    <a:pt x="2045" y="693"/>
                  </a:lnTo>
                  <a:lnTo>
                    <a:pt x="2117" y="627"/>
                  </a:lnTo>
                  <a:lnTo>
                    <a:pt x="2189" y="564"/>
                  </a:lnTo>
                  <a:lnTo>
                    <a:pt x="2260" y="502"/>
                  </a:lnTo>
                  <a:lnTo>
                    <a:pt x="2331" y="441"/>
                  </a:lnTo>
                  <a:lnTo>
                    <a:pt x="2402" y="383"/>
                  </a:lnTo>
                  <a:lnTo>
                    <a:pt x="2474" y="328"/>
                  </a:lnTo>
                  <a:lnTo>
                    <a:pt x="2544" y="274"/>
                  </a:lnTo>
                  <a:lnTo>
                    <a:pt x="2614" y="223"/>
                  </a:lnTo>
                  <a:lnTo>
                    <a:pt x="2685" y="175"/>
                  </a:lnTo>
                  <a:lnTo>
                    <a:pt x="2755" y="128"/>
                  </a:lnTo>
                  <a:lnTo>
                    <a:pt x="2825" y="83"/>
                  </a:lnTo>
                  <a:lnTo>
                    <a:pt x="2893" y="40"/>
                  </a:lnTo>
                  <a:lnTo>
                    <a:pt x="2963" y="0"/>
                  </a:lnTo>
                  <a:lnTo>
                    <a:pt x="296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29"/>
                <a:buFont typeface="Arial"/>
                <a:buNone/>
              </a:pPr>
              <a:r>
                <a:t/>
              </a:r>
              <a:endParaRPr b="0" i="0" sz="102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68" name="Google Shape;1868;p46"/>
          <p:cNvGrpSpPr/>
          <p:nvPr/>
        </p:nvGrpSpPr>
        <p:grpSpPr>
          <a:xfrm>
            <a:off x="419099" y="4620945"/>
            <a:ext cx="8669338" cy="601760"/>
            <a:chOff x="550862" y="2274766"/>
            <a:chExt cx="8669338" cy="601760"/>
          </a:xfrm>
        </p:grpSpPr>
        <p:sp>
          <p:nvSpPr>
            <p:cNvPr id="1869" name="Google Shape;1869;p46"/>
            <p:cNvSpPr txBox="1"/>
            <p:nvPr/>
          </p:nvSpPr>
          <p:spPr>
            <a:xfrm>
              <a:off x="1379614" y="2437147"/>
              <a:ext cx="784058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grpSp>
          <p:nvGrpSpPr>
            <p:cNvPr id="1870" name="Google Shape;1870;p46"/>
            <p:cNvGrpSpPr/>
            <p:nvPr/>
          </p:nvGrpSpPr>
          <p:grpSpPr>
            <a:xfrm>
              <a:off x="550862" y="2274766"/>
              <a:ext cx="603372" cy="601760"/>
              <a:chOff x="454269" y="1828800"/>
              <a:chExt cx="839005" cy="836765"/>
            </a:xfrm>
          </p:grpSpPr>
          <p:sp>
            <p:nvSpPr>
              <p:cNvPr id="1871" name="Google Shape;1871;p46"/>
              <p:cNvSpPr/>
              <p:nvPr/>
            </p:nvSpPr>
            <p:spPr>
              <a:xfrm>
                <a:off x="454269" y="1828800"/>
                <a:ext cx="839005" cy="836765"/>
              </a:xfrm>
              <a:custGeom>
                <a:rect b="b" l="l" r="r" t="t"/>
                <a:pathLst>
                  <a:path extrusionOk="0" h="158" w="158">
                    <a:moveTo>
                      <a:pt x="151" y="64"/>
                    </a:moveTo>
                    <a:cubicBezTo>
                      <a:pt x="137" y="60"/>
                      <a:pt x="137" y="60"/>
                      <a:pt x="137" y="60"/>
                    </a:cubicBezTo>
                    <a:cubicBezTo>
                      <a:pt x="136" y="57"/>
                      <a:pt x="135" y="54"/>
                      <a:pt x="133" y="51"/>
                    </a:cubicBezTo>
                    <a:cubicBezTo>
                      <a:pt x="141" y="39"/>
                      <a:pt x="141" y="39"/>
                      <a:pt x="141" y="39"/>
                    </a:cubicBezTo>
                    <a:cubicBezTo>
                      <a:pt x="143" y="35"/>
                      <a:pt x="142" y="30"/>
                      <a:pt x="139" y="26"/>
                    </a:cubicBezTo>
                    <a:cubicBezTo>
                      <a:pt x="132" y="19"/>
                      <a:pt x="132" y="19"/>
                      <a:pt x="132" y="19"/>
                    </a:cubicBezTo>
                    <a:cubicBezTo>
                      <a:pt x="129" y="16"/>
                      <a:pt x="123" y="15"/>
                      <a:pt x="119" y="18"/>
                    </a:cubicBezTo>
                    <a:cubicBezTo>
                      <a:pt x="107" y="25"/>
                      <a:pt x="107" y="25"/>
                      <a:pt x="107" y="25"/>
                    </a:cubicBezTo>
                    <a:cubicBezTo>
                      <a:pt x="104" y="23"/>
                      <a:pt x="101" y="22"/>
                      <a:pt x="98" y="21"/>
                    </a:cubicBezTo>
                    <a:cubicBezTo>
                      <a:pt x="95" y="7"/>
                      <a:pt x="95" y="7"/>
                      <a:pt x="95" y="7"/>
                    </a:cubicBezTo>
                    <a:cubicBezTo>
                      <a:pt x="93" y="3"/>
                      <a:pt x="89" y="0"/>
                      <a:pt x="84" y="0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0" y="0"/>
                      <a:pt x="66" y="3"/>
                      <a:pt x="64" y="7"/>
                    </a:cubicBezTo>
                    <a:cubicBezTo>
                      <a:pt x="61" y="21"/>
                      <a:pt x="61" y="21"/>
                      <a:pt x="61" y="21"/>
                    </a:cubicBezTo>
                    <a:cubicBezTo>
                      <a:pt x="58" y="22"/>
                      <a:pt x="55" y="23"/>
                      <a:pt x="52" y="25"/>
                    </a:cubicBezTo>
                    <a:cubicBezTo>
                      <a:pt x="40" y="18"/>
                      <a:pt x="40" y="18"/>
                      <a:pt x="40" y="18"/>
                    </a:cubicBezTo>
                    <a:cubicBezTo>
                      <a:pt x="36" y="15"/>
                      <a:pt x="30" y="16"/>
                      <a:pt x="27" y="19"/>
                    </a:cubicBezTo>
                    <a:cubicBezTo>
                      <a:pt x="20" y="26"/>
                      <a:pt x="20" y="26"/>
                      <a:pt x="20" y="26"/>
                    </a:cubicBezTo>
                    <a:cubicBezTo>
                      <a:pt x="17" y="30"/>
                      <a:pt x="16" y="35"/>
                      <a:pt x="18" y="39"/>
                    </a:cubicBezTo>
                    <a:cubicBezTo>
                      <a:pt x="26" y="51"/>
                      <a:pt x="26" y="51"/>
                      <a:pt x="26" y="51"/>
                    </a:cubicBezTo>
                    <a:cubicBezTo>
                      <a:pt x="24" y="54"/>
                      <a:pt x="23" y="57"/>
                      <a:pt x="22" y="60"/>
                    </a:cubicBezTo>
                    <a:cubicBezTo>
                      <a:pt x="8" y="64"/>
                      <a:pt x="8" y="64"/>
                      <a:pt x="8" y="64"/>
                    </a:cubicBezTo>
                    <a:cubicBezTo>
                      <a:pt x="4" y="65"/>
                      <a:pt x="0" y="69"/>
                      <a:pt x="0" y="7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8"/>
                      <a:pt x="4" y="93"/>
                      <a:pt x="8" y="94"/>
                    </a:cubicBezTo>
                    <a:cubicBezTo>
                      <a:pt x="22" y="98"/>
                      <a:pt x="22" y="98"/>
                      <a:pt x="22" y="98"/>
                    </a:cubicBezTo>
                    <a:cubicBezTo>
                      <a:pt x="23" y="100"/>
                      <a:pt x="24" y="103"/>
                      <a:pt x="26" y="106"/>
                    </a:cubicBezTo>
                    <a:cubicBezTo>
                      <a:pt x="18" y="118"/>
                      <a:pt x="18" y="118"/>
                      <a:pt x="18" y="118"/>
                    </a:cubicBezTo>
                    <a:cubicBezTo>
                      <a:pt x="16" y="122"/>
                      <a:pt x="17" y="128"/>
                      <a:pt x="20" y="131"/>
                    </a:cubicBezTo>
                    <a:cubicBezTo>
                      <a:pt x="27" y="138"/>
                      <a:pt x="27" y="138"/>
                      <a:pt x="27" y="138"/>
                    </a:cubicBezTo>
                    <a:cubicBezTo>
                      <a:pt x="30" y="141"/>
                      <a:pt x="36" y="142"/>
                      <a:pt x="40" y="140"/>
                    </a:cubicBezTo>
                    <a:cubicBezTo>
                      <a:pt x="52" y="133"/>
                      <a:pt x="52" y="133"/>
                      <a:pt x="52" y="133"/>
                    </a:cubicBezTo>
                    <a:cubicBezTo>
                      <a:pt x="55" y="134"/>
                      <a:pt x="58" y="135"/>
                      <a:pt x="61" y="136"/>
                    </a:cubicBezTo>
                    <a:cubicBezTo>
                      <a:pt x="64" y="150"/>
                      <a:pt x="64" y="150"/>
                      <a:pt x="64" y="150"/>
                    </a:cubicBezTo>
                    <a:cubicBezTo>
                      <a:pt x="66" y="154"/>
                      <a:pt x="70" y="158"/>
                      <a:pt x="74" y="158"/>
                    </a:cubicBezTo>
                    <a:cubicBezTo>
                      <a:pt x="84" y="158"/>
                      <a:pt x="84" y="158"/>
                      <a:pt x="84" y="158"/>
                    </a:cubicBezTo>
                    <a:cubicBezTo>
                      <a:pt x="89" y="158"/>
                      <a:pt x="93" y="154"/>
                      <a:pt x="95" y="150"/>
                    </a:cubicBezTo>
                    <a:cubicBezTo>
                      <a:pt x="98" y="136"/>
                      <a:pt x="98" y="136"/>
                      <a:pt x="98" y="136"/>
                    </a:cubicBezTo>
                    <a:cubicBezTo>
                      <a:pt x="101" y="135"/>
                      <a:pt x="104" y="134"/>
                      <a:pt x="107" y="133"/>
                    </a:cubicBezTo>
                    <a:cubicBezTo>
                      <a:pt x="119" y="140"/>
                      <a:pt x="119" y="140"/>
                      <a:pt x="119" y="140"/>
                    </a:cubicBezTo>
                    <a:cubicBezTo>
                      <a:pt x="123" y="142"/>
                      <a:pt x="129" y="141"/>
                      <a:pt x="132" y="138"/>
                    </a:cubicBezTo>
                    <a:cubicBezTo>
                      <a:pt x="139" y="131"/>
                      <a:pt x="139" y="131"/>
                      <a:pt x="139" y="131"/>
                    </a:cubicBezTo>
                    <a:cubicBezTo>
                      <a:pt x="142" y="128"/>
                      <a:pt x="143" y="122"/>
                      <a:pt x="141" y="118"/>
                    </a:cubicBezTo>
                    <a:cubicBezTo>
                      <a:pt x="133" y="106"/>
                      <a:pt x="133" y="106"/>
                      <a:pt x="133" y="106"/>
                    </a:cubicBezTo>
                    <a:cubicBezTo>
                      <a:pt x="135" y="103"/>
                      <a:pt x="136" y="100"/>
                      <a:pt x="137" y="98"/>
                    </a:cubicBezTo>
                    <a:cubicBezTo>
                      <a:pt x="151" y="94"/>
                      <a:pt x="151" y="94"/>
                      <a:pt x="151" y="94"/>
                    </a:cubicBezTo>
                    <a:cubicBezTo>
                      <a:pt x="155" y="93"/>
                      <a:pt x="158" y="88"/>
                      <a:pt x="158" y="84"/>
                    </a:cubicBezTo>
                    <a:cubicBezTo>
                      <a:pt x="158" y="74"/>
                      <a:pt x="158" y="74"/>
                      <a:pt x="158" y="74"/>
                    </a:cubicBezTo>
                    <a:cubicBezTo>
                      <a:pt x="158" y="69"/>
                      <a:pt x="155" y="65"/>
                      <a:pt x="151" y="64"/>
                    </a:cubicBezTo>
                    <a:close/>
                    <a:moveTo>
                      <a:pt x="79" y="127"/>
                    </a:moveTo>
                    <a:cubicBezTo>
                      <a:pt x="53" y="127"/>
                      <a:pt x="32" y="105"/>
                      <a:pt x="32" y="79"/>
                    </a:cubicBezTo>
                    <a:cubicBezTo>
                      <a:pt x="32" y="52"/>
                      <a:pt x="53" y="31"/>
                      <a:pt x="79" y="31"/>
                    </a:cubicBezTo>
                    <a:cubicBezTo>
                      <a:pt x="106" y="31"/>
                      <a:pt x="127" y="52"/>
                      <a:pt x="127" y="79"/>
                    </a:cubicBezTo>
                    <a:cubicBezTo>
                      <a:pt x="127" y="105"/>
                      <a:pt x="106" y="127"/>
                      <a:pt x="79" y="12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60950" lIns="121900" spcFirstLastPara="1" rIns="121900" wrap="square" tIns="609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2" name="Google Shape;1872;p46"/>
              <p:cNvSpPr/>
              <p:nvPr/>
            </p:nvSpPr>
            <p:spPr>
              <a:xfrm>
                <a:off x="604542" y="1977953"/>
                <a:ext cx="538458" cy="538458"/>
              </a:xfrm>
              <a:prstGeom prst="ellipse">
                <a:avLst/>
              </a:prstGeom>
              <a:solidFill>
                <a:schemeClr val="lt1"/>
              </a:solidFill>
              <a:ln cap="flat" cmpd="sng" w="127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0" spcFirstLastPara="1" rIns="0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100"/>
                  <a:buFont typeface="Arial"/>
                  <a:buNone/>
                </a:pPr>
                <a:r>
                  <a:t/>
                </a:r>
                <a:endParaRPr b="1" i="0" sz="11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73" name="Google Shape;1873;p46"/>
            <p:cNvSpPr/>
            <p:nvPr/>
          </p:nvSpPr>
          <p:spPr>
            <a:xfrm>
              <a:off x="741792" y="2365046"/>
              <a:ext cx="345852" cy="305232"/>
            </a:xfrm>
            <a:custGeom>
              <a:rect b="b" l="l" r="r" t="t"/>
              <a:pathLst>
                <a:path extrusionOk="0" h="2884" w="3040">
                  <a:moveTo>
                    <a:pt x="2963" y="0"/>
                  </a:moveTo>
                  <a:lnTo>
                    <a:pt x="3040" y="109"/>
                  </a:lnTo>
                  <a:lnTo>
                    <a:pt x="3040" y="109"/>
                  </a:lnTo>
                  <a:lnTo>
                    <a:pt x="2981" y="155"/>
                  </a:lnTo>
                  <a:lnTo>
                    <a:pt x="2922" y="203"/>
                  </a:lnTo>
                  <a:lnTo>
                    <a:pt x="2860" y="256"/>
                  </a:lnTo>
                  <a:lnTo>
                    <a:pt x="2799" y="309"/>
                  </a:lnTo>
                  <a:lnTo>
                    <a:pt x="2736" y="367"/>
                  </a:lnTo>
                  <a:lnTo>
                    <a:pt x="2673" y="428"/>
                  </a:lnTo>
                  <a:lnTo>
                    <a:pt x="2610" y="491"/>
                  </a:lnTo>
                  <a:lnTo>
                    <a:pt x="2545" y="557"/>
                  </a:lnTo>
                  <a:lnTo>
                    <a:pt x="2479" y="627"/>
                  </a:lnTo>
                  <a:lnTo>
                    <a:pt x="2413" y="699"/>
                  </a:lnTo>
                  <a:lnTo>
                    <a:pt x="2346" y="775"/>
                  </a:lnTo>
                  <a:lnTo>
                    <a:pt x="2277" y="853"/>
                  </a:lnTo>
                  <a:lnTo>
                    <a:pt x="2209" y="934"/>
                  </a:lnTo>
                  <a:lnTo>
                    <a:pt x="2139" y="1018"/>
                  </a:lnTo>
                  <a:lnTo>
                    <a:pt x="2067" y="1106"/>
                  </a:lnTo>
                  <a:lnTo>
                    <a:pt x="1996" y="1196"/>
                  </a:lnTo>
                  <a:lnTo>
                    <a:pt x="1996" y="1196"/>
                  </a:lnTo>
                  <a:lnTo>
                    <a:pt x="1926" y="1287"/>
                  </a:lnTo>
                  <a:lnTo>
                    <a:pt x="1858" y="1377"/>
                  </a:lnTo>
                  <a:lnTo>
                    <a:pt x="1790" y="1468"/>
                  </a:lnTo>
                  <a:lnTo>
                    <a:pt x="1727" y="1556"/>
                  </a:lnTo>
                  <a:lnTo>
                    <a:pt x="1664" y="1645"/>
                  </a:lnTo>
                  <a:lnTo>
                    <a:pt x="1605" y="1733"/>
                  </a:lnTo>
                  <a:lnTo>
                    <a:pt x="1546" y="1819"/>
                  </a:lnTo>
                  <a:lnTo>
                    <a:pt x="1490" y="1905"/>
                  </a:lnTo>
                  <a:lnTo>
                    <a:pt x="1437" y="1991"/>
                  </a:lnTo>
                  <a:lnTo>
                    <a:pt x="1385" y="2076"/>
                  </a:lnTo>
                  <a:lnTo>
                    <a:pt x="1336" y="2159"/>
                  </a:lnTo>
                  <a:lnTo>
                    <a:pt x="1289" y="2242"/>
                  </a:lnTo>
                  <a:lnTo>
                    <a:pt x="1243" y="2324"/>
                  </a:lnTo>
                  <a:lnTo>
                    <a:pt x="1200" y="2405"/>
                  </a:lnTo>
                  <a:lnTo>
                    <a:pt x="1160" y="2486"/>
                  </a:lnTo>
                  <a:lnTo>
                    <a:pt x="1120" y="2567"/>
                  </a:lnTo>
                  <a:lnTo>
                    <a:pt x="958" y="2676"/>
                  </a:lnTo>
                  <a:lnTo>
                    <a:pt x="958" y="2676"/>
                  </a:lnTo>
                  <a:lnTo>
                    <a:pt x="865" y="2741"/>
                  </a:lnTo>
                  <a:lnTo>
                    <a:pt x="788" y="2798"/>
                  </a:lnTo>
                  <a:lnTo>
                    <a:pt x="728" y="2845"/>
                  </a:lnTo>
                  <a:lnTo>
                    <a:pt x="704" y="2867"/>
                  </a:lnTo>
                  <a:lnTo>
                    <a:pt x="683" y="2884"/>
                  </a:lnTo>
                  <a:lnTo>
                    <a:pt x="683" y="2884"/>
                  </a:lnTo>
                  <a:lnTo>
                    <a:pt x="675" y="2856"/>
                  </a:lnTo>
                  <a:lnTo>
                    <a:pt x="666" y="2825"/>
                  </a:lnTo>
                  <a:lnTo>
                    <a:pt x="639" y="2748"/>
                  </a:lnTo>
                  <a:lnTo>
                    <a:pt x="603" y="2655"/>
                  </a:lnTo>
                  <a:lnTo>
                    <a:pt x="560" y="2546"/>
                  </a:lnTo>
                  <a:lnTo>
                    <a:pt x="498" y="2404"/>
                  </a:lnTo>
                  <a:lnTo>
                    <a:pt x="498" y="2404"/>
                  </a:lnTo>
                  <a:lnTo>
                    <a:pt x="465" y="2330"/>
                  </a:lnTo>
                  <a:lnTo>
                    <a:pt x="433" y="2261"/>
                  </a:lnTo>
                  <a:lnTo>
                    <a:pt x="401" y="2197"/>
                  </a:lnTo>
                  <a:lnTo>
                    <a:pt x="371" y="2137"/>
                  </a:lnTo>
                  <a:lnTo>
                    <a:pt x="340" y="2084"/>
                  </a:lnTo>
                  <a:lnTo>
                    <a:pt x="311" y="2034"/>
                  </a:lnTo>
                  <a:lnTo>
                    <a:pt x="281" y="1991"/>
                  </a:lnTo>
                  <a:lnTo>
                    <a:pt x="253" y="1950"/>
                  </a:lnTo>
                  <a:lnTo>
                    <a:pt x="253" y="1950"/>
                  </a:lnTo>
                  <a:lnTo>
                    <a:pt x="225" y="1915"/>
                  </a:lnTo>
                  <a:lnTo>
                    <a:pt x="195" y="1885"/>
                  </a:lnTo>
                  <a:lnTo>
                    <a:pt x="164" y="1855"/>
                  </a:lnTo>
                  <a:lnTo>
                    <a:pt x="133" y="1829"/>
                  </a:lnTo>
                  <a:lnTo>
                    <a:pt x="101" y="1807"/>
                  </a:lnTo>
                  <a:lnTo>
                    <a:pt x="69" y="1786"/>
                  </a:lnTo>
                  <a:lnTo>
                    <a:pt x="35" y="1770"/>
                  </a:lnTo>
                  <a:lnTo>
                    <a:pt x="0" y="1757"/>
                  </a:lnTo>
                  <a:lnTo>
                    <a:pt x="0" y="1757"/>
                  </a:lnTo>
                  <a:lnTo>
                    <a:pt x="30" y="1726"/>
                  </a:lnTo>
                  <a:lnTo>
                    <a:pt x="59" y="1698"/>
                  </a:lnTo>
                  <a:lnTo>
                    <a:pt x="87" y="1672"/>
                  </a:lnTo>
                  <a:lnTo>
                    <a:pt x="116" y="1646"/>
                  </a:lnTo>
                  <a:lnTo>
                    <a:pt x="144" y="1625"/>
                  </a:lnTo>
                  <a:lnTo>
                    <a:pt x="172" y="1605"/>
                  </a:lnTo>
                  <a:lnTo>
                    <a:pt x="199" y="1586"/>
                  </a:lnTo>
                  <a:lnTo>
                    <a:pt x="227" y="1568"/>
                  </a:lnTo>
                  <a:lnTo>
                    <a:pt x="254" y="1555"/>
                  </a:lnTo>
                  <a:lnTo>
                    <a:pt x="281" y="1542"/>
                  </a:lnTo>
                  <a:lnTo>
                    <a:pt x="307" y="1531"/>
                  </a:lnTo>
                  <a:lnTo>
                    <a:pt x="332" y="1523"/>
                  </a:lnTo>
                  <a:lnTo>
                    <a:pt x="359" y="1516"/>
                  </a:lnTo>
                  <a:lnTo>
                    <a:pt x="385" y="1511"/>
                  </a:lnTo>
                  <a:lnTo>
                    <a:pt x="409" y="1508"/>
                  </a:lnTo>
                  <a:lnTo>
                    <a:pt x="434" y="1507"/>
                  </a:lnTo>
                  <a:lnTo>
                    <a:pt x="434" y="1507"/>
                  </a:lnTo>
                  <a:lnTo>
                    <a:pt x="444" y="1507"/>
                  </a:lnTo>
                  <a:lnTo>
                    <a:pt x="455" y="1508"/>
                  </a:lnTo>
                  <a:lnTo>
                    <a:pt x="465" y="1511"/>
                  </a:lnTo>
                  <a:lnTo>
                    <a:pt x="476" y="1513"/>
                  </a:lnTo>
                  <a:lnTo>
                    <a:pt x="499" y="1523"/>
                  </a:lnTo>
                  <a:lnTo>
                    <a:pt x="521" y="1535"/>
                  </a:lnTo>
                  <a:lnTo>
                    <a:pt x="543" y="1551"/>
                  </a:lnTo>
                  <a:lnTo>
                    <a:pt x="566" y="1571"/>
                  </a:lnTo>
                  <a:lnTo>
                    <a:pt x="589" y="1594"/>
                  </a:lnTo>
                  <a:lnTo>
                    <a:pt x="612" y="1621"/>
                  </a:lnTo>
                  <a:lnTo>
                    <a:pt x="636" y="1652"/>
                  </a:lnTo>
                  <a:lnTo>
                    <a:pt x="659" y="1685"/>
                  </a:lnTo>
                  <a:lnTo>
                    <a:pt x="683" y="1723"/>
                  </a:lnTo>
                  <a:lnTo>
                    <a:pt x="708" y="1763"/>
                  </a:lnTo>
                  <a:lnTo>
                    <a:pt x="733" y="1809"/>
                  </a:lnTo>
                  <a:lnTo>
                    <a:pt x="757" y="1858"/>
                  </a:lnTo>
                  <a:lnTo>
                    <a:pt x="783" y="1909"/>
                  </a:lnTo>
                  <a:lnTo>
                    <a:pt x="808" y="1964"/>
                  </a:lnTo>
                  <a:lnTo>
                    <a:pt x="877" y="2117"/>
                  </a:lnTo>
                  <a:lnTo>
                    <a:pt x="877" y="2117"/>
                  </a:lnTo>
                  <a:lnTo>
                    <a:pt x="924" y="2039"/>
                  </a:lnTo>
                  <a:lnTo>
                    <a:pt x="973" y="1963"/>
                  </a:lnTo>
                  <a:lnTo>
                    <a:pt x="1024" y="1885"/>
                  </a:lnTo>
                  <a:lnTo>
                    <a:pt x="1075" y="1808"/>
                  </a:lnTo>
                  <a:lnTo>
                    <a:pt x="1129" y="1731"/>
                  </a:lnTo>
                  <a:lnTo>
                    <a:pt x="1184" y="1655"/>
                  </a:lnTo>
                  <a:lnTo>
                    <a:pt x="1242" y="1578"/>
                  </a:lnTo>
                  <a:lnTo>
                    <a:pt x="1299" y="1503"/>
                  </a:lnTo>
                  <a:lnTo>
                    <a:pt x="1360" y="1427"/>
                  </a:lnTo>
                  <a:lnTo>
                    <a:pt x="1422" y="1351"/>
                  </a:lnTo>
                  <a:lnTo>
                    <a:pt x="1485" y="1277"/>
                  </a:lnTo>
                  <a:lnTo>
                    <a:pt x="1551" y="1201"/>
                  </a:lnTo>
                  <a:lnTo>
                    <a:pt x="1618" y="1127"/>
                  </a:lnTo>
                  <a:lnTo>
                    <a:pt x="1685" y="1052"/>
                  </a:lnTo>
                  <a:lnTo>
                    <a:pt x="1757" y="978"/>
                  </a:lnTo>
                  <a:lnTo>
                    <a:pt x="1828" y="904"/>
                  </a:lnTo>
                  <a:lnTo>
                    <a:pt x="1828" y="904"/>
                  </a:lnTo>
                  <a:lnTo>
                    <a:pt x="1901" y="831"/>
                  </a:lnTo>
                  <a:lnTo>
                    <a:pt x="1973" y="761"/>
                  </a:lnTo>
                  <a:lnTo>
                    <a:pt x="2045" y="693"/>
                  </a:lnTo>
                  <a:lnTo>
                    <a:pt x="2117" y="627"/>
                  </a:lnTo>
                  <a:lnTo>
                    <a:pt x="2189" y="564"/>
                  </a:lnTo>
                  <a:lnTo>
                    <a:pt x="2260" y="502"/>
                  </a:lnTo>
                  <a:lnTo>
                    <a:pt x="2331" y="441"/>
                  </a:lnTo>
                  <a:lnTo>
                    <a:pt x="2402" y="383"/>
                  </a:lnTo>
                  <a:lnTo>
                    <a:pt x="2474" y="328"/>
                  </a:lnTo>
                  <a:lnTo>
                    <a:pt x="2544" y="274"/>
                  </a:lnTo>
                  <a:lnTo>
                    <a:pt x="2614" y="223"/>
                  </a:lnTo>
                  <a:lnTo>
                    <a:pt x="2685" y="175"/>
                  </a:lnTo>
                  <a:lnTo>
                    <a:pt x="2755" y="128"/>
                  </a:lnTo>
                  <a:lnTo>
                    <a:pt x="2825" y="83"/>
                  </a:lnTo>
                  <a:lnTo>
                    <a:pt x="2893" y="40"/>
                  </a:lnTo>
                  <a:lnTo>
                    <a:pt x="2963" y="0"/>
                  </a:lnTo>
                  <a:lnTo>
                    <a:pt x="296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29"/>
                <a:buFont typeface="Arial"/>
                <a:buNone/>
              </a:pPr>
              <a:r>
                <a:t/>
              </a:r>
              <a:endParaRPr b="0" i="0" sz="102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7" name="Shape 1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8" name="Google Shape;1878;p47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Text</a:t>
            </a:r>
            <a:endParaRPr/>
          </a:p>
        </p:txBody>
      </p:sp>
      <p:sp>
        <p:nvSpPr>
          <p:cNvPr id="1879" name="Google Shape;1879;p47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80" name="Google Shape;1880;p47"/>
          <p:cNvSpPr/>
          <p:nvPr/>
        </p:nvSpPr>
        <p:spPr>
          <a:xfrm>
            <a:off x="767554" y="1122826"/>
            <a:ext cx="10493982" cy="951624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1" name="Google Shape;1881;p47"/>
          <p:cNvSpPr/>
          <p:nvPr/>
        </p:nvSpPr>
        <p:spPr>
          <a:xfrm>
            <a:off x="738432" y="1033853"/>
            <a:ext cx="1046163" cy="1095375"/>
          </a:xfrm>
          <a:custGeom>
            <a:rect b="b" l="l" r="r" t="t"/>
            <a:pathLst>
              <a:path extrusionOk="0" h="515" w="492">
                <a:moveTo>
                  <a:pt x="141" y="0"/>
                </a:moveTo>
                <a:cubicBezTo>
                  <a:pt x="110" y="2"/>
                  <a:pt x="78" y="3"/>
                  <a:pt x="47" y="9"/>
                </a:cubicBezTo>
                <a:cubicBezTo>
                  <a:pt x="26" y="14"/>
                  <a:pt x="9" y="23"/>
                  <a:pt x="4" y="49"/>
                </a:cubicBezTo>
                <a:cubicBezTo>
                  <a:pt x="0" y="66"/>
                  <a:pt x="1" y="84"/>
                  <a:pt x="1" y="102"/>
                </a:cubicBezTo>
                <a:cubicBezTo>
                  <a:pt x="1" y="433"/>
                  <a:pt x="1" y="433"/>
                  <a:pt x="1" y="433"/>
                </a:cubicBezTo>
                <a:cubicBezTo>
                  <a:pt x="3" y="450"/>
                  <a:pt x="3" y="466"/>
                  <a:pt x="15" y="480"/>
                </a:cubicBezTo>
                <a:cubicBezTo>
                  <a:pt x="27" y="494"/>
                  <a:pt x="48" y="499"/>
                  <a:pt x="65" y="504"/>
                </a:cubicBezTo>
                <a:cubicBezTo>
                  <a:pt x="84" y="510"/>
                  <a:pt x="104" y="512"/>
                  <a:pt x="123" y="515"/>
                </a:cubicBezTo>
                <a:cubicBezTo>
                  <a:pt x="94" y="510"/>
                  <a:pt x="54" y="504"/>
                  <a:pt x="28" y="486"/>
                </a:cubicBezTo>
                <a:cubicBezTo>
                  <a:pt x="23" y="483"/>
                  <a:pt x="20" y="478"/>
                  <a:pt x="21" y="472"/>
                </a:cubicBezTo>
                <a:cubicBezTo>
                  <a:pt x="23" y="460"/>
                  <a:pt x="52" y="458"/>
                  <a:pt x="61" y="457"/>
                </a:cubicBezTo>
                <a:cubicBezTo>
                  <a:pt x="84" y="454"/>
                  <a:pt x="108" y="452"/>
                  <a:pt x="131" y="451"/>
                </a:cubicBezTo>
                <a:cubicBezTo>
                  <a:pt x="138" y="450"/>
                  <a:pt x="145" y="450"/>
                  <a:pt x="152" y="450"/>
                </a:cubicBezTo>
                <a:cubicBezTo>
                  <a:pt x="170" y="449"/>
                  <a:pt x="188" y="449"/>
                  <a:pt x="207" y="448"/>
                </a:cubicBezTo>
                <a:cubicBezTo>
                  <a:pt x="380" y="447"/>
                  <a:pt x="380" y="447"/>
                  <a:pt x="380" y="447"/>
                </a:cubicBezTo>
                <a:cubicBezTo>
                  <a:pt x="492" y="210"/>
                  <a:pt x="492" y="210"/>
                  <a:pt x="492" y="210"/>
                </a:cubicBezTo>
                <a:cubicBezTo>
                  <a:pt x="380" y="0"/>
                  <a:pt x="380" y="0"/>
                  <a:pt x="380" y="0"/>
                </a:cubicBezTo>
                <a:lnTo>
                  <a:pt x="14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2" name="Google Shape;1882;p47"/>
          <p:cNvSpPr txBox="1"/>
          <p:nvPr/>
        </p:nvSpPr>
        <p:spPr>
          <a:xfrm>
            <a:off x="887903" y="1263596"/>
            <a:ext cx="678641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/>
          </a:p>
        </p:txBody>
      </p:sp>
      <p:sp>
        <p:nvSpPr>
          <p:cNvPr id="1883" name="Google Shape;1883;p47"/>
          <p:cNvSpPr/>
          <p:nvPr/>
        </p:nvSpPr>
        <p:spPr>
          <a:xfrm>
            <a:off x="767554" y="2413146"/>
            <a:ext cx="10493982" cy="951624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4" name="Google Shape;1884;p47"/>
          <p:cNvSpPr/>
          <p:nvPr/>
        </p:nvSpPr>
        <p:spPr>
          <a:xfrm>
            <a:off x="738432" y="2324173"/>
            <a:ext cx="1046163" cy="1095375"/>
          </a:xfrm>
          <a:custGeom>
            <a:rect b="b" l="l" r="r" t="t"/>
            <a:pathLst>
              <a:path extrusionOk="0" h="515" w="492">
                <a:moveTo>
                  <a:pt x="141" y="0"/>
                </a:moveTo>
                <a:cubicBezTo>
                  <a:pt x="110" y="2"/>
                  <a:pt x="78" y="3"/>
                  <a:pt x="47" y="9"/>
                </a:cubicBezTo>
                <a:cubicBezTo>
                  <a:pt x="26" y="14"/>
                  <a:pt x="9" y="23"/>
                  <a:pt x="4" y="49"/>
                </a:cubicBezTo>
                <a:cubicBezTo>
                  <a:pt x="0" y="66"/>
                  <a:pt x="1" y="84"/>
                  <a:pt x="1" y="102"/>
                </a:cubicBezTo>
                <a:cubicBezTo>
                  <a:pt x="1" y="433"/>
                  <a:pt x="1" y="433"/>
                  <a:pt x="1" y="433"/>
                </a:cubicBezTo>
                <a:cubicBezTo>
                  <a:pt x="3" y="450"/>
                  <a:pt x="3" y="466"/>
                  <a:pt x="15" y="480"/>
                </a:cubicBezTo>
                <a:cubicBezTo>
                  <a:pt x="27" y="494"/>
                  <a:pt x="48" y="499"/>
                  <a:pt x="65" y="504"/>
                </a:cubicBezTo>
                <a:cubicBezTo>
                  <a:pt x="84" y="510"/>
                  <a:pt x="104" y="512"/>
                  <a:pt x="123" y="515"/>
                </a:cubicBezTo>
                <a:cubicBezTo>
                  <a:pt x="94" y="510"/>
                  <a:pt x="54" y="504"/>
                  <a:pt x="28" y="486"/>
                </a:cubicBezTo>
                <a:cubicBezTo>
                  <a:pt x="23" y="483"/>
                  <a:pt x="20" y="478"/>
                  <a:pt x="21" y="472"/>
                </a:cubicBezTo>
                <a:cubicBezTo>
                  <a:pt x="23" y="460"/>
                  <a:pt x="52" y="458"/>
                  <a:pt x="61" y="457"/>
                </a:cubicBezTo>
                <a:cubicBezTo>
                  <a:pt x="84" y="454"/>
                  <a:pt x="108" y="452"/>
                  <a:pt x="131" y="451"/>
                </a:cubicBezTo>
                <a:cubicBezTo>
                  <a:pt x="138" y="450"/>
                  <a:pt x="145" y="450"/>
                  <a:pt x="152" y="450"/>
                </a:cubicBezTo>
                <a:cubicBezTo>
                  <a:pt x="170" y="449"/>
                  <a:pt x="188" y="449"/>
                  <a:pt x="207" y="448"/>
                </a:cubicBezTo>
                <a:cubicBezTo>
                  <a:pt x="380" y="447"/>
                  <a:pt x="380" y="447"/>
                  <a:pt x="380" y="447"/>
                </a:cubicBezTo>
                <a:cubicBezTo>
                  <a:pt x="492" y="210"/>
                  <a:pt x="492" y="210"/>
                  <a:pt x="492" y="210"/>
                </a:cubicBezTo>
                <a:cubicBezTo>
                  <a:pt x="380" y="0"/>
                  <a:pt x="380" y="0"/>
                  <a:pt x="380" y="0"/>
                </a:cubicBezTo>
                <a:lnTo>
                  <a:pt x="14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5" name="Google Shape;1885;p47"/>
          <p:cNvSpPr txBox="1"/>
          <p:nvPr/>
        </p:nvSpPr>
        <p:spPr>
          <a:xfrm>
            <a:off x="887903" y="2553916"/>
            <a:ext cx="678641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/>
          </a:p>
        </p:txBody>
      </p:sp>
      <p:sp>
        <p:nvSpPr>
          <p:cNvPr id="1886" name="Google Shape;1886;p47"/>
          <p:cNvSpPr/>
          <p:nvPr/>
        </p:nvSpPr>
        <p:spPr>
          <a:xfrm>
            <a:off x="767554" y="3703466"/>
            <a:ext cx="10493982" cy="951624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7" name="Google Shape;1887;p47"/>
          <p:cNvSpPr/>
          <p:nvPr/>
        </p:nvSpPr>
        <p:spPr>
          <a:xfrm>
            <a:off x="738432" y="3614493"/>
            <a:ext cx="1046163" cy="1095375"/>
          </a:xfrm>
          <a:custGeom>
            <a:rect b="b" l="l" r="r" t="t"/>
            <a:pathLst>
              <a:path extrusionOk="0" h="515" w="492">
                <a:moveTo>
                  <a:pt x="141" y="0"/>
                </a:moveTo>
                <a:cubicBezTo>
                  <a:pt x="110" y="2"/>
                  <a:pt x="78" y="3"/>
                  <a:pt x="47" y="9"/>
                </a:cubicBezTo>
                <a:cubicBezTo>
                  <a:pt x="26" y="14"/>
                  <a:pt x="9" y="23"/>
                  <a:pt x="4" y="49"/>
                </a:cubicBezTo>
                <a:cubicBezTo>
                  <a:pt x="0" y="66"/>
                  <a:pt x="1" y="84"/>
                  <a:pt x="1" y="102"/>
                </a:cubicBezTo>
                <a:cubicBezTo>
                  <a:pt x="1" y="433"/>
                  <a:pt x="1" y="433"/>
                  <a:pt x="1" y="433"/>
                </a:cubicBezTo>
                <a:cubicBezTo>
                  <a:pt x="3" y="450"/>
                  <a:pt x="3" y="466"/>
                  <a:pt x="15" y="480"/>
                </a:cubicBezTo>
                <a:cubicBezTo>
                  <a:pt x="27" y="494"/>
                  <a:pt x="48" y="499"/>
                  <a:pt x="65" y="504"/>
                </a:cubicBezTo>
                <a:cubicBezTo>
                  <a:pt x="84" y="510"/>
                  <a:pt x="104" y="512"/>
                  <a:pt x="123" y="515"/>
                </a:cubicBezTo>
                <a:cubicBezTo>
                  <a:pt x="94" y="510"/>
                  <a:pt x="54" y="504"/>
                  <a:pt x="28" y="486"/>
                </a:cubicBezTo>
                <a:cubicBezTo>
                  <a:pt x="23" y="483"/>
                  <a:pt x="20" y="478"/>
                  <a:pt x="21" y="472"/>
                </a:cubicBezTo>
                <a:cubicBezTo>
                  <a:pt x="23" y="460"/>
                  <a:pt x="52" y="458"/>
                  <a:pt x="61" y="457"/>
                </a:cubicBezTo>
                <a:cubicBezTo>
                  <a:pt x="84" y="454"/>
                  <a:pt x="108" y="452"/>
                  <a:pt x="131" y="451"/>
                </a:cubicBezTo>
                <a:cubicBezTo>
                  <a:pt x="138" y="450"/>
                  <a:pt x="145" y="450"/>
                  <a:pt x="152" y="450"/>
                </a:cubicBezTo>
                <a:cubicBezTo>
                  <a:pt x="170" y="449"/>
                  <a:pt x="188" y="449"/>
                  <a:pt x="207" y="448"/>
                </a:cubicBezTo>
                <a:cubicBezTo>
                  <a:pt x="380" y="447"/>
                  <a:pt x="380" y="447"/>
                  <a:pt x="380" y="447"/>
                </a:cubicBezTo>
                <a:cubicBezTo>
                  <a:pt x="492" y="210"/>
                  <a:pt x="492" y="210"/>
                  <a:pt x="492" y="210"/>
                </a:cubicBezTo>
                <a:cubicBezTo>
                  <a:pt x="380" y="0"/>
                  <a:pt x="380" y="0"/>
                  <a:pt x="380" y="0"/>
                </a:cubicBezTo>
                <a:lnTo>
                  <a:pt x="141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8" name="Google Shape;1888;p47"/>
          <p:cNvSpPr txBox="1"/>
          <p:nvPr/>
        </p:nvSpPr>
        <p:spPr>
          <a:xfrm>
            <a:off x="887903" y="3844236"/>
            <a:ext cx="678641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/>
          </a:p>
        </p:txBody>
      </p:sp>
      <p:sp>
        <p:nvSpPr>
          <p:cNvPr id="1889" name="Google Shape;1889;p47"/>
          <p:cNvSpPr/>
          <p:nvPr/>
        </p:nvSpPr>
        <p:spPr>
          <a:xfrm>
            <a:off x="767554" y="4993786"/>
            <a:ext cx="10493982" cy="951624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05BADD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0" name="Google Shape;1890;p47"/>
          <p:cNvSpPr/>
          <p:nvPr/>
        </p:nvSpPr>
        <p:spPr>
          <a:xfrm>
            <a:off x="738432" y="4904813"/>
            <a:ext cx="1046163" cy="1095375"/>
          </a:xfrm>
          <a:custGeom>
            <a:rect b="b" l="l" r="r" t="t"/>
            <a:pathLst>
              <a:path extrusionOk="0" h="515" w="492">
                <a:moveTo>
                  <a:pt x="141" y="0"/>
                </a:moveTo>
                <a:cubicBezTo>
                  <a:pt x="110" y="2"/>
                  <a:pt x="78" y="3"/>
                  <a:pt x="47" y="9"/>
                </a:cubicBezTo>
                <a:cubicBezTo>
                  <a:pt x="26" y="14"/>
                  <a:pt x="9" y="23"/>
                  <a:pt x="4" y="49"/>
                </a:cubicBezTo>
                <a:cubicBezTo>
                  <a:pt x="0" y="66"/>
                  <a:pt x="1" y="84"/>
                  <a:pt x="1" y="102"/>
                </a:cubicBezTo>
                <a:cubicBezTo>
                  <a:pt x="1" y="433"/>
                  <a:pt x="1" y="433"/>
                  <a:pt x="1" y="433"/>
                </a:cubicBezTo>
                <a:cubicBezTo>
                  <a:pt x="3" y="450"/>
                  <a:pt x="3" y="466"/>
                  <a:pt x="15" y="480"/>
                </a:cubicBezTo>
                <a:cubicBezTo>
                  <a:pt x="27" y="494"/>
                  <a:pt x="48" y="499"/>
                  <a:pt x="65" y="504"/>
                </a:cubicBezTo>
                <a:cubicBezTo>
                  <a:pt x="84" y="510"/>
                  <a:pt x="104" y="512"/>
                  <a:pt x="123" y="515"/>
                </a:cubicBezTo>
                <a:cubicBezTo>
                  <a:pt x="94" y="510"/>
                  <a:pt x="54" y="504"/>
                  <a:pt x="28" y="486"/>
                </a:cubicBezTo>
                <a:cubicBezTo>
                  <a:pt x="23" y="483"/>
                  <a:pt x="20" y="478"/>
                  <a:pt x="21" y="472"/>
                </a:cubicBezTo>
                <a:cubicBezTo>
                  <a:pt x="23" y="460"/>
                  <a:pt x="52" y="458"/>
                  <a:pt x="61" y="457"/>
                </a:cubicBezTo>
                <a:cubicBezTo>
                  <a:pt x="84" y="454"/>
                  <a:pt x="108" y="452"/>
                  <a:pt x="131" y="451"/>
                </a:cubicBezTo>
                <a:cubicBezTo>
                  <a:pt x="138" y="450"/>
                  <a:pt x="145" y="450"/>
                  <a:pt x="152" y="450"/>
                </a:cubicBezTo>
                <a:cubicBezTo>
                  <a:pt x="170" y="449"/>
                  <a:pt x="188" y="449"/>
                  <a:pt x="207" y="448"/>
                </a:cubicBezTo>
                <a:cubicBezTo>
                  <a:pt x="380" y="447"/>
                  <a:pt x="380" y="447"/>
                  <a:pt x="380" y="447"/>
                </a:cubicBezTo>
                <a:cubicBezTo>
                  <a:pt x="492" y="210"/>
                  <a:pt x="492" y="210"/>
                  <a:pt x="492" y="210"/>
                </a:cubicBezTo>
                <a:cubicBezTo>
                  <a:pt x="380" y="0"/>
                  <a:pt x="380" y="0"/>
                  <a:pt x="380" y="0"/>
                </a:cubicBezTo>
                <a:lnTo>
                  <a:pt x="141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1" name="Google Shape;1891;p47"/>
          <p:cNvSpPr txBox="1"/>
          <p:nvPr/>
        </p:nvSpPr>
        <p:spPr>
          <a:xfrm>
            <a:off x="887903" y="5134556"/>
            <a:ext cx="678641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/>
          </a:p>
        </p:txBody>
      </p:sp>
      <p:sp>
        <p:nvSpPr>
          <p:cNvPr id="1892" name="Google Shape;1892;p47"/>
          <p:cNvSpPr txBox="1"/>
          <p:nvPr/>
        </p:nvSpPr>
        <p:spPr>
          <a:xfrm>
            <a:off x="2168770" y="1413972"/>
            <a:ext cx="83820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5103C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893" name="Google Shape;1893;p47"/>
          <p:cNvSpPr txBox="1"/>
          <p:nvPr/>
        </p:nvSpPr>
        <p:spPr>
          <a:xfrm>
            <a:off x="2168770" y="2704292"/>
            <a:ext cx="83820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5103C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894" name="Google Shape;1894;p47"/>
          <p:cNvSpPr txBox="1"/>
          <p:nvPr/>
        </p:nvSpPr>
        <p:spPr>
          <a:xfrm>
            <a:off x="2168770" y="3994612"/>
            <a:ext cx="83820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5103C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895" name="Google Shape;1895;p47"/>
          <p:cNvSpPr txBox="1"/>
          <p:nvPr/>
        </p:nvSpPr>
        <p:spPr>
          <a:xfrm>
            <a:off x="2168770" y="5284932"/>
            <a:ext cx="83820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5103C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9" name="Shape 1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0" name="Google Shape;1900;p48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Text</a:t>
            </a:r>
            <a:endParaRPr/>
          </a:p>
        </p:txBody>
      </p:sp>
      <p:sp>
        <p:nvSpPr>
          <p:cNvPr id="1901" name="Google Shape;1901;p48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902" name="Google Shape;1902;p48"/>
          <p:cNvCxnSpPr/>
          <p:nvPr/>
        </p:nvCxnSpPr>
        <p:spPr>
          <a:xfrm>
            <a:off x="975879" y="2673069"/>
            <a:ext cx="10179517" cy="0"/>
          </a:xfrm>
          <a:prstGeom prst="straightConnector1">
            <a:avLst/>
          </a:prstGeom>
          <a:noFill/>
          <a:ln cap="flat" cmpd="sng" w="9525">
            <a:solidFill>
              <a:srgbClr val="A5A5A5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1903" name="Google Shape;1903;p48"/>
          <p:cNvCxnSpPr/>
          <p:nvPr/>
        </p:nvCxnSpPr>
        <p:spPr>
          <a:xfrm>
            <a:off x="975879" y="3650171"/>
            <a:ext cx="10179517" cy="0"/>
          </a:xfrm>
          <a:prstGeom prst="straightConnector1">
            <a:avLst/>
          </a:prstGeom>
          <a:noFill/>
          <a:ln cap="flat" cmpd="sng" w="9525">
            <a:solidFill>
              <a:srgbClr val="A5A5A5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1904" name="Google Shape;1904;p48"/>
          <p:cNvCxnSpPr/>
          <p:nvPr/>
        </p:nvCxnSpPr>
        <p:spPr>
          <a:xfrm>
            <a:off x="975879" y="1693943"/>
            <a:ext cx="10179517" cy="0"/>
          </a:xfrm>
          <a:prstGeom prst="straightConnector1">
            <a:avLst/>
          </a:prstGeom>
          <a:noFill/>
          <a:ln cap="flat" cmpd="sng" w="9525">
            <a:solidFill>
              <a:srgbClr val="A5A5A5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1905" name="Google Shape;1905;p48"/>
          <p:cNvCxnSpPr/>
          <p:nvPr/>
        </p:nvCxnSpPr>
        <p:spPr>
          <a:xfrm>
            <a:off x="975879" y="4628357"/>
            <a:ext cx="10179517" cy="0"/>
          </a:xfrm>
          <a:prstGeom prst="straightConnector1">
            <a:avLst/>
          </a:prstGeom>
          <a:noFill/>
          <a:ln cap="flat" cmpd="sng" w="9525">
            <a:solidFill>
              <a:srgbClr val="A5A5A5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1906" name="Google Shape;1906;p48"/>
          <p:cNvCxnSpPr/>
          <p:nvPr/>
        </p:nvCxnSpPr>
        <p:spPr>
          <a:xfrm>
            <a:off x="975879" y="5606002"/>
            <a:ext cx="10179517" cy="0"/>
          </a:xfrm>
          <a:prstGeom prst="straightConnector1">
            <a:avLst/>
          </a:prstGeom>
          <a:noFill/>
          <a:ln cap="flat" cmpd="sng" w="9525">
            <a:solidFill>
              <a:srgbClr val="A5A5A5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1907" name="Google Shape;1907;p48"/>
          <p:cNvSpPr/>
          <p:nvPr/>
        </p:nvSpPr>
        <p:spPr>
          <a:xfrm>
            <a:off x="978822" y="2827251"/>
            <a:ext cx="651027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158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92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908" name="Google Shape;1908;p48"/>
          <p:cNvSpPr/>
          <p:nvPr/>
        </p:nvSpPr>
        <p:spPr>
          <a:xfrm>
            <a:off x="978822" y="2339043"/>
            <a:ext cx="6510276" cy="27699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1" marL="158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16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1909" name="Google Shape;1909;p48"/>
          <p:cNvSpPr/>
          <p:nvPr/>
        </p:nvSpPr>
        <p:spPr>
          <a:xfrm>
            <a:off x="975880" y="3807535"/>
            <a:ext cx="651027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158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92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910" name="Google Shape;1910;p48"/>
          <p:cNvSpPr/>
          <p:nvPr/>
        </p:nvSpPr>
        <p:spPr>
          <a:xfrm>
            <a:off x="975880" y="3318664"/>
            <a:ext cx="6510276" cy="27699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1" marL="158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16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1911" name="Google Shape;1911;p48"/>
          <p:cNvSpPr/>
          <p:nvPr/>
        </p:nvSpPr>
        <p:spPr>
          <a:xfrm>
            <a:off x="975880" y="1844805"/>
            <a:ext cx="651027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158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92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912" name="Google Shape;1912;p48"/>
          <p:cNvSpPr/>
          <p:nvPr/>
        </p:nvSpPr>
        <p:spPr>
          <a:xfrm>
            <a:off x="975880" y="1368665"/>
            <a:ext cx="6510276" cy="27699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1" marL="158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16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1913" name="Google Shape;1913;p48"/>
          <p:cNvSpPr/>
          <p:nvPr/>
        </p:nvSpPr>
        <p:spPr>
          <a:xfrm>
            <a:off x="978822" y="4773508"/>
            <a:ext cx="651027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158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92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914" name="Google Shape;1914;p48"/>
          <p:cNvSpPr/>
          <p:nvPr/>
        </p:nvSpPr>
        <p:spPr>
          <a:xfrm>
            <a:off x="978822" y="4299624"/>
            <a:ext cx="6510276" cy="27699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1" marL="158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16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1915" name="Google Shape;1915;p48"/>
          <p:cNvSpPr/>
          <p:nvPr/>
        </p:nvSpPr>
        <p:spPr>
          <a:xfrm>
            <a:off x="978822" y="5745301"/>
            <a:ext cx="651027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158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92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916" name="Google Shape;1916;p48"/>
          <p:cNvSpPr/>
          <p:nvPr/>
        </p:nvSpPr>
        <p:spPr>
          <a:xfrm>
            <a:off x="978822" y="5273287"/>
            <a:ext cx="6510276" cy="27699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1" marL="158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16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1917" name="Google Shape;1917;p48"/>
          <p:cNvSpPr/>
          <p:nvPr/>
        </p:nvSpPr>
        <p:spPr>
          <a:xfrm rot="-5400000">
            <a:off x="217049" y="3660454"/>
            <a:ext cx="979992" cy="18264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8" name="Google Shape;1918;p48"/>
          <p:cNvSpPr/>
          <p:nvPr/>
        </p:nvSpPr>
        <p:spPr>
          <a:xfrm rot="-5400000">
            <a:off x="217049" y="2678923"/>
            <a:ext cx="979992" cy="18264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9" name="Google Shape;1919;p48"/>
          <p:cNvSpPr/>
          <p:nvPr/>
        </p:nvSpPr>
        <p:spPr>
          <a:xfrm>
            <a:off x="550862" y="2614061"/>
            <a:ext cx="312370" cy="312370"/>
          </a:xfrm>
          <a:prstGeom prst="ellipse">
            <a:avLst/>
          </a:prstGeom>
          <a:solidFill>
            <a:schemeClr val="lt1"/>
          </a:solidFill>
          <a:ln cap="flat" cmpd="sng" w="28575">
            <a:solidFill>
              <a:srgbClr val="03366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1920" name="Google Shape;1920;p48"/>
          <p:cNvSpPr/>
          <p:nvPr/>
        </p:nvSpPr>
        <p:spPr>
          <a:xfrm rot="-5400000">
            <a:off x="217049" y="1704226"/>
            <a:ext cx="979992" cy="182646"/>
          </a:xfrm>
          <a:custGeom>
            <a:rect b="b" l="l" r="r" t="t"/>
            <a:pathLst>
              <a:path extrusionOk="0" h="852940" w="5969418">
                <a:moveTo>
                  <a:pt x="0" y="0"/>
                </a:moveTo>
                <a:lnTo>
                  <a:pt x="5542948" y="0"/>
                </a:lnTo>
                <a:cubicBezTo>
                  <a:pt x="5778481" y="0"/>
                  <a:pt x="5969418" y="190937"/>
                  <a:pt x="5969418" y="426470"/>
                </a:cubicBezTo>
                <a:lnTo>
                  <a:pt x="5969417" y="426470"/>
                </a:lnTo>
                <a:cubicBezTo>
                  <a:pt x="5969417" y="662003"/>
                  <a:pt x="5778480" y="852940"/>
                  <a:pt x="5542947" y="852940"/>
                </a:cubicBezTo>
                <a:lnTo>
                  <a:pt x="0" y="85293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1" name="Google Shape;1921;p48"/>
          <p:cNvSpPr/>
          <p:nvPr/>
        </p:nvSpPr>
        <p:spPr>
          <a:xfrm>
            <a:off x="550862" y="3591163"/>
            <a:ext cx="312370" cy="312370"/>
          </a:xfrm>
          <a:prstGeom prst="ellipse">
            <a:avLst/>
          </a:prstGeom>
          <a:solidFill>
            <a:schemeClr val="lt1"/>
          </a:solidFill>
          <a:ln cap="flat" cmpd="sng" w="28575">
            <a:solidFill>
              <a:srgbClr val="2F5C8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1922" name="Google Shape;1922;p48"/>
          <p:cNvSpPr/>
          <p:nvPr/>
        </p:nvSpPr>
        <p:spPr>
          <a:xfrm>
            <a:off x="550862" y="1634935"/>
            <a:ext cx="312370" cy="312370"/>
          </a:xfrm>
          <a:prstGeom prst="ellipse">
            <a:avLst/>
          </a:prstGeom>
          <a:solidFill>
            <a:schemeClr val="lt1"/>
          </a:solidFill>
          <a:ln cap="flat" cmpd="sng" w="28575">
            <a:solidFill>
              <a:srgbClr val="00173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1923" name="Google Shape;1923;p48"/>
          <p:cNvSpPr/>
          <p:nvPr/>
        </p:nvSpPr>
        <p:spPr>
          <a:xfrm rot="-5400000">
            <a:off x="217049" y="4634211"/>
            <a:ext cx="979992" cy="18264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4" name="Google Shape;1924;p48"/>
          <p:cNvSpPr/>
          <p:nvPr/>
        </p:nvSpPr>
        <p:spPr>
          <a:xfrm>
            <a:off x="550862" y="4569349"/>
            <a:ext cx="312370" cy="312370"/>
          </a:xfrm>
          <a:prstGeom prst="ellipse">
            <a:avLst/>
          </a:prstGeom>
          <a:solidFill>
            <a:schemeClr val="lt1"/>
          </a:solidFill>
          <a:ln cap="flat" cmpd="sng" w="28575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1925" name="Google Shape;1925;p48"/>
          <p:cNvSpPr/>
          <p:nvPr/>
        </p:nvSpPr>
        <p:spPr>
          <a:xfrm flipH="1" rot="-5400000">
            <a:off x="217049" y="5611857"/>
            <a:ext cx="979992" cy="182646"/>
          </a:xfrm>
          <a:custGeom>
            <a:rect b="b" l="l" r="r" t="t"/>
            <a:pathLst>
              <a:path extrusionOk="0" h="852940" w="5969418">
                <a:moveTo>
                  <a:pt x="0" y="0"/>
                </a:moveTo>
                <a:lnTo>
                  <a:pt x="5542948" y="0"/>
                </a:lnTo>
                <a:cubicBezTo>
                  <a:pt x="5778481" y="0"/>
                  <a:pt x="5969418" y="190937"/>
                  <a:pt x="5969418" y="426470"/>
                </a:cubicBezTo>
                <a:lnTo>
                  <a:pt x="5969417" y="426470"/>
                </a:lnTo>
                <a:cubicBezTo>
                  <a:pt x="5969417" y="662003"/>
                  <a:pt x="5778480" y="852940"/>
                  <a:pt x="5542947" y="852940"/>
                </a:cubicBezTo>
                <a:lnTo>
                  <a:pt x="0" y="85293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68"/>
              <a:buFont typeface="Arial"/>
              <a:buNone/>
            </a:pPr>
            <a:r>
              <a:t/>
            </a:r>
            <a:endParaRPr b="0" i="0" sz="156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6" name="Google Shape;1926;p48"/>
          <p:cNvSpPr/>
          <p:nvPr/>
        </p:nvSpPr>
        <p:spPr>
          <a:xfrm>
            <a:off x="550862" y="5546994"/>
            <a:ext cx="312370" cy="312370"/>
          </a:xfrm>
          <a:prstGeom prst="ellipse">
            <a:avLst/>
          </a:prstGeom>
          <a:solidFill>
            <a:schemeClr val="lt1"/>
          </a:solidFill>
          <a:ln cap="flat" cmpd="sng" w="28575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0" name="Shape 1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1" name="Google Shape;1931;p49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Text</a:t>
            </a:r>
            <a:endParaRPr/>
          </a:p>
        </p:txBody>
      </p:sp>
      <p:sp>
        <p:nvSpPr>
          <p:cNvPr id="1932" name="Google Shape;1932;p49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1933" name="Google Shape;1933;p49"/>
          <p:cNvGrpSpPr/>
          <p:nvPr/>
        </p:nvGrpSpPr>
        <p:grpSpPr>
          <a:xfrm>
            <a:off x="1144349" y="1292158"/>
            <a:ext cx="914400" cy="876300"/>
            <a:chOff x="858520" y="1447800"/>
            <a:chExt cx="914400" cy="876300"/>
          </a:xfrm>
        </p:grpSpPr>
        <p:sp>
          <p:nvSpPr>
            <p:cNvPr id="1934" name="Google Shape;1934;p49"/>
            <p:cNvSpPr/>
            <p:nvPr/>
          </p:nvSpPr>
          <p:spPr>
            <a:xfrm>
              <a:off x="858520" y="1447800"/>
              <a:ext cx="914400" cy="876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p49"/>
            <p:cNvSpPr/>
            <p:nvPr/>
          </p:nvSpPr>
          <p:spPr>
            <a:xfrm>
              <a:off x="1389538" y="1447800"/>
              <a:ext cx="383382" cy="876300"/>
            </a:xfrm>
            <a:custGeom>
              <a:rect b="b" l="l" r="r" t="t"/>
              <a:pathLst>
                <a:path extrusionOk="0" h="876300" w="383382">
                  <a:moveTo>
                    <a:pt x="247650" y="0"/>
                  </a:moveTo>
                  <a:lnTo>
                    <a:pt x="383382" y="0"/>
                  </a:lnTo>
                  <a:lnTo>
                    <a:pt x="383382" y="876300"/>
                  </a:lnTo>
                  <a:lnTo>
                    <a:pt x="216099" y="876300"/>
                  </a:lnTo>
                  <a:lnTo>
                    <a:pt x="216099" y="245864"/>
                  </a:lnTo>
                  <a:cubicBezTo>
                    <a:pt x="154980" y="303014"/>
                    <a:pt x="82947" y="345281"/>
                    <a:pt x="0" y="372666"/>
                  </a:cubicBezTo>
                  <a:lnTo>
                    <a:pt x="0" y="220861"/>
                  </a:lnTo>
                  <a:cubicBezTo>
                    <a:pt x="43656" y="206574"/>
                    <a:pt x="91083" y="179487"/>
                    <a:pt x="142280" y="139601"/>
                  </a:cubicBezTo>
                  <a:cubicBezTo>
                    <a:pt x="193477" y="99715"/>
                    <a:pt x="228600" y="53181"/>
                    <a:pt x="2476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9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36" name="Google Shape;1936;p49"/>
          <p:cNvSpPr txBox="1"/>
          <p:nvPr/>
        </p:nvSpPr>
        <p:spPr>
          <a:xfrm>
            <a:off x="2379475" y="1503957"/>
            <a:ext cx="2982768" cy="45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0" lang="en-US" sz="20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grpSp>
        <p:nvGrpSpPr>
          <p:cNvPr id="1937" name="Google Shape;1937;p49"/>
          <p:cNvGrpSpPr/>
          <p:nvPr/>
        </p:nvGrpSpPr>
        <p:grpSpPr>
          <a:xfrm>
            <a:off x="1144349" y="3283235"/>
            <a:ext cx="914400" cy="876300"/>
            <a:chOff x="858520" y="3438877"/>
            <a:chExt cx="914400" cy="876300"/>
          </a:xfrm>
        </p:grpSpPr>
        <p:sp>
          <p:nvSpPr>
            <p:cNvPr id="1938" name="Google Shape;1938;p49"/>
            <p:cNvSpPr/>
            <p:nvPr/>
          </p:nvSpPr>
          <p:spPr>
            <a:xfrm>
              <a:off x="858520" y="3438877"/>
              <a:ext cx="914400" cy="8763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9" name="Google Shape;1939;p49"/>
            <p:cNvSpPr/>
            <p:nvPr/>
          </p:nvSpPr>
          <p:spPr>
            <a:xfrm>
              <a:off x="1186538" y="3438877"/>
              <a:ext cx="586382" cy="876300"/>
            </a:xfrm>
            <a:custGeom>
              <a:rect b="b" l="l" r="r" t="t"/>
              <a:pathLst>
                <a:path extrusionOk="0" h="876300" w="586382">
                  <a:moveTo>
                    <a:pt x="309562" y="0"/>
                  </a:moveTo>
                  <a:cubicBezTo>
                    <a:pt x="395684" y="0"/>
                    <a:pt x="463351" y="23217"/>
                    <a:pt x="512564" y="69652"/>
                  </a:cubicBezTo>
                  <a:cubicBezTo>
                    <a:pt x="561776" y="116086"/>
                    <a:pt x="586382" y="173831"/>
                    <a:pt x="586382" y="242888"/>
                  </a:cubicBezTo>
                  <a:cubicBezTo>
                    <a:pt x="586382" y="282178"/>
                    <a:pt x="579338" y="319584"/>
                    <a:pt x="565249" y="355104"/>
                  </a:cubicBezTo>
                  <a:cubicBezTo>
                    <a:pt x="551160" y="390624"/>
                    <a:pt x="528836" y="427831"/>
                    <a:pt x="498276" y="466725"/>
                  </a:cubicBezTo>
                  <a:cubicBezTo>
                    <a:pt x="478036" y="492522"/>
                    <a:pt x="441523" y="529630"/>
                    <a:pt x="388739" y="578049"/>
                  </a:cubicBezTo>
                  <a:cubicBezTo>
                    <a:pt x="335954" y="626467"/>
                    <a:pt x="302518" y="658614"/>
                    <a:pt x="288428" y="674489"/>
                  </a:cubicBezTo>
                  <a:cubicBezTo>
                    <a:pt x="274339" y="690364"/>
                    <a:pt x="262929" y="705842"/>
                    <a:pt x="254198" y="720924"/>
                  </a:cubicBezTo>
                  <a:lnTo>
                    <a:pt x="586382" y="720924"/>
                  </a:lnTo>
                  <a:lnTo>
                    <a:pt x="586382" y="876300"/>
                  </a:lnTo>
                  <a:lnTo>
                    <a:pt x="0" y="876300"/>
                  </a:lnTo>
                  <a:cubicBezTo>
                    <a:pt x="6350" y="817563"/>
                    <a:pt x="25400" y="761901"/>
                    <a:pt x="57150" y="709315"/>
                  </a:cubicBezTo>
                  <a:cubicBezTo>
                    <a:pt x="88900" y="656729"/>
                    <a:pt x="151606" y="586978"/>
                    <a:pt x="245268" y="500063"/>
                  </a:cubicBezTo>
                  <a:cubicBezTo>
                    <a:pt x="320675" y="429816"/>
                    <a:pt x="366911" y="382191"/>
                    <a:pt x="383976" y="357188"/>
                  </a:cubicBezTo>
                  <a:cubicBezTo>
                    <a:pt x="406995" y="322660"/>
                    <a:pt x="418504" y="288528"/>
                    <a:pt x="418504" y="254794"/>
                  </a:cubicBezTo>
                  <a:cubicBezTo>
                    <a:pt x="418504" y="217488"/>
                    <a:pt x="408483" y="188813"/>
                    <a:pt x="388441" y="168771"/>
                  </a:cubicBezTo>
                  <a:cubicBezTo>
                    <a:pt x="368399" y="148729"/>
                    <a:pt x="340717" y="138708"/>
                    <a:pt x="305395" y="138708"/>
                  </a:cubicBezTo>
                  <a:cubicBezTo>
                    <a:pt x="270470" y="138708"/>
                    <a:pt x="242689" y="149225"/>
                    <a:pt x="222051" y="170260"/>
                  </a:cubicBezTo>
                  <a:cubicBezTo>
                    <a:pt x="201414" y="191294"/>
                    <a:pt x="189507" y="226219"/>
                    <a:pt x="186332" y="275035"/>
                  </a:cubicBezTo>
                  <a:lnTo>
                    <a:pt x="19645" y="258366"/>
                  </a:lnTo>
                  <a:cubicBezTo>
                    <a:pt x="29567" y="166291"/>
                    <a:pt x="60721" y="100211"/>
                    <a:pt x="113109" y="60127"/>
                  </a:cubicBezTo>
                  <a:cubicBezTo>
                    <a:pt x="165496" y="20042"/>
                    <a:pt x="230981" y="0"/>
                    <a:pt x="3095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9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40" name="Google Shape;1940;p49"/>
          <p:cNvSpPr txBox="1"/>
          <p:nvPr/>
        </p:nvSpPr>
        <p:spPr>
          <a:xfrm>
            <a:off x="2379475" y="3495034"/>
            <a:ext cx="2982768" cy="45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0" lang="en-US" sz="20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grpSp>
        <p:nvGrpSpPr>
          <p:cNvPr id="1941" name="Google Shape;1941;p49"/>
          <p:cNvGrpSpPr/>
          <p:nvPr/>
        </p:nvGrpSpPr>
        <p:grpSpPr>
          <a:xfrm>
            <a:off x="1144349" y="5144803"/>
            <a:ext cx="914400" cy="891183"/>
            <a:chOff x="858520" y="5300445"/>
            <a:chExt cx="914400" cy="891183"/>
          </a:xfrm>
        </p:grpSpPr>
        <p:sp>
          <p:nvSpPr>
            <p:cNvPr id="1942" name="Google Shape;1942;p49"/>
            <p:cNvSpPr/>
            <p:nvPr/>
          </p:nvSpPr>
          <p:spPr>
            <a:xfrm>
              <a:off x="858520" y="5300445"/>
              <a:ext cx="914400" cy="8763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3" name="Google Shape;1943;p49"/>
            <p:cNvSpPr/>
            <p:nvPr/>
          </p:nvSpPr>
          <p:spPr>
            <a:xfrm>
              <a:off x="1193086" y="5300445"/>
              <a:ext cx="579834" cy="891183"/>
            </a:xfrm>
            <a:custGeom>
              <a:rect b="b" l="l" r="r" t="t"/>
              <a:pathLst>
                <a:path extrusionOk="0" h="891183" w="579834">
                  <a:moveTo>
                    <a:pt x="281582" y="0"/>
                  </a:moveTo>
                  <a:cubicBezTo>
                    <a:pt x="363736" y="0"/>
                    <a:pt x="429617" y="26194"/>
                    <a:pt x="479226" y="78581"/>
                  </a:cubicBezTo>
                  <a:cubicBezTo>
                    <a:pt x="520104" y="121444"/>
                    <a:pt x="540543" y="169863"/>
                    <a:pt x="540543" y="223838"/>
                  </a:cubicBezTo>
                  <a:cubicBezTo>
                    <a:pt x="540543" y="300435"/>
                    <a:pt x="498673" y="361553"/>
                    <a:pt x="414933" y="407194"/>
                  </a:cubicBezTo>
                  <a:cubicBezTo>
                    <a:pt x="464939" y="417910"/>
                    <a:pt x="504924" y="441921"/>
                    <a:pt x="534888" y="479227"/>
                  </a:cubicBezTo>
                  <a:cubicBezTo>
                    <a:pt x="564852" y="516533"/>
                    <a:pt x="579834" y="561578"/>
                    <a:pt x="579834" y="614363"/>
                  </a:cubicBezTo>
                  <a:cubicBezTo>
                    <a:pt x="579834" y="690960"/>
                    <a:pt x="551854" y="756245"/>
                    <a:pt x="495895" y="810220"/>
                  </a:cubicBezTo>
                  <a:cubicBezTo>
                    <a:pt x="439936" y="864196"/>
                    <a:pt x="370284" y="891183"/>
                    <a:pt x="286940" y="891183"/>
                  </a:cubicBezTo>
                  <a:cubicBezTo>
                    <a:pt x="207962" y="891183"/>
                    <a:pt x="142478" y="868462"/>
                    <a:pt x="90487" y="823020"/>
                  </a:cubicBezTo>
                  <a:cubicBezTo>
                    <a:pt x="38497" y="777578"/>
                    <a:pt x="8334" y="718145"/>
                    <a:pt x="0" y="644724"/>
                  </a:cubicBezTo>
                  <a:lnTo>
                    <a:pt x="161925" y="625078"/>
                  </a:lnTo>
                  <a:cubicBezTo>
                    <a:pt x="167084" y="666353"/>
                    <a:pt x="180975" y="697905"/>
                    <a:pt x="203597" y="719733"/>
                  </a:cubicBezTo>
                  <a:cubicBezTo>
                    <a:pt x="226218" y="741561"/>
                    <a:pt x="253603" y="752475"/>
                    <a:pt x="285750" y="752475"/>
                  </a:cubicBezTo>
                  <a:cubicBezTo>
                    <a:pt x="320278" y="752475"/>
                    <a:pt x="349349" y="739378"/>
                    <a:pt x="372963" y="713185"/>
                  </a:cubicBezTo>
                  <a:cubicBezTo>
                    <a:pt x="396577" y="686991"/>
                    <a:pt x="408384" y="651669"/>
                    <a:pt x="408384" y="607219"/>
                  </a:cubicBezTo>
                  <a:cubicBezTo>
                    <a:pt x="408384" y="565150"/>
                    <a:pt x="397073" y="531813"/>
                    <a:pt x="374451" y="507206"/>
                  </a:cubicBezTo>
                  <a:cubicBezTo>
                    <a:pt x="351829" y="482600"/>
                    <a:pt x="324247" y="470297"/>
                    <a:pt x="291703" y="470297"/>
                  </a:cubicBezTo>
                  <a:cubicBezTo>
                    <a:pt x="270272" y="470297"/>
                    <a:pt x="244673" y="474464"/>
                    <a:pt x="214907" y="482799"/>
                  </a:cubicBezTo>
                  <a:lnTo>
                    <a:pt x="233362" y="346472"/>
                  </a:lnTo>
                  <a:cubicBezTo>
                    <a:pt x="278606" y="347663"/>
                    <a:pt x="313134" y="337840"/>
                    <a:pt x="336947" y="317004"/>
                  </a:cubicBezTo>
                  <a:cubicBezTo>
                    <a:pt x="360759" y="296168"/>
                    <a:pt x="372665" y="268486"/>
                    <a:pt x="372665" y="233958"/>
                  </a:cubicBezTo>
                  <a:cubicBezTo>
                    <a:pt x="372665" y="204589"/>
                    <a:pt x="363934" y="181174"/>
                    <a:pt x="346472" y="163711"/>
                  </a:cubicBezTo>
                  <a:cubicBezTo>
                    <a:pt x="329009" y="146249"/>
                    <a:pt x="305792" y="137517"/>
                    <a:pt x="276820" y="137517"/>
                  </a:cubicBezTo>
                  <a:cubicBezTo>
                    <a:pt x="248245" y="137517"/>
                    <a:pt x="223837" y="147439"/>
                    <a:pt x="203597" y="167283"/>
                  </a:cubicBezTo>
                  <a:cubicBezTo>
                    <a:pt x="183356" y="187127"/>
                    <a:pt x="171053" y="216099"/>
                    <a:pt x="166687" y="254199"/>
                  </a:cubicBezTo>
                  <a:lnTo>
                    <a:pt x="12501" y="228005"/>
                  </a:lnTo>
                  <a:cubicBezTo>
                    <a:pt x="23217" y="175221"/>
                    <a:pt x="39389" y="133053"/>
                    <a:pt x="61019" y="101501"/>
                  </a:cubicBezTo>
                  <a:cubicBezTo>
                    <a:pt x="82649" y="69949"/>
                    <a:pt x="112811" y="45145"/>
                    <a:pt x="151507" y="27087"/>
                  </a:cubicBezTo>
                  <a:cubicBezTo>
                    <a:pt x="190202" y="9029"/>
                    <a:pt x="233561" y="0"/>
                    <a:pt x="28158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9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44" name="Google Shape;1944;p49"/>
          <p:cNvSpPr txBox="1"/>
          <p:nvPr/>
        </p:nvSpPr>
        <p:spPr>
          <a:xfrm>
            <a:off x="2379475" y="5364043"/>
            <a:ext cx="2982768" cy="45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0" lang="en-US" sz="20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grpSp>
        <p:nvGrpSpPr>
          <p:cNvPr id="1945" name="Google Shape;1945;p49"/>
          <p:cNvGrpSpPr/>
          <p:nvPr/>
        </p:nvGrpSpPr>
        <p:grpSpPr>
          <a:xfrm>
            <a:off x="6870398" y="1292158"/>
            <a:ext cx="914400" cy="876300"/>
            <a:chOff x="5504180" y="1447800"/>
            <a:chExt cx="914400" cy="876300"/>
          </a:xfrm>
        </p:grpSpPr>
        <p:sp>
          <p:nvSpPr>
            <p:cNvPr id="1946" name="Google Shape;1946;p49"/>
            <p:cNvSpPr/>
            <p:nvPr/>
          </p:nvSpPr>
          <p:spPr>
            <a:xfrm>
              <a:off x="5504180" y="1447800"/>
              <a:ext cx="914400" cy="876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7" name="Google Shape;1947;p49"/>
            <p:cNvSpPr/>
            <p:nvPr/>
          </p:nvSpPr>
          <p:spPr>
            <a:xfrm>
              <a:off x="5791121" y="1447800"/>
              <a:ext cx="627459" cy="876300"/>
            </a:xfrm>
            <a:custGeom>
              <a:rect b="b" l="l" r="r" t="t"/>
              <a:pathLst>
                <a:path extrusionOk="0" h="876300" w="627459">
                  <a:moveTo>
                    <a:pt x="378618" y="0"/>
                  </a:moveTo>
                  <a:lnTo>
                    <a:pt x="519112" y="0"/>
                  </a:lnTo>
                  <a:lnTo>
                    <a:pt x="519112" y="553641"/>
                  </a:lnTo>
                  <a:lnTo>
                    <a:pt x="627459" y="553641"/>
                  </a:lnTo>
                  <a:lnTo>
                    <a:pt x="627459" y="700683"/>
                  </a:lnTo>
                  <a:lnTo>
                    <a:pt x="519112" y="700683"/>
                  </a:lnTo>
                  <a:lnTo>
                    <a:pt x="519112" y="876300"/>
                  </a:lnTo>
                  <a:lnTo>
                    <a:pt x="357187" y="876300"/>
                  </a:lnTo>
                  <a:lnTo>
                    <a:pt x="357187" y="700683"/>
                  </a:lnTo>
                  <a:lnTo>
                    <a:pt x="0" y="700683"/>
                  </a:lnTo>
                  <a:lnTo>
                    <a:pt x="0" y="554236"/>
                  </a:lnTo>
                  <a:lnTo>
                    <a:pt x="378618" y="0"/>
                  </a:lnTo>
                  <a:close/>
                  <a:moveTo>
                    <a:pt x="357187" y="255389"/>
                  </a:moveTo>
                  <a:lnTo>
                    <a:pt x="156567" y="553641"/>
                  </a:lnTo>
                  <a:lnTo>
                    <a:pt x="357187" y="553641"/>
                  </a:lnTo>
                  <a:lnTo>
                    <a:pt x="357187" y="2553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9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48" name="Google Shape;1948;p49"/>
          <p:cNvGrpSpPr/>
          <p:nvPr/>
        </p:nvGrpSpPr>
        <p:grpSpPr>
          <a:xfrm>
            <a:off x="6870398" y="3283235"/>
            <a:ext cx="914400" cy="876300"/>
            <a:chOff x="5504180" y="3438877"/>
            <a:chExt cx="914400" cy="876300"/>
          </a:xfrm>
        </p:grpSpPr>
        <p:sp>
          <p:nvSpPr>
            <p:cNvPr id="1949" name="Google Shape;1949;p49"/>
            <p:cNvSpPr/>
            <p:nvPr/>
          </p:nvSpPr>
          <p:spPr>
            <a:xfrm>
              <a:off x="5504180" y="3438877"/>
              <a:ext cx="914400" cy="8763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0" name="Google Shape;1950;p49"/>
            <p:cNvSpPr/>
            <p:nvPr/>
          </p:nvSpPr>
          <p:spPr>
            <a:xfrm>
              <a:off x="5831602" y="3438877"/>
              <a:ext cx="586978" cy="875705"/>
            </a:xfrm>
            <a:custGeom>
              <a:rect b="b" l="l" r="r" t="t"/>
              <a:pathLst>
                <a:path extrusionOk="0" h="875705" w="586978">
                  <a:moveTo>
                    <a:pt x="105966" y="0"/>
                  </a:moveTo>
                  <a:lnTo>
                    <a:pt x="548283" y="0"/>
                  </a:lnTo>
                  <a:lnTo>
                    <a:pt x="548283" y="156567"/>
                  </a:lnTo>
                  <a:lnTo>
                    <a:pt x="232767" y="156567"/>
                  </a:lnTo>
                  <a:lnTo>
                    <a:pt x="206574" y="304800"/>
                  </a:lnTo>
                  <a:cubicBezTo>
                    <a:pt x="243880" y="286147"/>
                    <a:pt x="281980" y="276821"/>
                    <a:pt x="320874" y="276821"/>
                  </a:cubicBezTo>
                  <a:cubicBezTo>
                    <a:pt x="395089" y="276821"/>
                    <a:pt x="457994" y="303808"/>
                    <a:pt x="509588" y="357783"/>
                  </a:cubicBezTo>
                  <a:cubicBezTo>
                    <a:pt x="561181" y="411758"/>
                    <a:pt x="586978" y="481807"/>
                    <a:pt x="586978" y="567928"/>
                  </a:cubicBezTo>
                  <a:cubicBezTo>
                    <a:pt x="586978" y="639763"/>
                    <a:pt x="566142" y="703858"/>
                    <a:pt x="524470" y="760214"/>
                  </a:cubicBezTo>
                  <a:cubicBezTo>
                    <a:pt x="467717" y="837208"/>
                    <a:pt x="388938" y="875705"/>
                    <a:pt x="288131" y="875705"/>
                  </a:cubicBezTo>
                  <a:cubicBezTo>
                    <a:pt x="207566" y="875705"/>
                    <a:pt x="141883" y="854075"/>
                    <a:pt x="91083" y="810816"/>
                  </a:cubicBezTo>
                  <a:cubicBezTo>
                    <a:pt x="40283" y="767557"/>
                    <a:pt x="9922" y="709414"/>
                    <a:pt x="0" y="636389"/>
                  </a:cubicBezTo>
                  <a:lnTo>
                    <a:pt x="166688" y="619125"/>
                  </a:lnTo>
                  <a:cubicBezTo>
                    <a:pt x="171450" y="656828"/>
                    <a:pt x="185539" y="686693"/>
                    <a:pt x="208955" y="708720"/>
                  </a:cubicBezTo>
                  <a:cubicBezTo>
                    <a:pt x="232370" y="730746"/>
                    <a:pt x="259358" y="741760"/>
                    <a:pt x="289917" y="741760"/>
                  </a:cubicBezTo>
                  <a:cubicBezTo>
                    <a:pt x="324842" y="741760"/>
                    <a:pt x="354410" y="727571"/>
                    <a:pt x="378619" y="699195"/>
                  </a:cubicBezTo>
                  <a:cubicBezTo>
                    <a:pt x="402828" y="670818"/>
                    <a:pt x="414933" y="628055"/>
                    <a:pt x="414933" y="570905"/>
                  </a:cubicBezTo>
                  <a:cubicBezTo>
                    <a:pt x="414933" y="517327"/>
                    <a:pt x="402927" y="477143"/>
                    <a:pt x="378917" y="450354"/>
                  </a:cubicBezTo>
                  <a:cubicBezTo>
                    <a:pt x="354906" y="423565"/>
                    <a:pt x="323652" y="410171"/>
                    <a:pt x="285155" y="410171"/>
                  </a:cubicBezTo>
                  <a:cubicBezTo>
                    <a:pt x="237133" y="410171"/>
                    <a:pt x="194072" y="431403"/>
                    <a:pt x="155972" y="473869"/>
                  </a:cubicBezTo>
                  <a:lnTo>
                    <a:pt x="20241" y="454224"/>
                  </a:lnTo>
                  <a:lnTo>
                    <a:pt x="1059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9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51" name="Google Shape;1951;p49"/>
          <p:cNvGrpSpPr/>
          <p:nvPr/>
        </p:nvGrpSpPr>
        <p:grpSpPr>
          <a:xfrm>
            <a:off x="6870398" y="5144803"/>
            <a:ext cx="914400" cy="891183"/>
            <a:chOff x="5504180" y="5300445"/>
            <a:chExt cx="914400" cy="891183"/>
          </a:xfrm>
        </p:grpSpPr>
        <p:sp>
          <p:nvSpPr>
            <p:cNvPr id="1952" name="Google Shape;1952;p49"/>
            <p:cNvSpPr/>
            <p:nvPr/>
          </p:nvSpPr>
          <p:spPr>
            <a:xfrm>
              <a:off x="5504180" y="5300445"/>
              <a:ext cx="914400" cy="8763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3" name="Google Shape;1953;p49"/>
            <p:cNvSpPr/>
            <p:nvPr/>
          </p:nvSpPr>
          <p:spPr>
            <a:xfrm>
              <a:off x="5835769" y="5300445"/>
              <a:ext cx="582811" cy="891183"/>
            </a:xfrm>
            <a:custGeom>
              <a:rect b="b" l="l" r="r" t="t"/>
              <a:pathLst>
                <a:path extrusionOk="0" h="891183" w="582811">
                  <a:moveTo>
                    <a:pt x="319087" y="0"/>
                  </a:moveTo>
                  <a:cubicBezTo>
                    <a:pt x="385366" y="0"/>
                    <a:pt x="440234" y="18554"/>
                    <a:pt x="483691" y="55662"/>
                  </a:cubicBezTo>
                  <a:cubicBezTo>
                    <a:pt x="527149" y="92770"/>
                    <a:pt x="554831" y="146646"/>
                    <a:pt x="566737" y="217289"/>
                  </a:cubicBezTo>
                  <a:lnTo>
                    <a:pt x="404812" y="235149"/>
                  </a:lnTo>
                  <a:cubicBezTo>
                    <a:pt x="400844" y="201811"/>
                    <a:pt x="390525" y="177205"/>
                    <a:pt x="373856" y="161330"/>
                  </a:cubicBezTo>
                  <a:cubicBezTo>
                    <a:pt x="357187" y="145455"/>
                    <a:pt x="335558" y="137517"/>
                    <a:pt x="308967" y="137517"/>
                  </a:cubicBezTo>
                  <a:cubicBezTo>
                    <a:pt x="273645" y="137517"/>
                    <a:pt x="243780" y="153392"/>
                    <a:pt x="219373" y="185142"/>
                  </a:cubicBezTo>
                  <a:cubicBezTo>
                    <a:pt x="194965" y="216892"/>
                    <a:pt x="179586" y="282972"/>
                    <a:pt x="173236" y="383381"/>
                  </a:cubicBezTo>
                  <a:cubicBezTo>
                    <a:pt x="214908" y="334169"/>
                    <a:pt x="266700" y="309563"/>
                    <a:pt x="328612" y="309563"/>
                  </a:cubicBezTo>
                  <a:cubicBezTo>
                    <a:pt x="398462" y="309563"/>
                    <a:pt x="458291" y="336153"/>
                    <a:pt x="508099" y="389335"/>
                  </a:cubicBezTo>
                  <a:cubicBezTo>
                    <a:pt x="557907" y="442516"/>
                    <a:pt x="582811" y="511175"/>
                    <a:pt x="582811" y="595313"/>
                  </a:cubicBezTo>
                  <a:cubicBezTo>
                    <a:pt x="582811" y="684610"/>
                    <a:pt x="556617" y="756245"/>
                    <a:pt x="504230" y="810220"/>
                  </a:cubicBezTo>
                  <a:cubicBezTo>
                    <a:pt x="451842" y="864196"/>
                    <a:pt x="384572" y="891183"/>
                    <a:pt x="302419" y="891183"/>
                  </a:cubicBezTo>
                  <a:cubicBezTo>
                    <a:pt x="214312" y="891183"/>
                    <a:pt x="141883" y="856953"/>
                    <a:pt x="85130" y="788492"/>
                  </a:cubicBezTo>
                  <a:cubicBezTo>
                    <a:pt x="28376" y="720031"/>
                    <a:pt x="0" y="607814"/>
                    <a:pt x="0" y="451842"/>
                  </a:cubicBezTo>
                  <a:cubicBezTo>
                    <a:pt x="0" y="291902"/>
                    <a:pt x="29567" y="176610"/>
                    <a:pt x="88702" y="105966"/>
                  </a:cubicBezTo>
                  <a:cubicBezTo>
                    <a:pt x="147836" y="35322"/>
                    <a:pt x="224631" y="0"/>
                    <a:pt x="319087" y="0"/>
                  </a:cubicBezTo>
                  <a:close/>
                  <a:moveTo>
                    <a:pt x="302419" y="432792"/>
                  </a:moveTo>
                  <a:cubicBezTo>
                    <a:pt x="270272" y="432792"/>
                    <a:pt x="243086" y="445393"/>
                    <a:pt x="220861" y="470595"/>
                  </a:cubicBezTo>
                  <a:cubicBezTo>
                    <a:pt x="198636" y="495796"/>
                    <a:pt x="187523" y="533003"/>
                    <a:pt x="187523" y="582216"/>
                  </a:cubicBezTo>
                  <a:cubicBezTo>
                    <a:pt x="187523" y="636588"/>
                    <a:pt x="200025" y="678557"/>
                    <a:pt x="225028" y="708124"/>
                  </a:cubicBezTo>
                  <a:cubicBezTo>
                    <a:pt x="250031" y="737692"/>
                    <a:pt x="278606" y="752475"/>
                    <a:pt x="310753" y="752475"/>
                  </a:cubicBezTo>
                  <a:cubicBezTo>
                    <a:pt x="341709" y="752475"/>
                    <a:pt x="367506" y="740371"/>
                    <a:pt x="388144" y="716161"/>
                  </a:cubicBezTo>
                  <a:cubicBezTo>
                    <a:pt x="408781" y="691952"/>
                    <a:pt x="419100" y="652264"/>
                    <a:pt x="419100" y="597099"/>
                  </a:cubicBezTo>
                  <a:cubicBezTo>
                    <a:pt x="419100" y="540346"/>
                    <a:pt x="407987" y="498773"/>
                    <a:pt x="385762" y="472381"/>
                  </a:cubicBezTo>
                  <a:cubicBezTo>
                    <a:pt x="363537" y="445989"/>
                    <a:pt x="335756" y="432792"/>
                    <a:pt x="302419" y="43279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9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54" name="Google Shape;1954;p49"/>
          <p:cNvSpPr txBox="1"/>
          <p:nvPr/>
        </p:nvSpPr>
        <p:spPr>
          <a:xfrm>
            <a:off x="8105523" y="1503957"/>
            <a:ext cx="2982768" cy="45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0" lang="en-US" sz="20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955" name="Google Shape;1955;p49"/>
          <p:cNvSpPr txBox="1"/>
          <p:nvPr/>
        </p:nvSpPr>
        <p:spPr>
          <a:xfrm>
            <a:off x="8105523" y="3495034"/>
            <a:ext cx="2982768" cy="45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0" lang="en-US" sz="20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956" name="Google Shape;1956;p49"/>
          <p:cNvSpPr txBox="1"/>
          <p:nvPr/>
        </p:nvSpPr>
        <p:spPr>
          <a:xfrm>
            <a:off x="8105523" y="5364043"/>
            <a:ext cx="2982768" cy="45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0" lang="en-US" sz="20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5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sp>
        <p:nvSpPr>
          <p:cNvPr id="74" name="Google Shape;74;p5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75" name="Google Shape;75;p5"/>
          <p:cNvGraphicFramePr/>
          <p:nvPr/>
        </p:nvGraphicFramePr>
        <p:xfrm>
          <a:off x="605863" y="118455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{4EEDA2D2-36C9-46D7-8F72-988B752FC5EB}</a:tableStyleId>
              </a:tblPr>
              <a:tblGrid>
                <a:gridCol w="2073800"/>
                <a:gridCol w="1297550"/>
                <a:gridCol w="1297550"/>
                <a:gridCol w="1297550"/>
                <a:gridCol w="1297550"/>
                <a:gridCol w="1297550"/>
                <a:gridCol w="1297550"/>
                <a:gridCol w="1297550"/>
              </a:tblGrid>
              <a:tr h="453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/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20571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24A1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✔</a:t>
                      </a:r>
                      <a:endParaRPr sz="2000">
                        <a:solidFill>
                          <a:srgbClr val="24A14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DA1E2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🗶</a:t>
                      </a:r>
                      <a:endParaRPr sz="2000">
                        <a:solidFill>
                          <a:srgbClr val="DA1E2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A1E28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DA1E2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🗶</a:t>
                      </a:r>
                      <a:endParaRPr sz="2000">
                        <a:solidFill>
                          <a:srgbClr val="DA1E2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A1E28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DA1E2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🗶</a:t>
                      </a:r>
                      <a:endParaRPr sz="2000">
                        <a:solidFill>
                          <a:srgbClr val="DA1E2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A1E28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DA1E2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🗶</a:t>
                      </a:r>
                      <a:endParaRPr sz="2000">
                        <a:solidFill>
                          <a:srgbClr val="DA1E2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A1E28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DA1E2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🗶</a:t>
                      </a:r>
                      <a:endParaRPr sz="2000">
                        <a:solidFill>
                          <a:srgbClr val="DA1E2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4A148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24A1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✔</a:t>
                      </a:r>
                      <a:endParaRPr sz="2000">
                        <a:solidFill>
                          <a:srgbClr val="24A14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0571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None/>
                      </a:pPr>
                      <a:r>
                        <a:rPr b="0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A1E28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DA1E2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🗶</a:t>
                      </a:r>
                      <a:endParaRPr sz="2000">
                        <a:solidFill>
                          <a:srgbClr val="DA1E2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A1E28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DA1E2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🗶</a:t>
                      </a:r>
                      <a:endParaRPr sz="2000">
                        <a:solidFill>
                          <a:srgbClr val="DA1E2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4A148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24A1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✔</a:t>
                      </a:r>
                      <a:endParaRPr sz="2000">
                        <a:solidFill>
                          <a:srgbClr val="24A14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A1E28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DA1E2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🗶</a:t>
                      </a:r>
                      <a:endParaRPr sz="2000">
                        <a:solidFill>
                          <a:srgbClr val="DA1E2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4A148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24A1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✔</a:t>
                      </a:r>
                      <a:endParaRPr sz="2000">
                        <a:solidFill>
                          <a:srgbClr val="24A14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4A148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24A1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✔</a:t>
                      </a:r>
                      <a:endParaRPr sz="2000">
                        <a:solidFill>
                          <a:srgbClr val="24A14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A1E28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DA1E2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🗶</a:t>
                      </a:r>
                      <a:endParaRPr sz="2000">
                        <a:solidFill>
                          <a:srgbClr val="DA1E2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0" name="Shape 1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1" name="Google Shape;1961;p50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Text</a:t>
            </a:r>
            <a:endParaRPr/>
          </a:p>
        </p:txBody>
      </p:sp>
      <p:sp>
        <p:nvSpPr>
          <p:cNvPr id="1962" name="Google Shape;1962;p50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63" name="Google Shape;1963;p50"/>
          <p:cNvSpPr/>
          <p:nvPr/>
        </p:nvSpPr>
        <p:spPr>
          <a:xfrm flipH="1" rot="10800000">
            <a:off x="1933452" y="2999068"/>
            <a:ext cx="576000" cy="336935"/>
          </a:xfrm>
          <a:prstGeom prst="round2SameRect">
            <a:avLst>
              <a:gd fmla="val 36365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4" name="Google Shape;1964;p50"/>
          <p:cNvSpPr/>
          <p:nvPr/>
        </p:nvSpPr>
        <p:spPr>
          <a:xfrm flipH="1" rot="10800000">
            <a:off x="1933452" y="5676852"/>
            <a:ext cx="576000" cy="336935"/>
          </a:xfrm>
          <a:prstGeom prst="round2SameRect">
            <a:avLst>
              <a:gd fmla="val 36365" name="adj1"/>
              <a:gd fmla="val 0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5" name="Google Shape;1965;p50"/>
          <p:cNvSpPr/>
          <p:nvPr/>
        </p:nvSpPr>
        <p:spPr>
          <a:xfrm flipH="1" rot="10800000">
            <a:off x="7617552" y="2999068"/>
            <a:ext cx="576000" cy="336935"/>
          </a:xfrm>
          <a:prstGeom prst="round2SameRect">
            <a:avLst>
              <a:gd fmla="val 36365" name="adj1"/>
              <a:gd fmla="val 0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6" name="Google Shape;1966;p50"/>
          <p:cNvSpPr/>
          <p:nvPr/>
        </p:nvSpPr>
        <p:spPr>
          <a:xfrm flipH="1" rot="10800000">
            <a:off x="7617552" y="5676852"/>
            <a:ext cx="576000" cy="336935"/>
          </a:xfrm>
          <a:prstGeom prst="round2SameRect">
            <a:avLst>
              <a:gd fmla="val 36365" name="adj1"/>
              <a:gd fmla="val 0" name="adj2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7" name="Google Shape;1967;p50"/>
          <p:cNvSpPr/>
          <p:nvPr/>
        </p:nvSpPr>
        <p:spPr>
          <a:xfrm>
            <a:off x="1797978" y="1623484"/>
            <a:ext cx="3892042" cy="1525952"/>
          </a:xfrm>
          <a:prstGeom prst="roundRect">
            <a:avLst>
              <a:gd fmla="val 3334" name="adj"/>
            </a:avLst>
          </a:prstGeom>
          <a:solidFill>
            <a:schemeClr val="lt1"/>
          </a:solidFill>
          <a:ln>
            <a:noFill/>
          </a:ln>
          <a:effectLst>
            <a:outerShdw blurRad="63500" rotWithShape="0" algn="ctr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8" name="Google Shape;1968;p50"/>
          <p:cNvSpPr/>
          <p:nvPr/>
        </p:nvSpPr>
        <p:spPr>
          <a:xfrm>
            <a:off x="858519" y="1289334"/>
            <a:ext cx="1433245" cy="2046669"/>
          </a:xfrm>
          <a:prstGeom prst="roundRect">
            <a:avLst>
              <a:gd fmla="val 9167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9" name="Google Shape;1969;p50"/>
          <p:cNvSpPr/>
          <p:nvPr/>
        </p:nvSpPr>
        <p:spPr>
          <a:xfrm>
            <a:off x="1797978" y="4301268"/>
            <a:ext cx="3892042" cy="1525952"/>
          </a:xfrm>
          <a:prstGeom prst="roundRect">
            <a:avLst>
              <a:gd fmla="val 3334" name="adj"/>
            </a:avLst>
          </a:prstGeom>
          <a:solidFill>
            <a:schemeClr val="lt1"/>
          </a:solidFill>
          <a:ln>
            <a:noFill/>
          </a:ln>
          <a:effectLst>
            <a:outerShdw blurRad="63500" rotWithShape="0" algn="ctr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0" name="Google Shape;1970;p50"/>
          <p:cNvSpPr/>
          <p:nvPr/>
        </p:nvSpPr>
        <p:spPr>
          <a:xfrm>
            <a:off x="858519" y="3967118"/>
            <a:ext cx="1433245" cy="2046669"/>
          </a:xfrm>
          <a:prstGeom prst="roundRect">
            <a:avLst>
              <a:gd fmla="val 916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1" name="Google Shape;1971;p50"/>
          <p:cNvSpPr/>
          <p:nvPr/>
        </p:nvSpPr>
        <p:spPr>
          <a:xfrm>
            <a:off x="7482078" y="1623484"/>
            <a:ext cx="3892042" cy="1525952"/>
          </a:xfrm>
          <a:prstGeom prst="roundRect">
            <a:avLst>
              <a:gd fmla="val 3334" name="adj"/>
            </a:avLst>
          </a:prstGeom>
          <a:solidFill>
            <a:schemeClr val="lt1"/>
          </a:solidFill>
          <a:ln>
            <a:noFill/>
          </a:ln>
          <a:effectLst>
            <a:outerShdw blurRad="63500" rotWithShape="0" algn="ctr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2" name="Google Shape;1972;p50"/>
          <p:cNvSpPr/>
          <p:nvPr/>
        </p:nvSpPr>
        <p:spPr>
          <a:xfrm>
            <a:off x="6542619" y="1289334"/>
            <a:ext cx="1433245" cy="2046669"/>
          </a:xfrm>
          <a:prstGeom prst="roundRect">
            <a:avLst>
              <a:gd fmla="val 9167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3" name="Google Shape;1973;p50"/>
          <p:cNvSpPr/>
          <p:nvPr/>
        </p:nvSpPr>
        <p:spPr>
          <a:xfrm>
            <a:off x="7482078" y="4301268"/>
            <a:ext cx="3892042" cy="1525952"/>
          </a:xfrm>
          <a:prstGeom prst="roundRect">
            <a:avLst>
              <a:gd fmla="val 3334" name="adj"/>
            </a:avLst>
          </a:prstGeom>
          <a:solidFill>
            <a:schemeClr val="lt1"/>
          </a:solidFill>
          <a:ln>
            <a:noFill/>
          </a:ln>
          <a:effectLst>
            <a:outerShdw blurRad="63500" rotWithShape="0" algn="ctr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4" name="Google Shape;1974;p50"/>
          <p:cNvSpPr/>
          <p:nvPr/>
        </p:nvSpPr>
        <p:spPr>
          <a:xfrm>
            <a:off x="6542619" y="3967118"/>
            <a:ext cx="1433245" cy="2046669"/>
          </a:xfrm>
          <a:prstGeom prst="roundRect">
            <a:avLst>
              <a:gd fmla="val 9167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5" name="Google Shape;1975;p50"/>
          <p:cNvSpPr txBox="1"/>
          <p:nvPr/>
        </p:nvSpPr>
        <p:spPr>
          <a:xfrm>
            <a:off x="1305141" y="1565508"/>
            <a:ext cx="540000" cy="4062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/>
          </a:p>
        </p:txBody>
      </p:sp>
      <p:sp>
        <p:nvSpPr>
          <p:cNvPr id="1976" name="Google Shape;1976;p50"/>
          <p:cNvSpPr txBox="1"/>
          <p:nvPr/>
        </p:nvSpPr>
        <p:spPr>
          <a:xfrm>
            <a:off x="6989241" y="1565508"/>
            <a:ext cx="540000" cy="4062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/>
          </a:p>
        </p:txBody>
      </p:sp>
      <p:sp>
        <p:nvSpPr>
          <p:cNvPr id="1977" name="Google Shape;1977;p50"/>
          <p:cNvSpPr txBox="1"/>
          <p:nvPr/>
        </p:nvSpPr>
        <p:spPr>
          <a:xfrm>
            <a:off x="1305141" y="4243292"/>
            <a:ext cx="540000" cy="4062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/>
          </a:p>
        </p:txBody>
      </p:sp>
      <p:sp>
        <p:nvSpPr>
          <p:cNvPr id="1978" name="Google Shape;1978;p50"/>
          <p:cNvSpPr txBox="1"/>
          <p:nvPr/>
        </p:nvSpPr>
        <p:spPr>
          <a:xfrm>
            <a:off x="6989241" y="4243292"/>
            <a:ext cx="540000" cy="4062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/>
          </a:p>
        </p:txBody>
      </p:sp>
      <p:cxnSp>
        <p:nvCxnSpPr>
          <p:cNvPr id="1979" name="Google Shape;1979;p50"/>
          <p:cNvCxnSpPr/>
          <p:nvPr/>
        </p:nvCxnSpPr>
        <p:spPr>
          <a:xfrm>
            <a:off x="1403197" y="2103853"/>
            <a:ext cx="343889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980" name="Google Shape;1980;p50"/>
          <p:cNvCxnSpPr/>
          <p:nvPr/>
        </p:nvCxnSpPr>
        <p:spPr>
          <a:xfrm>
            <a:off x="7087297" y="2103853"/>
            <a:ext cx="343889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981" name="Google Shape;1981;p50"/>
          <p:cNvCxnSpPr/>
          <p:nvPr/>
        </p:nvCxnSpPr>
        <p:spPr>
          <a:xfrm>
            <a:off x="1403197" y="4781637"/>
            <a:ext cx="343889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982" name="Google Shape;1982;p50"/>
          <p:cNvCxnSpPr/>
          <p:nvPr/>
        </p:nvCxnSpPr>
        <p:spPr>
          <a:xfrm>
            <a:off x="7087297" y="4781637"/>
            <a:ext cx="343889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983" name="Google Shape;1983;p50"/>
          <p:cNvSpPr txBox="1"/>
          <p:nvPr/>
        </p:nvSpPr>
        <p:spPr>
          <a:xfrm>
            <a:off x="2427432" y="2160109"/>
            <a:ext cx="2982768" cy="45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800"/>
              <a:buFont typeface="Arial"/>
              <a:buNone/>
            </a:pPr>
            <a:r>
              <a:rPr b="0" lang="en-US" sz="18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984" name="Google Shape;1984;p50"/>
          <p:cNvSpPr txBox="1"/>
          <p:nvPr/>
        </p:nvSpPr>
        <p:spPr>
          <a:xfrm>
            <a:off x="2427432" y="4837893"/>
            <a:ext cx="2982768" cy="45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800"/>
              <a:buFont typeface="Arial"/>
              <a:buNone/>
            </a:pPr>
            <a:r>
              <a:rPr b="0" lang="en-US" sz="18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985" name="Google Shape;1985;p50"/>
          <p:cNvSpPr txBox="1"/>
          <p:nvPr/>
        </p:nvSpPr>
        <p:spPr>
          <a:xfrm>
            <a:off x="8111338" y="2160109"/>
            <a:ext cx="2982768" cy="45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800"/>
              <a:buFont typeface="Arial"/>
              <a:buNone/>
            </a:pPr>
            <a:r>
              <a:rPr b="0" lang="en-US" sz="18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986" name="Google Shape;1986;p50"/>
          <p:cNvSpPr txBox="1"/>
          <p:nvPr/>
        </p:nvSpPr>
        <p:spPr>
          <a:xfrm>
            <a:off x="8111338" y="4837893"/>
            <a:ext cx="2982768" cy="45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800"/>
              <a:buFont typeface="Arial"/>
              <a:buNone/>
            </a:pPr>
            <a:r>
              <a:rPr b="0" lang="en-US" sz="18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987" name="Google Shape;1987;p50"/>
          <p:cNvSpPr txBox="1"/>
          <p:nvPr/>
        </p:nvSpPr>
        <p:spPr>
          <a:xfrm>
            <a:off x="1195528" y="2306623"/>
            <a:ext cx="759227" cy="45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1" lang="en-US" sz="20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1988" name="Google Shape;1988;p50"/>
          <p:cNvSpPr txBox="1"/>
          <p:nvPr/>
        </p:nvSpPr>
        <p:spPr>
          <a:xfrm>
            <a:off x="1195528" y="4984407"/>
            <a:ext cx="759227" cy="45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1" lang="en-US" sz="20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1989" name="Google Shape;1989;p50"/>
          <p:cNvSpPr txBox="1"/>
          <p:nvPr/>
        </p:nvSpPr>
        <p:spPr>
          <a:xfrm>
            <a:off x="6879628" y="2306623"/>
            <a:ext cx="759227" cy="45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1" lang="en-US" sz="20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1990" name="Google Shape;1990;p50"/>
          <p:cNvSpPr txBox="1"/>
          <p:nvPr/>
        </p:nvSpPr>
        <p:spPr>
          <a:xfrm>
            <a:off x="6879628" y="4984407"/>
            <a:ext cx="759227" cy="45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1" lang="en-US" sz="20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4" name="Shape 1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5" name="Google Shape;1995;p51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Text</a:t>
            </a:r>
            <a:endParaRPr/>
          </a:p>
        </p:txBody>
      </p:sp>
      <p:sp>
        <p:nvSpPr>
          <p:cNvPr id="1996" name="Google Shape;1996;p51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97" name="Google Shape;1997;p51"/>
          <p:cNvSpPr/>
          <p:nvPr/>
        </p:nvSpPr>
        <p:spPr>
          <a:xfrm>
            <a:off x="1106805" y="1358138"/>
            <a:ext cx="4704080" cy="110642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8" name="Google Shape;1998;p51"/>
          <p:cNvSpPr/>
          <p:nvPr/>
        </p:nvSpPr>
        <p:spPr>
          <a:xfrm>
            <a:off x="812219" y="1598962"/>
            <a:ext cx="588645" cy="624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/>
          </a:p>
        </p:txBody>
      </p:sp>
      <p:sp>
        <p:nvSpPr>
          <p:cNvPr id="1999" name="Google Shape;1999;p51"/>
          <p:cNvSpPr/>
          <p:nvPr/>
        </p:nvSpPr>
        <p:spPr>
          <a:xfrm>
            <a:off x="6670040" y="1358138"/>
            <a:ext cx="4704080" cy="110642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0" name="Google Shape;2000;p51"/>
          <p:cNvSpPr/>
          <p:nvPr/>
        </p:nvSpPr>
        <p:spPr>
          <a:xfrm>
            <a:off x="6375454" y="1598962"/>
            <a:ext cx="588645" cy="624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/>
          </a:p>
        </p:txBody>
      </p:sp>
      <p:sp>
        <p:nvSpPr>
          <p:cNvPr id="2001" name="Google Shape;2001;p51"/>
          <p:cNvSpPr/>
          <p:nvPr/>
        </p:nvSpPr>
        <p:spPr>
          <a:xfrm>
            <a:off x="1106805" y="3137490"/>
            <a:ext cx="4704080" cy="110642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2" name="Google Shape;2002;p51"/>
          <p:cNvSpPr/>
          <p:nvPr/>
        </p:nvSpPr>
        <p:spPr>
          <a:xfrm>
            <a:off x="812219" y="3378314"/>
            <a:ext cx="588645" cy="624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/>
          </a:p>
        </p:txBody>
      </p:sp>
      <p:sp>
        <p:nvSpPr>
          <p:cNvPr id="2003" name="Google Shape;2003;p51"/>
          <p:cNvSpPr/>
          <p:nvPr/>
        </p:nvSpPr>
        <p:spPr>
          <a:xfrm>
            <a:off x="6670040" y="3137490"/>
            <a:ext cx="4704080" cy="110642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4" name="Google Shape;2004;p51"/>
          <p:cNvSpPr/>
          <p:nvPr/>
        </p:nvSpPr>
        <p:spPr>
          <a:xfrm>
            <a:off x="6375454" y="3378314"/>
            <a:ext cx="588645" cy="624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/>
          </a:p>
        </p:txBody>
      </p:sp>
      <p:sp>
        <p:nvSpPr>
          <p:cNvPr id="2005" name="Google Shape;2005;p51"/>
          <p:cNvSpPr/>
          <p:nvPr/>
        </p:nvSpPr>
        <p:spPr>
          <a:xfrm>
            <a:off x="1106805" y="4916842"/>
            <a:ext cx="4704080" cy="110642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6" name="Google Shape;2006;p51"/>
          <p:cNvSpPr/>
          <p:nvPr/>
        </p:nvSpPr>
        <p:spPr>
          <a:xfrm>
            <a:off x="812219" y="5157666"/>
            <a:ext cx="588645" cy="624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/>
          </a:p>
        </p:txBody>
      </p:sp>
      <p:sp>
        <p:nvSpPr>
          <p:cNvPr id="2007" name="Google Shape;2007;p51"/>
          <p:cNvSpPr/>
          <p:nvPr/>
        </p:nvSpPr>
        <p:spPr>
          <a:xfrm>
            <a:off x="6670040" y="4916842"/>
            <a:ext cx="4704080" cy="110642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8" name="Google Shape;2008;p51"/>
          <p:cNvSpPr/>
          <p:nvPr/>
        </p:nvSpPr>
        <p:spPr>
          <a:xfrm>
            <a:off x="6375454" y="5157666"/>
            <a:ext cx="588645" cy="624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06</a:t>
            </a:r>
            <a:endParaRPr/>
          </a:p>
        </p:txBody>
      </p:sp>
      <p:sp>
        <p:nvSpPr>
          <p:cNvPr id="2009" name="Google Shape;2009;p51"/>
          <p:cNvSpPr txBox="1"/>
          <p:nvPr/>
        </p:nvSpPr>
        <p:spPr>
          <a:xfrm>
            <a:off x="1524000" y="1684999"/>
            <a:ext cx="3352800" cy="45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0" lang="en-US" sz="20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010" name="Google Shape;2010;p51"/>
          <p:cNvSpPr txBox="1"/>
          <p:nvPr/>
        </p:nvSpPr>
        <p:spPr>
          <a:xfrm>
            <a:off x="1524000" y="3464351"/>
            <a:ext cx="3352800" cy="45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0" lang="en-US" sz="20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011" name="Google Shape;2011;p51"/>
          <p:cNvSpPr txBox="1"/>
          <p:nvPr/>
        </p:nvSpPr>
        <p:spPr>
          <a:xfrm>
            <a:off x="1524000" y="5243703"/>
            <a:ext cx="3352800" cy="45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0" lang="en-US" sz="20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012" name="Google Shape;2012;p51"/>
          <p:cNvSpPr txBox="1"/>
          <p:nvPr/>
        </p:nvSpPr>
        <p:spPr>
          <a:xfrm>
            <a:off x="7086600" y="1684999"/>
            <a:ext cx="3352800" cy="45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0" lang="en-US" sz="20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013" name="Google Shape;2013;p51"/>
          <p:cNvSpPr txBox="1"/>
          <p:nvPr/>
        </p:nvSpPr>
        <p:spPr>
          <a:xfrm>
            <a:off x="7086600" y="3464351"/>
            <a:ext cx="3352800" cy="45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0" lang="en-US" sz="20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014" name="Google Shape;2014;p51"/>
          <p:cNvSpPr txBox="1"/>
          <p:nvPr/>
        </p:nvSpPr>
        <p:spPr>
          <a:xfrm>
            <a:off x="7086600" y="5243703"/>
            <a:ext cx="3352800" cy="45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0" lang="en-US" sz="20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8" name="Shape 2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9" name="Google Shape;2019;p52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Text</a:t>
            </a:r>
            <a:endParaRPr/>
          </a:p>
        </p:txBody>
      </p:sp>
      <p:sp>
        <p:nvSpPr>
          <p:cNvPr id="2020" name="Google Shape;2020;p52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021" name="Google Shape;2021;p52"/>
          <p:cNvCxnSpPr/>
          <p:nvPr/>
        </p:nvCxnSpPr>
        <p:spPr>
          <a:xfrm>
            <a:off x="0" y="6019800"/>
            <a:ext cx="12192000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022" name="Google Shape;2022;p52"/>
          <p:cNvSpPr txBox="1"/>
          <p:nvPr/>
        </p:nvSpPr>
        <p:spPr>
          <a:xfrm>
            <a:off x="1524000" y="1473067"/>
            <a:ext cx="10210798" cy="45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0" lang="en-US" sz="20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023" name="Google Shape;2023;p52"/>
          <p:cNvSpPr/>
          <p:nvPr/>
        </p:nvSpPr>
        <p:spPr>
          <a:xfrm>
            <a:off x="556098" y="1507305"/>
            <a:ext cx="384228" cy="384228"/>
          </a:xfrm>
          <a:prstGeom prst="ellipse">
            <a:avLst/>
          </a:prstGeom>
          <a:noFill/>
          <a:ln cap="flat" cmpd="sng" w="127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4" name="Google Shape;2024;p52"/>
          <p:cNvSpPr txBox="1"/>
          <p:nvPr/>
        </p:nvSpPr>
        <p:spPr>
          <a:xfrm>
            <a:off x="1524000" y="2397184"/>
            <a:ext cx="10210798" cy="45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0" lang="en-US" sz="20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025" name="Google Shape;2025;p52"/>
          <p:cNvSpPr/>
          <p:nvPr/>
        </p:nvSpPr>
        <p:spPr>
          <a:xfrm>
            <a:off x="556098" y="2431422"/>
            <a:ext cx="384228" cy="384228"/>
          </a:xfrm>
          <a:prstGeom prst="ellipse">
            <a:avLst/>
          </a:prstGeom>
          <a:noFill/>
          <a:ln cap="flat" cmpd="sng" w="127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6" name="Google Shape;2026;p52"/>
          <p:cNvSpPr txBox="1"/>
          <p:nvPr/>
        </p:nvSpPr>
        <p:spPr>
          <a:xfrm>
            <a:off x="1524000" y="3321301"/>
            <a:ext cx="10210798" cy="45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0" lang="en-US" sz="20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027" name="Google Shape;2027;p52"/>
          <p:cNvSpPr/>
          <p:nvPr/>
        </p:nvSpPr>
        <p:spPr>
          <a:xfrm>
            <a:off x="556098" y="3355539"/>
            <a:ext cx="384228" cy="384228"/>
          </a:xfrm>
          <a:prstGeom prst="ellipse">
            <a:avLst/>
          </a:prstGeom>
          <a:noFill/>
          <a:ln cap="flat" cmpd="sng" w="127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8" name="Google Shape;2028;p52"/>
          <p:cNvSpPr txBox="1"/>
          <p:nvPr/>
        </p:nvSpPr>
        <p:spPr>
          <a:xfrm>
            <a:off x="1524000" y="4245418"/>
            <a:ext cx="10210798" cy="45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0" lang="en-US" sz="20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029" name="Google Shape;2029;p52"/>
          <p:cNvSpPr/>
          <p:nvPr/>
        </p:nvSpPr>
        <p:spPr>
          <a:xfrm>
            <a:off x="556098" y="4279656"/>
            <a:ext cx="384228" cy="384228"/>
          </a:xfrm>
          <a:prstGeom prst="ellipse">
            <a:avLst/>
          </a:prstGeom>
          <a:noFill/>
          <a:ln cap="flat" cmpd="sng" w="127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30" name="Google Shape;2030;p52"/>
          <p:cNvCxnSpPr/>
          <p:nvPr/>
        </p:nvCxnSpPr>
        <p:spPr>
          <a:xfrm rot="10800000">
            <a:off x="1273456" y="1676400"/>
            <a:ext cx="0" cy="43434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031" name="Google Shape;2031;p52"/>
          <p:cNvSpPr/>
          <p:nvPr/>
        </p:nvSpPr>
        <p:spPr>
          <a:xfrm>
            <a:off x="1156616" y="1582578"/>
            <a:ext cx="233680" cy="2336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2" name="Google Shape;2032;p52"/>
          <p:cNvSpPr/>
          <p:nvPr/>
        </p:nvSpPr>
        <p:spPr>
          <a:xfrm>
            <a:off x="1156616" y="2506695"/>
            <a:ext cx="233680" cy="2336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3" name="Google Shape;2033;p52"/>
          <p:cNvSpPr/>
          <p:nvPr/>
        </p:nvSpPr>
        <p:spPr>
          <a:xfrm>
            <a:off x="1156616" y="3430812"/>
            <a:ext cx="233680" cy="2336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4" name="Google Shape;2034;p52"/>
          <p:cNvSpPr/>
          <p:nvPr/>
        </p:nvSpPr>
        <p:spPr>
          <a:xfrm>
            <a:off x="1156616" y="4354929"/>
            <a:ext cx="233680" cy="2336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5" name="Google Shape;2035;p52"/>
          <p:cNvSpPr/>
          <p:nvPr/>
        </p:nvSpPr>
        <p:spPr>
          <a:xfrm>
            <a:off x="1156616" y="5279046"/>
            <a:ext cx="233680" cy="2336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6" name="Google Shape;2036;p52"/>
          <p:cNvSpPr txBox="1"/>
          <p:nvPr/>
        </p:nvSpPr>
        <p:spPr>
          <a:xfrm>
            <a:off x="1524000" y="5169535"/>
            <a:ext cx="10210798" cy="45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0" lang="en-US" sz="20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037" name="Google Shape;2037;p52"/>
          <p:cNvSpPr/>
          <p:nvPr/>
        </p:nvSpPr>
        <p:spPr>
          <a:xfrm>
            <a:off x="556098" y="5203773"/>
            <a:ext cx="384228" cy="384228"/>
          </a:xfrm>
          <a:prstGeom prst="ellipse">
            <a:avLst/>
          </a:prstGeom>
          <a:noFill/>
          <a:ln cap="flat" cmpd="sng" w="127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38" name="Google Shape;2038;p52"/>
          <p:cNvCxnSpPr/>
          <p:nvPr/>
        </p:nvCxnSpPr>
        <p:spPr>
          <a:xfrm>
            <a:off x="1524000" y="2161477"/>
            <a:ext cx="10210798" cy="0"/>
          </a:xfrm>
          <a:prstGeom prst="straightConnector1">
            <a:avLst/>
          </a:prstGeom>
          <a:noFill/>
          <a:ln cap="flat" cmpd="sng" w="9525">
            <a:solidFill>
              <a:srgbClr val="BFBFBF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2039" name="Google Shape;2039;p52"/>
          <p:cNvCxnSpPr/>
          <p:nvPr/>
        </p:nvCxnSpPr>
        <p:spPr>
          <a:xfrm>
            <a:off x="1524000" y="3085594"/>
            <a:ext cx="10210798" cy="0"/>
          </a:xfrm>
          <a:prstGeom prst="straightConnector1">
            <a:avLst/>
          </a:prstGeom>
          <a:noFill/>
          <a:ln cap="flat" cmpd="sng" w="9525">
            <a:solidFill>
              <a:srgbClr val="BFBFBF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2040" name="Google Shape;2040;p52"/>
          <p:cNvCxnSpPr/>
          <p:nvPr/>
        </p:nvCxnSpPr>
        <p:spPr>
          <a:xfrm>
            <a:off x="1524000" y="4009711"/>
            <a:ext cx="10210798" cy="0"/>
          </a:xfrm>
          <a:prstGeom prst="straightConnector1">
            <a:avLst/>
          </a:prstGeom>
          <a:noFill/>
          <a:ln cap="flat" cmpd="sng" w="9525">
            <a:solidFill>
              <a:srgbClr val="BFBFBF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2041" name="Google Shape;2041;p52"/>
          <p:cNvCxnSpPr/>
          <p:nvPr/>
        </p:nvCxnSpPr>
        <p:spPr>
          <a:xfrm>
            <a:off x="1524000" y="4933828"/>
            <a:ext cx="10210798" cy="0"/>
          </a:xfrm>
          <a:prstGeom prst="straightConnector1">
            <a:avLst/>
          </a:prstGeom>
          <a:noFill/>
          <a:ln cap="flat" cmpd="sng" w="9525">
            <a:solidFill>
              <a:srgbClr val="BFBFBF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2042" name="Google Shape;2042;p52"/>
          <p:cNvSpPr/>
          <p:nvPr/>
        </p:nvSpPr>
        <p:spPr>
          <a:xfrm>
            <a:off x="639322" y="1603318"/>
            <a:ext cx="217780" cy="192202"/>
          </a:xfrm>
          <a:custGeom>
            <a:rect b="b" l="l" r="r" t="t"/>
            <a:pathLst>
              <a:path extrusionOk="0" h="2884" w="3040">
                <a:moveTo>
                  <a:pt x="2963" y="0"/>
                </a:moveTo>
                <a:lnTo>
                  <a:pt x="3040" y="109"/>
                </a:lnTo>
                <a:lnTo>
                  <a:pt x="3040" y="109"/>
                </a:lnTo>
                <a:lnTo>
                  <a:pt x="2981" y="155"/>
                </a:lnTo>
                <a:lnTo>
                  <a:pt x="2922" y="203"/>
                </a:lnTo>
                <a:lnTo>
                  <a:pt x="2860" y="256"/>
                </a:lnTo>
                <a:lnTo>
                  <a:pt x="2799" y="309"/>
                </a:lnTo>
                <a:lnTo>
                  <a:pt x="2736" y="367"/>
                </a:lnTo>
                <a:lnTo>
                  <a:pt x="2673" y="428"/>
                </a:lnTo>
                <a:lnTo>
                  <a:pt x="2610" y="491"/>
                </a:lnTo>
                <a:lnTo>
                  <a:pt x="2545" y="557"/>
                </a:lnTo>
                <a:lnTo>
                  <a:pt x="2479" y="627"/>
                </a:lnTo>
                <a:lnTo>
                  <a:pt x="2413" y="699"/>
                </a:lnTo>
                <a:lnTo>
                  <a:pt x="2346" y="775"/>
                </a:lnTo>
                <a:lnTo>
                  <a:pt x="2277" y="853"/>
                </a:lnTo>
                <a:lnTo>
                  <a:pt x="2209" y="934"/>
                </a:lnTo>
                <a:lnTo>
                  <a:pt x="2139" y="1018"/>
                </a:lnTo>
                <a:lnTo>
                  <a:pt x="2067" y="1106"/>
                </a:lnTo>
                <a:lnTo>
                  <a:pt x="1996" y="1196"/>
                </a:lnTo>
                <a:lnTo>
                  <a:pt x="1996" y="1196"/>
                </a:lnTo>
                <a:lnTo>
                  <a:pt x="1926" y="1287"/>
                </a:lnTo>
                <a:lnTo>
                  <a:pt x="1858" y="1377"/>
                </a:lnTo>
                <a:lnTo>
                  <a:pt x="1790" y="1468"/>
                </a:lnTo>
                <a:lnTo>
                  <a:pt x="1727" y="1556"/>
                </a:lnTo>
                <a:lnTo>
                  <a:pt x="1664" y="1645"/>
                </a:lnTo>
                <a:lnTo>
                  <a:pt x="1605" y="1733"/>
                </a:lnTo>
                <a:lnTo>
                  <a:pt x="1546" y="1819"/>
                </a:lnTo>
                <a:lnTo>
                  <a:pt x="1490" y="1905"/>
                </a:lnTo>
                <a:lnTo>
                  <a:pt x="1437" y="1991"/>
                </a:lnTo>
                <a:lnTo>
                  <a:pt x="1385" y="2076"/>
                </a:lnTo>
                <a:lnTo>
                  <a:pt x="1336" y="2159"/>
                </a:lnTo>
                <a:lnTo>
                  <a:pt x="1289" y="2242"/>
                </a:lnTo>
                <a:lnTo>
                  <a:pt x="1243" y="2324"/>
                </a:lnTo>
                <a:lnTo>
                  <a:pt x="1200" y="2405"/>
                </a:lnTo>
                <a:lnTo>
                  <a:pt x="1160" y="2486"/>
                </a:lnTo>
                <a:lnTo>
                  <a:pt x="1120" y="2567"/>
                </a:lnTo>
                <a:lnTo>
                  <a:pt x="958" y="2676"/>
                </a:lnTo>
                <a:lnTo>
                  <a:pt x="958" y="2676"/>
                </a:lnTo>
                <a:lnTo>
                  <a:pt x="865" y="2741"/>
                </a:lnTo>
                <a:lnTo>
                  <a:pt x="788" y="2798"/>
                </a:lnTo>
                <a:lnTo>
                  <a:pt x="728" y="2845"/>
                </a:lnTo>
                <a:lnTo>
                  <a:pt x="704" y="2867"/>
                </a:lnTo>
                <a:lnTo>
                  <a:pt x="683" y="2884"/>
                </a:lnTo>
                <a:lnTo>
                  <a:pt x="683" y="2884"/>
                </a:lnTo>
                <a:lnTo>
                  <a:pt x="675" y="2856"/>
                </a:lnTo>
                <a:lnTo>
                  <a:pt x="666" y="2825"/>
                </a:lnTo>
                <a:lnTo>
                  <a:pt x="639" y="2748"/>
                </a:lnTo>
                <a:lnTo>
                  <a:pt x="603" y="2655"/>
                </a:lnTo>
                <a:lnTo>
                  <a:pt x="560" y="2546"/>
                </a:lnTo>
                <a:lnTo>
                  <a:pt x="498" y="2404"/>
                </a:lnTo>
                <a:lnTo>
                  <a:pt x="498" y="2404"/>
                </a:lnTo>
                <a:lnTo>
                  <a:pt x="465" y="2330"/>
                </a:lnTo>
                <a:lnTo>
                  <a:pt x="433" y="2261"/>
                </a:lnTo>
                <a:lnTo>
                  <a:pt x="401" y="2197"/>
                </a:lnTo>
                <a:lnTo>
                  <a:pt x="371" y="2137"/>
                </a:lnTo>
                <a:lnTo>
                  <a:pt x="340" y="2084"/>
                </a:lnTo>
                <a:lnTo>
                  <a:pt x="311" y="2034"/>
                </a:lnTo>
                <a:lnTo>
                  <a:pt x="281" y="1991"/>
                </a:lnTo>
                <a:lnTo>
                  <a:pt x="253" y="1950"/>
                </a:lnTo>
                <a:lnTo>
                  <a:pt x="253" y="1950"/>
                </a:lnTo>
                <a:lnTo>
                  <a:pt x="225" y="1915"/>
                </a:lnTo>
                <a:lnTo>
                  <a:pt x="195" y="1885"/>
                </a:lnTo>
                <a:lnTo>
                  <a:pt x="164" y="1855"/>
                </a:lnTo>
                <a:lnTo>
                  <a:pt x="133" y="1829"/>
                </a:lnTo>
                <a:lnTo>
                  <a:pt x="101" y="1807"/>
                </a:lnTo>
                <a:lnTo>
                  <a:pt x="69" y="1786"/>
                </a:lnTo>
                <a:lnTo>
                  <a:pt x="35" y="1770"/>
                </a:lnTo>
                <a:lnTo>
                  <a:pt x="0" y="1757"/>
                </a:lnTo>
                <a:lnTo>
                  <a:pt x="0" y="1757"/>
                </a:lnTo>
                <a:lnTo>
                  <a:pt x="30" y="1726"/>
                </a:lnTo>
                <a:lnTo>
                  <a:pt x="59" y="1698"/>
                </a:lnTo>
                <a:lnTo>
                  <a:pt x="87" y="1672"/>
                </a:lnTo>
                <a:lnTo>
                  <a:pt x="116" y="1646"/>
                </a:lnTo>
                <a:lnTo>
                  <a:pt x="144" y="1625"/>
                </a:lnTo>
                <a:lnTo>
                  <a:pt x="172" y="1605"/>
                </a:lnTo>
                <a:lnTo>
                  <a:pt x="199" y="1586"/>
                </a:lnTo>
                <a:lnTo>
                  <a:pt x="227" y="1568"/>
                </a:lnTo>
                <a:lnTo>
                  <a:pt x="254" y="1555"/>
                </a:lnTo>
                <a:lnTo>
                  <a:pt x="281" y="1542"/>
                </a:lnTo>
                <a:lnTo>
                  <a:pt x="307" y="1531"/>
                </a:lnTo>
                <a:lnTo>
                  <a:pt x="332" y="1523"/>
                </a:lnTo>
                <a:lnTo>
                  <a:pt x="359" y="1516"/>
                </a:lnTo>
                <a:lnTo>
                  <a:pt x="385" y="1511"/>
                </a:lnTo>
                <a:lnTo>
                  <a:pt x="409" y="1508"/>
                </a:lnTo>
                <a:lnTo>
                  <a:pt x="434" y="1507"/>
                </a:lnTo>
                <a:lnTo>
                  <a:pt x="434" y="1507"/>
                </a:lnTo>
                <a:lnTo>
                  <a:pt x="444" y="1507"/>
                </a:lnTo>
                <a:lnTo>
                  <a:pt x="455" y="1508"/>
                </a:lnTo>
                <a:lnTo>
                  <a:pt x="465" y="1511"/>
                </a:lnTo>
                <a:lnTo>
                  <a:pt x="476" y="1513"/>
                </a:lnTo>
                <a:lnTo>
                  <a:pt x="499" y="1523"/>
                </a:lnTo>
                <a:lnTo>
                  <a:pt x="521" y="1535"/>
                </a:lnTo>
                <a:lnTo>
                  <a:pt x="543" y="1551"/>
                </a:lnTo>
                <a:lnTo>
                  <a:pt x="566" y="1571"/>
                </a:lnTo>
                <a:lnTo>
                  <a:pt x="589" y="1594"/>
                </a:lnTo>
                <a:lnTo>
                  <a:pt x="612" y="1621"/>
                </a:lnTo>
                <a:lnTo>
                  <a:pt x="636" y="1652"/>
                </a:lnTo>
                <a:lnTo>
                  <a:pt x="659" y="1685"/>
                </a:lnTo>
                <a:lnTo>
                  <a:pt x="683" y="1723"/>
                </a:lnTo>
                <a:lnTo>
                  <a:pt x="708" y="1763"/>
                </a:lnTo>
                <a:lnTo>
                  <a:pt x="733" y="1809"/>
                </a:lnTo>
                <a:lnTo>
                  <a:pt x="757" y="1858"/>
                </a:lnTo>
                <a:lnTo>
                  <a:pt x="783" y="1909"/>
                </a:lnTo>
                <a:lnTo>
                  <a:pt x="808" y="1964"/>
                </a:lnTo>
                <a:lnTo>
                  <a:pt x="877" y="2117"/>
                </a:lnTo>
                <a:lnTo>
                  <a:pt x="877" y="2117"/>
                </a:lnTo>
                <a:lnTo>
                  <a:pt x="924" y="2039"/>
                </a:lnTo>
                <a:lnTo>
                  <a:pt x="973" y="1963"/>
                </a:lnTo>
                <a:lnTo>
                  <a:pt x="1024" y="1885"/>
                </a:lnTo>
                <a:lnTo>
                  <a:pt x="1075" y="1808"/>
                </a:lnTo>
                <a:lnTo>
                  <a:pt x="1129" y="1731"/>
                </a:lnTo>
                <a:lnTo>
                  <a:pt x="1184" y="1655"/>
                </a:lnTo>
                <a:lnTo>
                  <a:pt x="1242" y="1578"/>
                </a:lnTo>
                <a:lnTo>
                  <a:pt x="1299" y="1503"/>
                </a:lnTo>
                <a:lnTo>
                  <a:pt x="1360" y="1427"/>
                </a:lnTo>
                <a:lnTo>
                  <a:pt x="1422" y="1351"/>
                </a:lnTo>
                <a:lnTo>
                  <a:pt x="1485" y="1277"/>
                </a:lnTo>
                <a:lnTo>
                  <a:pt x="1551" y="1201"/>
                </a:lnTo>
                <a:lnTo>
                  <a:pt x="1618" y="1127"/>
                </a:lnTo>
                <a:lnTo>
                  <a:pt x="1685" y="1052"/>
                </a:lnTo>
                <a:lnTo>
                  <a:pt x="1757" y="978"/>
                </a:lnTo>
                <a:lnTo>
                  <a:pt x="1828" y="904"/>
                </a:lnTo>
                <a:lnTo>
                  <a:pt x="1828" y="904"/>
                </a:lnTo>
                <a:lnTo>
                  <a:pt x="1901" y="831"/>
                </a:lnTo>
                <a:lnTo>
                  <a:pt x="1973" y="761"/>
                </a:lnTo>
                <a:lnTo>
                  <a:pt x="2045" y="693"/>
                </a:lnTo>
                <a:lnTo>
                  <a:pt x="2117" y="627"/>
                </a:lnTo>
                <a:lnTo>
                  <a:pt x="2189" y="564"/>
                </a:lnTo>
                <a:lnTo>
                  <a:pt x="2260" y="502"/>
                </a:lnTo>
                <a:lnTo>
                  <a:pt x="2331" y="441"/>
                </a:lnTo>
                <a:lnTo>
                  <a:pt x="2402" y="383"/>
                </a:lnTo>
                <a:lnTo>
                  <a:pt x="2474" y="328"/>
                </a:lnTo>
                <a:lnTo>
                  <a:pt x="2544" y="274"/>
                </a:lnTo>
                <a:lnTo>
                  <a:pt x="2614" y="223"/>
                </a:lnTo>
                <a:lnTo>
                  <a:pt x="2685" y="175"/>
                </a:lnTo>
                <a:lnTo>
                  <a:pt x="2755" y="128"/>
                </a:lnTo>
                <a:lnTo>
                  <a:pt x="2825" y="83"/>
                </a:lnTo>
                <a:lnTo>
                  <a:pt x="2893" y="40"/>
                </a:lnTo>
                <a:lnTo>
                  <a:pt x="2963" y="0"/>
                </a:lnTo>
                <a:lnTo>
                  <a:pt x="296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29"/>
              <a:buFont typeface="Arial"/>
              <a:buNone/>
            </a:pPr>
            <a:r>
              <a:t/>
            </a:r>
            <a:endParaRPr b="0" i="0" sz="1029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3" name="Google Shape;2043;p52"/>
          <p:cNvSpPr/>
          <p:nvPr/>
        </p:nvSpPr>
        <p:spPr>
          <a:xfrm>
            <a:off x="639322" y="2527435"/>
            <a:ext cx="217780" cy="192202"/>
          </a:xfrm>
          <a:custGeom>
            <a:rect b="b" l="l" r="r" t="t"/>
            <a:pathLst>
              <a:path extrusionOk="0" h="2884" w="3040">
                <a:moveTo>
                  <a:pt x="2963" y="0"/>
                </a:moveTo>
                <a:lnTo>
                  <a:pt x="3040" y="109"/>
                </a:lnTo>
                <a:lnTo>
                  <a:pt x="3040" y="109"/>
                </a:lnTo>
                <a:lnTo>
                  <a:pt x="2981" y="155"/>
                </a:lnTo>
                <a:lnTo>
                  <a:pt x="2922" y="203"/>
                </a:lnTo>
                <a:lnTo>
                  <a:pt x="2860" y="256"/>
                </a:lnTo>
                <a:lnTo>
                  <a:pt x="2799" y="309"/>
                </a:lnTo>
                <a:lnTo>
                  <a:pt x="2736" y="367"/>
                </a:lnTo>
                <a:lnTo>
                  <a:pt x="2673" y="428"/>
                </a:lnTo>
                <a:lnTo>
                  <a:pt x="2610" y="491"/>
                </a:lnTo>
                <a:lnTo>
                  <a:pt x="2545" y="557"/>
                </a:lnTo>
                <a:lnTo>
                  <a:pt x="2479" y="627"/>
                </a:lnTo>
                <a:lnTo>
                  <a:pt x="2413" y="699"/>
                </a:lnTo>
                <a:lnTo>
                  <a:pt x="2346" y="775"/>
                </a:lnTo>
                <a:lnTo>
                  <a:pt x="2277" y="853"/>
                </a:lnTo>
                <a:lnTo>
                  <a:pt x="2209" y="934"/>
                </a:lnTo>
                <a:lnTo>
                  <a:pt x="2139" y="1018"/>
                </a:lnTo>
                <a:lnTo>
                  <a:pt x="2067" y="1106"/>
                </a:lnTo>
                <a:lnTo>
                  <a:pt x="1996" y="1196"/>
                </a:lnTo>
                <a:lnTo>
                  <a:pt x="1996" y="1196"/>
                </a:lnTo>
                <a:lnTo>
                  <a:pt x="1926" y="1287"/>
                </a:lnTo>
                <a:lnTo>
                  <a:pt x="1858" y="1377"/>
                </a:lnTo>
                <a:lnTo>
                  <a:pt x="1790" y="1468"/>
                </a:lnTo>
                <a:lnTo>
                  <a:pt x="1727" y="1556"/>
                </a:lnTo>
                <a:lnTo>
                  <a:pt x="1664" y="1645"/>
                </a:lnTo>
                <a:lnTo>
                  <a:pt x="1605" y="1733"/>
                </a:lnTo>
                <a:lnTo>
                  <a:pt x="1546" y="1819"/>
                </a:lnTo>
                <a:lnTo>
                  <a:pt x="1490" y="1905"/>
                </a:lnTo>
                <a:lnTo>
                  <a:pt x="1437" y="1991"/>
                </a:lnTo>
                <a:lnTo>
                  <a:pt x="1385" y="2076"/>
                </a:lnTo>
                <a:lnTo>
                  <a:pt x="1336" y="2159"/>
                </a:lnTo>
                <a:lnTo>
                  <a:pt x="1289" y="2242"/>
                </a:lnTo>
                <a:lnTo>
                  <a:pt x="1243" y="2324"/>
                </a:lnTo>
                <a:lnTo>
                  <a:pt x="1200" y="2405"/>
                </a:lnTo>
                <a:lnTo>
                  <a:pt x="1160" y="2486"/>
                </a:lnTo>
                <a:lnTo>
                  <a:pt x="1120" y="2567"/>
                </a:lnTo>
                <a:lnTo>
                  <a:pt x="958" y="2676"/>
                </a:lnTo>
                <a:lnTo>
                  <a:pt x="958" y="2676"/>
                </a:lnTo>
                <a:lnTo>
                  <a:pt x="865" y="2741"/>
                </a:lnTo>
                <a:lnTo>
                  <a:pt x="788" y="2798"/>
                </a:lnTo>
                <a:lnTo>
                  <a:pt x="728" y="2845"/>
                </a:lnTo>
                <a:lnTo>
                  <a:pt x="704" y="2867"/>
                </a:lnTo>
                <a:lnTo>
                  <a:pt x="683" y="2884"/>
                </a:lnTo>
                <a:lnTo>
                  <a:pt x="683" y="2884"/>
                </a:lnTo>
                <a:lnTo>
                  <a:pt x="675" y="2856"/>
                </a:lnTo>
                <a:lnTo>
                  <a:pt x="666" y="2825"/>
                </a:lnTo>
                <a:lnTo>
                  <a:pt x="639" y="2748"/>
                </a:lnTo>
                <a:lnTo>
                  <a:pt x="603" y="2655"/>
                </a:lnTo>
                <a:lnTo>
                  <a:pt x="560" y="2546"/>
                </a:lnTo>
                <a:lnTo>
                  <a:pt x="498" y="2404"/>
                </a:lnTo>
                <a:lnTo>
                  <a:pt x="498" y="2404"/>
                </a:lnTo>
                <a:lnTo>
                  <a:pt x="465" y="2330"/>
                </a:lnTo>
                <a:lnTo>
                  <a:pt x="433" y="2261"/>
                </a:lnTo>
                <a:lnTo>
                  <a:pt x="401" y="2197"/>
                </a:lnTo>
                <a:lnTo>
                  <a:pt x="371" y="2137"/>
                </a:lnTo>
                <a:lnTo>
                  <a:pt x="340" y="2084"/>
                </a:lnTo>
                <a:lnTo>
                  <a:pt x="311" y="2034"/>
                </a:lnTo>
                <a:lnTo>
                  <a:pt x="281" y="1991"/>
                </a:lnTo>
                <a:lnTo>
                  <a:pt x="253" y="1950"/>
                </a:lnTo>
                <a:lnTo>
                  <a:pt x="253" y="1950"/>
                </a:lnTo>
                <a:lnTo>
                  <a:pt x="225" y="1915"/>
                </a:lnTo>
                <a:lnTo>
                  <a:pt x="195" y="1885"/>
                </a:lnTo>
                <a:lnTo>
                  <a:pt x="164" y="1855"/>
                </a:lnTo>
                <a:lnTo>
                  <a:pt x="133" y="1829"/>
                </a:lnTo>
                <a:lnTo>
                  <a:pt x="101" y="1807"/>
                </a:lnTo>
                <a:lnTo>
                  <a:pt x="69" y="1786"/>
                </a:lnTo>
                <a:lnTo>
                  <a:pt x="35" y="1770"/>
                </a:lnTo>
                <a:lnTo>
                  <a:pt x="0" y="1757"/>
                </a:lnTo>
                <a:lnTo>
                  <a:pt x="0" y="1757"/>
                </a:lnTo>
                <a:lnTo>
                  <a:pt x="30" y="1726"/>
                </a:lnTo>
                <a:lnTo>
                  <a:pt x="59" y="1698"/>
                </a:lnTo>
                <a:lnTo>
                  <a:pt x="87" y="1672"/>
                </a:lnTo>
                <a:lnTo>
                  <a:pt x="116" y="1646"/>
                </a:lnTo>
                <a:lnTo>
                  <a:pt x="144" y="1625"/>
                </a:lnTo>
                <a:lnTo>
                  <a:pt x="172" y="1605"/>
                </a:lnTo>
                <a:lnTo>
                  <a:pt x="199" y="1586"/>
                </a:lnTo>
                <a:lnTo>
                  <a:pt x="227" y="1568"/>
                </a:lnTo>
                <a:lnTo>
                  <a:pt x="254" y="1555"/>
                </a:lnTo>
                <a:lnTo>
                  <a:pt x="281" y="1542"/>
                </a:lnTo>
                <a:lnTo>
                  <a:pt x="307" y="1531"/>
                </a:lnTo>
                <a:lnTo>
                  <a:pt x="332" y="1523"/>
                </a:lnTo>
                <a:lnTo>
                  <a:pt x="359" y="1516"/>
                </a:lnTo>
                <a:lnTo>
                  <a:pt x="385" y="1511"/>
                </a:lnTo>
                <a:lnTo>
                  <a:pt x="409" y="1508"/>
                </a:lnTo>
                <a:lnTo>
                  <a:pt x="434" y="1507"/>
                </a:lnTo>
                <a:lnTo>
                  <a:pt x="434" y="1507"/>
                </a:lnTo>
                <a:lnTo>
                  <a:pt x="444" y="1507"/>
                </a:lnTo>
                <a:lnTo>
                  <a:pt x="455" y="1508"/>
                </a:lnTo>
                <a:lnTo>
                  <a:pt x="465" y="1511"/>
                </a:lnTo>
                <a:lnTo>
                  <a:pt x="476" y="1513"/>
                </a:lnTo>
                <a:lnTo>
                  <a:pt x="499" y="1523"/>
                </a:lnTo>
                <a:lnTo>
                  <a:pt x="521" y="1535"/>
                </a:lnTo>
                <a:lnTo>
                  <a:pt x="543" y="1551"/>
                </a:lnTo>
                <a:lnTo>
                  <a:pt x="566" y="1571"/>
                </a:lnTo>
                <a:lnTo>
                  <a:pt x="589" y="1594"/>
                </a:lnTo>
                <a:lnTo>
                  <a:pt x="612" y="1621"/>
                </a:lnTo>
                <a:lnTo>
                  <a:pt x="636" y="1652"/>
                </a:lnTo>
                <a:lnTo>
                  <a:pt x="659" y="1685"/>
                </a:lnTo>
                <a:lnTo>
                  <a:pt x="683" y="1723"/>
                </a:lnTo>
                <a:lnTo>
                  <a:pt x="708" y="1763"/>
                </a:lnTo>
                <a:lnTo>
                  <a:pt x="733" y="1809"/>
                </a:lnTo>
                <a:lnTo>
                  <a:pt x="757" y="1858"/>
                </a:lnTo>
                <a:lnTo>
                  <a:pt x="783" y="1909"/>
                </a:lnTo>
                <a:lnTo>
                  <a:pt x="808" y="1964"/>
                </a:lnTo>
                <a:lnTo>
                  <a:pt x="877" y="2117"/>
                </a:lnTo>
                <a:lnTo>
                  <a:pt x="877" y="2117"/>
                </a:lnTo>
                <a:lnTo>
                  <a:pt x="924" y="2039"/>
                </a:lnTo>
                <a:lnTo>
                  <a:pt x="973" y="1963"/>
                </a:lnTo>
                <a:lnTo>
                  <a:pt x="1024" y="1885"/>
                </a:lnTo>
                <a:lnTo>
                  <a:pt x="1075" y="1808"/>
                </a:lnTo>
                <a:lnTo>
                  <a:pt x="1129" y="1731"/>
                </a:lnTo>
                <a:lnTo>
                  <a:pt x="1184" y="1655"/>
                </a:lnTo>
                <a:lnTo>
                  <a:pt x="1242" y="1578"/>
                </a:lnTo>
                <a:lnTo>
                  <a:pt x="1299" y="1503"/>
                </a:lnTo>
                <a:lnTo>
                  <a:pt x="1360" y="1427"/>
                </a:lnTo>
                <a:lnTo>
                  <a:pt x="1422" y="1351"/>
                </a:lnTo>
                <a:lnTo>
                  <a:pt x="1485" y="1277"/>
                </a:lnTo>
                <a:lnTo>
                  <a:pt x="1551" y="1201"/>
                </a:lnTo>
                <a:lnTo>
                  <a:pt x="1618" y="1127"/>
                </a:lnTo>
                <a:lnTo>
                  <a:pt x="1685" y="1052"/>
                </a:lnTo>
                <a:lnTo>
                  <a:pt x="1757" y="978"/>
                </a:lnTo>
                <a:lnTo>
                  <a:pt x="1828" y="904"/>
                </a:lnTo>
                <a:lnTo>
                  <a:pt x="1828" y="904"/>
                </a:lnTo>
                <a:lnTo>
                  <a:pt x="1901" y="831"/>
                </a:lnTo>
                <a:lnTo>
                  <a:pt x="1973" y="761"/>
                </a:lnTo>
                <a:lnTo>
                  <a:pt x="2045" y="693"/>
                </a:lnTo>
                <a:lnTo>
                  <a:pt x="2117" y="627"/>
                </a:lnTo>
                <a:lnTo>
                  <a:pt x="2189" y="564"/>
                </a:lnTo>
                <a:lnTo>
                  <a:pt x="2260" y="502"/>
                </a:lnTo>
                <a:lnTo>
                  <a:pt x="2331" y="441"/>
                </a:lnTo>
                <a:lnTo>
                  <a:pt x="2402" y="383"/>
                </a:lnTo>
                <a:lnTo>
                  <a:pt x="2474" y="328"/>
                </a:lnTo>
                <a:lnTo>
                  <a:pt x="2544" y="274"/>
                </a:lnTo>
                <a:lnTo>
                  <a:pt x="2614" y="223"/>
                </a:lnTo>
                <a:lnTo>
                  <a:pt x="2685" y="175"/>
                </a:lnTo>
                <a:lnTo>
                  <a:pt x="2755" y="128"/>
                </a:lnTo>
                <a:lnTo>
                  <a:pt x="2825" y="83"/>
                </a:lnTo>
                <a:lnTo>
                  <a:pt x="2893" y="40"/>
                </a:lnTo>
                <a:lnTo>
                  <a:pt x="2963" y="0"/>
                </a:lnTo>
                <a:lnTo>
                  <a:pt x="296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29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4" name="Google Shape;2044;p52"/>
          <p:cNvSpPr/>
          <p:nvPr/>
        </p:nvSpPr>
        <p:spPr>
          <a:xfrm>
            <a:off x="639322" y="3451552"/>
            <a:ext cx="217780" cy="192202"/>
          </a:xfrm>
          <a:custGeom>
            <a:rect b="b" l="l" r="r" t="t"/>
            <a:pathLst>
              <a:path extrusionOk="0" h="2884" w="3040">
                <a:moveTo>
                  <a:pt x="2963" y="0"/>
                </a:moveTo>
                <a:lnTo>
                  <a:pt x="3040" y="109"/>
                </a:lnTo>
                <a:lnTo>
                  <a:pt x="3040" y="109"/>
                </a:lnTo>
                <a:lnTo>
                  <a:pt x="2981" y="155"/>
                </a:lnTo>
                <a:lnTo>
                  <a:pt x="2922" y="203"/>
                </a:lnTo>
                <a:lnTo>
                  <a:pt x="2860" y="256"/>
                </a:lnTo>
                <a:lnTo>
                  <a:pt x="2799" y="309"/>
                </a:lnTo>
                <a:lnTo>
                  <a:pt x="2736" y="367"/>
                </a:lnTo>
                <a:lnTo>
                  <a:pt x="2673" y="428"/>
                </a:lnTo>
                <a:lnTo>
                  <a:pt x="2610" y="491"/>
                </a:lnTo>
                <a:lnTo>
                  <a:pt x="2545" y="557"/>
                </a:lnTo>
                <a:lnTo>
                  <a:pt x="2479" y="627"/>
                </a:lnTo>
                <a:lnTo>
                  <a:pt x="2413" y="699"/>
                </a:lnTo>
                <a:lnTo>
                  <a:pt x="2346" y="775"/>
                </a:lnTo>
                <a:lnTo>
                  <a:pt x="2277" y="853"/>
                </a:lnTo>
                <a:lnTo>
                  <a:pt x="2209" y="934"/>
                </a:lnTo>
                <a:lnTo>
                  <a:pt x="2139" y="1018"/>
                </a:lnTo>
                <a:lnTo>
                  <a:pt x="2067" y="1106"/>
                </a:lnTo>
                <a:lnTo>
                  <a:pt x="1996" y="1196"/>
                </a:lnTo>
                <a:lnTo>
                  <a:pt x="1996" y="1196"/>
                </a:lnTo>
                <a:lnTo>
                  <a:pt x="1926" y="1287"/>
                </a:lnTo>
                <a:lnTo>
                  <a:pt x="1858" y="1377"/>
                </a:lnTo>
                <a:lnTo>
                  <a:pt x="1790" y="1468"/>
                </a:lnTo>
                <a:lnTo>
                  <a:pt x="1727" y="1556"/>
                </a:lnTo>
                <a:lnTo>
                  <a:pt x="1664" y="1645"/>
                </a:lnTo>
                <a:lnTo>
                  <a:pt x="1605" y="1733"/>
                </a:lnTo>
                <a:lnTo>
                  <a:pt x="1546" y="1819"/>
                </a:lnTo>
                <a:lnTo>
                  <a:pt x="1490" y="1905"/>
                </a:lnTo>
                <a:lnTo>
                  <a:pt x="1437" y="1991"/>
                </a:lnTo>
                <a:lnTo>
                  <a:pt x="1385" y="2076"/>
                </a:lnTo>
                <a:lnTo>
                  <a:pt x="1336" y="2159"/>
                </a:lnTo>
                <a:lnTo>
                  <a:pt x="1289" y="2242"/>
                </a:lnTo>
                <a:lnTo>
                  <a:pt x="1243" y="2324"/>
                </a:lnTo>
                <a:lnTo>
                  <a:pt x="1200" y="2405"/>
                </a:lnTo>
                <a:lnTo>
                  <a:pt x="1160" y="2486"/>
                </a:lnTo>
                <a:lnTo>
                  <a:pt x="1120" y="2567"/>
                </a:lnTo>
                <a:lnTo>
                  <a:pt x="958" y="2676"/>
                </a:lnTo>
                <a:lnTo>
                  <a:pt x="958" y="2676"/>
                </a:lnTo>
                <a:lnTo>
                  <a:pt x="865" y="2741"/>
                </a:lnTo>
                <a:lnTo>
                  <a:pt x="788" y="2798"/>
                </a:lnTo>
                <a:lnTo>
                  <a:pt x="728" y="2845"/>
                </a:lnTo>
                <a:lnTo>
                  <a:pt x="704" y="2867"/>
                </a:lnTo>
                <a:lnTo>
                  <a:pt x="683" y="2884"/>
                </a:lnTo>
                <a:lnTo>
                  <a:pt x="683" y="2884"/>
                </a:lnTo>
                <a:lnTo>
                  <a:pt x="675" y="2856"/>
                </a:lnTo>
                <a:lnTo>
                  <a:pt x="666" y="2825"/>
                </a:lnTo>
                <a:lnTo>
                  <a:pt x="639" y="2748"/>
                </a:lnTo>
                <a:lnTo>
                  <a:pt x="603" y="2655"/>
                </a:lnTo>
                <a:lnTo>
                  <a:pt x="560" y="2546"/>
                </a:lnTo>
                <a:lnTo>
                  <a:pt x="498" y="2404"/>
                </a:lnTo>
                <a:lnTo>
                  <a:pt x="498" y="2404"/>
                </a:lnTo>
                <a:lnTo>
                  <a:pt x="465" y="2330"/>
                </a:lnTo>
                <a:lnTo>
                  <a:pt x="433" y="2261"/>
                </a:lnTo>
                <a:lnTo>
                  <a:pt x="401" y="2197"/>
                </a:lnTo>
                <a:lnTo>
                  <a:pt x="371" y="2137"/>
                </a:lnTo>
                <a:lnTo>
                  <a:pt x="340" y="2084"/>
                </a:lnTo>
                <a:lnTo>
                  <a:pt x="311" y="2034"/>
                </a:lnTo>
                <a:lnTo>
                  <a:pt x="281" y="1991"/>
                </a:lnTo>
                <a:lnTo>
                  <a:pt x="253" y="1950"/>
                </a:lnTo>
                <a:lnTo>
                  <a:pt x="253" y="1950"/>
                </a:lnTo>
                <a:lnTo>
                  <a:pt x="225" y="1915"/>
                </a:lnTo>
                <a:lnTo>
                  <a:pt x="195" y="1885"/>
                </a:lnTo>
                <a:lnTo>
                  <a:pt x="164" y="1855"/>
                </a:lnTo>
                <a:lnTo>
                  <a:pt x="133" y="1829"/>
                </a:lnTo>
                <a:lnTo>
                  <a:pt x="101" y="1807"/>
                </a:lnTo>
                <a:lnTo>
                  <a:pt x="69" y="1786"/>
                </a:lnTo>
                <a:lnTo>
                  <a:pt x="35" y="1770"/>
                </a:lnTo>
                <a:lnTo>
                  <a:pt x="0" y="1757"/>
                </a:lnTo>
                <a:lnTo>
                  <a:pt x="0" y="1757"/>
                </a:lnTo>
                <a:lnTo>
                  <a:pt x="30" y="1726"/>
                </a:lnTo>
                <a:lnTo>
                  <a:pt x="59" y="1698"/>
                </a:lnTo>
                <a:lnTo>
                  <a:pt x="87" y="1672"/>
                </a:lnTo>
                <a:lnTo>
                  <a:pt x="116" y="1646"/>
                </a:lnTo>
                <a:lnTo>
                  <a:pt x="144" y="1625"/>
                </a:lnTo>
                <a:lnTo>
                  <a:pt x="172" y="1605"/>
                </a:lnTo>
                <a:lnTo>
                  <a:pt x="199" y="1586"/>
                </a:lnTo>
                <a:lnTo>
                  <a:pt x="227" y="1568"/>
                </a:lnTo>
                <a:lnTo>
                  <a:pt x="254" y="1555"/>
                </a:lnTo>
                <a:lnTo>
                  <a:pt x="281" y="1542"/>
                </a:lnTo>
                <a:lnTo>
                  <a:pt x="307" y="1531"/>
                </a:lnTo>
                <a:lnTo>
                  <a:pt x="332" y="1523"/>
                </a:lnTo>
                <a:lnTo>
                  <a:pt x="359" y="1516"/>
                </a:lnTo>
                <a:lnTo>
                  <a:pt x="385" y="1511"/>
                </a:lnTo>
                <a:lnTo>
                  <a:pt x="409" y="1508"/>
                </a:lnTo>
                <a:lnTo>
                  <a:pt x="434" y="1507"/>
                </a:lnTo>
                <a:lnTo>
                  <a:pt x="434" y="1507"/>
                </a:lnTo>
                <a:lnTo>
                  <a:pt x="444" y="1507"/>
                </a:lnTo>
                <a:lnTo>
                  <a:pt x="455" y="1508"/>
                </a:lnTo>
                <a:lnTo>
                  <a:pt x="465" y="1511"/>
                </a:lnTo>
                <a:lnTo>
                  <a:pt x="476" y="1513"/>
                </a:lnTo>
                <a:lnTo>
                  <a:pt x="499" y="1523"/>
                </a:lnTo>
                <a:lnTo>
                  <a:pt x="521" y="1535"/>
                </a:lnTo>
                <a:lnTo>
                  <a:pt x="543" y="1551"/>
                </a:lnTo>
                <a:lnTo>
                  <a:pt x="566" y="1571"/>
                </a:lnTo>
                <a:lnTo>
                  <a:pt x="589" y="1594"/>
                </a:lnTo>
                <a:lnTo>
                  <a:pt x="612" y="1621"/>
                </a:lnTo>
                <a:lnTo>
                  <a:pt x="636" y="1652"/>
                </a:lnTo>
                <a:lnTo>
                  <a:pt x="659" y="1685"/>
                </a:lnTo>
                <a:lnTo>
                  <a:pt x="683" y="1723"/>
                </a:lnTo>
                <a:lnTo>
                  <a:pt x="708" y="1763"/>
                </a:lnTo>
                <a:lnTo>
                  <a:pt x="733" y="1809"/>
                </a:lnTo>
                <a:lnTo>
                  <a:pt x="757" y="1858"/>
                </a:lnTo>
                <a:lnTo>
                  <a:pt x="783" y="1909"/>
                </a:lnTo>
                <a:lnTo>
                  <a:pt x="808" y="1964"/>
                </a:lnTo>
                <a:lnTo>
                  <a:pt x="877" y="2117"/>
                </a:lnTo>
                <a:lnTo>
                  <a:pt x="877" y="2117"/>
                </a:lnTo>
                <a:lnTo>
                  <a:pt x="924" y="2039"/>
                </a:lnTo>
                <a:lnTo>
                  <a:pt x="973" y="1963"/>
                </a:lnTo>
                <a:lnTo>
                  <a:pt x="1024" y="1885"/>
                </a:lnTo>
                <a:lnTo>
                  <a:pt x="1075" y="1808"/>
                </a:lnTo>
                <a:lnTo>
                  <a:pt x="1129" y="1731"/>
                </a:lnTo>
                <a:lnTo>
                  <a:pt x="1184" y="1655"/>
                </a:lnTo>
                <a:lnTo>
                  <a:pt x="1242" y="1578"/>
                </a:lnTo>
                <a:lnTo>
                  <a:pt x="1299" y="1503"/>
                </a:lnTo>
                <a:lnTo>
                  <a:pt x="1360" y="1427"/>
                </a:lnTo>
                <a:lnTo>
                  <a:pt x="1422" y="1351"/>
                </a:lnTo>
                <a:lnTo>
                  <a:pt x="1485" y="1277"/>
                </a:lnTo>
                <a:lnTo>
                  <a:pt x="1551" y="1201"/>
                </a:lnTo>
                <a:lnTo>
                  <a:pt x="1618" y="1127"/>
                </a:lnTo>
                <a:lnTo>
                  <a:pt x="1685" y="1052"/>
                </a:lnTo>
                <a:lnTo>
                  <a:pt x="1757" y="978"/>
                </a:lnTo>
                <a:lnTo>
                  <a:pt x="1828" y="904"/>
                </a:lnTo>
                <a:lnTo>
                  <a:pt x="1828" y="904"/>
                </a:lnTo>
                <a:lnTo>
                  <a:pt x="1901" y="831"/>
                </a:lnTo>
                <a:lnTo>
                  <a:pt x="1973" y="761"/>
                </a:lnTo>
                <a:lnTo>
                  <a:pt x="2045" y="693"/>
                </a:lnTo>
                <a:lnTo>
                  <a:pt x="2117" y="627"/>
                </a:lnTo>
                <a:lnTo>
                  <a:pt x="2189" y="564"/>
                </a:lnTo>
                <a:lnTo>
                  <a:pt x="2260" y="502"/>
                </a:lnTo>
                <a:lnTo>
                  <a:pt x="2331" y="441"/>
                </a:lnTo>
                <a:lnTo>
                  <a:pt x="2402" y="383"/>
                </a:lnTo>
                <a:lnTo>
                  <a:pt x="2474" y="328"/>
                </a:lnTo>
                <a:lnTo>
                  <a:pt x="2544" y="274"/>
                </a:lnTo>
                <a:lnTo>
                  <a:pt x="2614" y="223"/>
                </a:lnTo>
                <a:lnTo>
                  <a:pt x="2685" y="175"/>
                </a:lnTo>
                <a:lnTo>
                  <a:pt x="2755" y="128"/>
                </a:lnTo>
                <a:lnTo>
                  <a:pt x="2825" y="83"/>
                </a:lnTo>
                <a:lnTo>
                  <a:pt x="2893" y="40"/>
                </a:lnTo>
                <a:lnTo>
                  <a:pt x="2963" y="0"/>
                </a:lnTo>
                <a:lnTo>
                  <a:pt x="296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29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5" name="Google Shape;2045;p52"/>
          <p:cNvSpPr/>
          <p:nvPr/>
        </p:nvSpPr>
        <p:spPr>
          <a:xfrm>
            <a:off x="639322" y="4375669"/>
            <a:ext cx="217780" cy="192202"/>
          </a:xfrm>
          <a:custGeom>
            <a:rect b="b" l="l" r="r" t="t"/>
            <a:pathLst>
              <a:path extrusionOk="0" h="2884" w="3040">
                <a:moveTo>
                  <a:pt x="2963" y="0"/>
                </a:moveTo>
                <a:lnTo>
                  <a:pt x="3040" y="109"/>
                </a:lnTo>
                <a:lnTo>
                  <a:pt x="3040" y="109"/>
                </a:lnTo>
                <a:lnTo>
                  <a:pt x="2981" y="155"/>
                </a:lnTo>
                <a:lnTo>
                  <a:pt x="2922" y="203"/>
                </a:lnTo>
                <a:lnTo>
                  <a:pt x="2860" y="256"/>
                </a:lnTo>
                <a:lnTo>
                  <a:pt x="2799" y="309"/>
                </a:lnTo>
                <a:lnTo>
                  <a:pt x="2736" y="367"/>
                </a:lnTo>
                <a:lnTo>
                  <a:pt x="2673" y="428"/>
                </a:lnTo>
                <a:lnTo>
                  <a:pt x="2610" y="491"/>
                </a:lnTo>
                <a:lnTo>
                  <a:pt x="2545" y="557"/>
                </a:lnTo>
                <a:lnTo>
                  <a:pt x="2479" y="627"/>
                </a:lnTo>
                <a:lnTo>
                  <a:pt x="2413" y="699"/>
                </a:lnTo>
                <a:lnTo>
                  <a:pt x="2346" y="775"/>
                </a:lnTo>
                <a:lnTo>
                  <a:pt x="2277" y="853"/>
                </a:lnTo>
                <a:lnTo>
                  <a:pt x="2209" y="934"/>
                </a:lnTo>
                <a:lnTo>
                  <a:pt x="2139" y="1018"/>
                </a:lnTo>
                <a:lnTo>
                  <a:pt x="2067" y="1106"/>
                </a:lnTo>
                <a:lnTo>
                  <a:pt x="1996" y="1196"/>
                </a:lnTo>
                <a:lnTo>
                  <a:pt x="1996" y="1196"/>
                </a:lnTo>
                <a:lnTo>
                  <a:pt x="1926" y="1287"/>
                </a:lnTo>
                <a:lnTo>
                  <a:pt x="1858" y="1377"/>
                </a:lnTo>
                <a:lnTo>
                  <a:pt x="1790" y="1468"/>
                </a:lnTo>
                <a:lnTo>
                  <a:pt x="1727" y="1556"/>
                </a:lnTo>
                <a:lnTo>
                  <a:pt x="1664" y="1645"/>
                </a:lnTo>
                <a:lnTo>
                  <a:pt x="1605" y="1733"/>
                </a:lnTo>
                <a:lnTo>
                  <a:pt x="1546" y="1819"/>
                </a:lnTo>
                <a:lnTo>
                  <a:pt x="1490" y="1905"/>
                </a:lnTo>
                <a:lnTo>
                  <a:pt x="1437" y="1991"/>
                </a:lnTo>
                <a:lnTo>
                  <a:pt x="1385" y="2076"/>
                </a:lnTo>
                <a:lnTo>
                  <a:pt x="1336" y="2159"/>
                </a:lnTo>
                <a:lnTo>
                  <a:pt x="1289" y="2242"/>
                </a:lnTo>
                <a:lnTo>
                  <a:pt x="1243" y="2324"/>
                </a:lnTo>
                <a:lnTo>
                  <a:pt x="1200" y="2405"/>
                </a:lnTo>
                <a:lnTo>
                  <a:pt x="1160" y="2486"/>
                </a:lnTo>
                <a:lnTo>
                  <a:pt x="1120" y="2567"/>
                </a:lnTo>
                <a:lnTo>
                  <a:pt x="958" y="2676"/>
                </a:lnTo>
                <a:lnTo>
                  <a:pt x="958" y="2676"/>
                </a:lnTo>
                <a:lnTo>
                  <a:pt x="865" y="2741"/>
                </a:lnTo>
                <a:lnTo>
                  <a:pt x="788" y="2798"/>
                </a:lnTo>
                <a:lnTo>
                  <a:pt x="728" y="2845"/>
                </a:lnTo>
                <a:lnTo>
                  <a:pt x="704" y="2867"/>
                </a:lnTo>
                <a:lnTo>
                  <a:pt x="683" y="2884"/>
                </a:lnTo>
                <a:lnTo>
                  <a:pt x="683" y="2884"/>
                </a:lnTo>
                <a:lnTo>
                  <a:pt x="675" y="2856"/>
                </a:lnTo>
                <a:lnTo>
                  <a:pt x="666" y="2825"/>
                </a:lnTo>
                <a:lnTo>
                  <a:pt x="639" y="2748"/>
                </a:lnTo>
                <a:lnTo>
                  <a:pt x="603" y="2655"/>
                </a:lnTo>
                <a:lnTo>
                  <a:pt x="560" y="2546"/>
                </a:lnTo>
                <a:lnTo>
                  <a:pt x="498" y="2404"/>
                </a:lnTo>
                <a:lnTo>
                  <a:pt x="498" y="2404"/>
                </a:lnTo>
                <a:lnTo>
                  <a:pt x="465" y="2330"/>
                </a:lnTo>
                <a:lnTo>
                  <a:pt x="433" y="2261"/>
                </a:lnTo>
                <a:lnTo>
                  <a:pt x="401" y="2197"/>
                </a:lnTo>
                <a:lnTo>
                  <a:pt x="371" y="2137"/>
                </a:lnTo>
                <a:lnTo>
                  <a:pt x="340" y="2084"/>
                </a:lnTo>
                <a:lnTo>
                  <a:pt x="311" y="2034"/>
                </a:lnTo>
                <a:lnTo>
                  <a:pt x="281" y="1991"/>
                </a:lnTo>
                <a:lnTo>
                  <a:pt x="253" y="1950"/>
                </a:lnTo>
                <a:lnTo>
                  <a:pt x="253" y="1950"/>
                </a:lnTo>
                <a:lnTo>
                  <a:pt x="225" y="1915"/>
                </a:lnTo>
                <a:lnTo>
                  <a:pt x="195" y="1885"/>
                </a:lnTo>
                <a:lnTo>
                  <a:pt x="164" y="1855"/>
                </a:lnTo>
                <a:lnTo>
                  <a:pt x="133" y="1829"/>
                </a:lnTo>
                <a:lnTo>
                  <a:pt x="101" y="1807"/>
                </a:lnTo>
                <a:lnTo>
                  <a:pt x="69" y="1786"/>
                </a:lnTo>
                <a:lnTo>
                  <a:pt x="35" y="1770"/>
                </a:lnTo>
                <a:lnTo>
                  <a:pt x="0" y="1757"/>
                </a:lnTo>
                <a:lnTo>
                  <a:pt x="0" y="1757"/>
                </a:lnTo>
                <a:lnTo>
                  <a:pt x="30" y="1726"/>
                </a:lnTo>
                <a:lnTo>
                  <a:pt x="59" y="1698"/>
                </a:lnTo>
                <a:lnTo>
                  <a:pt x="87" y="1672"/>
                </a:lnTo>
                <a:lnTo>
                  <a:pt x="116" y="1646"/>
                </a:lnTo>
                <a:lnTo>
                  <a:pt x="144" y="1625"/>
                </a:lnTo>
                <a:lnTo>
                  <a:pt x="172" y="1605"/>
                </a:lnTo>
                <a:lnTo>
                  <a:pt x="199" y="1586"/>
                </a:lnTo>
                <a:lnTo>
                  <a:pt x="227" y="1568"/>
                </a:lnTo>
                <a:lnTo>
                  <a:pt x="254" y="1555"/>
                </a:lnTo>
                <a:lnTo>
                  <a:pt x="281" y="1542"/>
                </a:lnTo>
                <a:lnTo>
                  <a:pt x="307" y="1531"/>
                </a:lnTo>
                <a:lnTo>
                  <a:pt x="332" y="1523"/>
                </a:lnTo>
                <a:lnTo>
                  <a:pt x="359" y="1516"/>
                </a:lnTo>
                <a:lnTo>
                  <a:pt x="385" y="1511"/>
                </a:lnTo>
                <a:lnTo>
                  <a:pt x="409" y="1508"/>
                </a:lnTo>
                <a:lnTo>
                  <a:pt x="434" y="1507"/>
                </a:lnTo>
                <a:lnTo>
                  <a:pt x="434" y="1507"/>
                </a:lnTo>
                <a:lnTo>
                  <a:pt x="444" y="1507"/>
                </a:lnTo>
                <a:lnTo>
                  <a:pt x="455" y="1508"/>
                </a:lnTo>
                <a:lnTo>
                  <a:pt x="465" y="1511"/>
                </a:lnTo>
                <a:lnTo>
                  <a:pt x="476" y="1513"/>
                </a:lnTo>
                <a:lnTo>
                  <a:pt x="499" y="1523"/>
                </a:lnTo>
                <a:lnTo>
                  <a:pt x="521" y="1535"/>
                </a:lnTo>
                <a:lnTo>
                  <a:pt x="543" y="1551"/>
                </a:lnTo>
                <a:lnTo>
                  <a:pt x="566" y="1571"/>
                </a:lnTo>
                <a:lnTo>
                  <a:pt x="589" y="1594"/>
                </a:lnTo>
                <a:lnTo>
                  <a:pt x="612" y="1621"/>
                </a:lnTo>
                <a:lnTo>
                  <a:pt x="636" y="1652"/>
                </a:lnTo>
                <a:lnTo>
                  <a:pt x="659" y="1685"/>
                </a:lnTo>
                <a:lnTo>
                  <a:pt x="683" y="1723"/>
                </a:lnTo>
                <a:lnTo>
                  <a:pt x="708" y="1763"/>
                </a:lnTo>
                <a:lnTo>
                  <a:pt x="733" y="1809"/>
                </a:lnTo>
                <a:lnTo>
                  <a:pt x="757" y="1858"/>
                </a:lnTo>
                <a:lnTo>
                  <a:pt x="783" y="1909"/>
                </a:lnTo>
                <a:lnTo>
                  <a:pt x="808" y="1964"/>
                </a:lnTo>
                <a:lnTo>
                  <a:pt x="877" y="2117"/>
                </a:lnTo>
                <a:lnTo>
                  <a:pt x="877" y="2117"/>
                </a:lnTo>
                <a:lnTo>
                  <a:pt x="924" y="2039"/>
                </a:lnTo>
                <a:lnTo>
                  <a:pt x="973" y="1963"/>
                </a:lnTo>
                <a:lnTo>
                  <a:pt x="1024" y="1885"/>
                </a:lnTo>
                <a:lnTo>
                  <a:pt x="1075" y="1808"/>
                </a:lnTo>
                <a:lnTo>
                  <a:pt x="1129" y="1731"/>
                </a:lnTo>
                <a:lnTo>
                  <a:pt x="1184" y="1655"/>
                </a:lnTo>
                <a:lnTo>
                  <a:pt x="1242" y="1578"/>
                </a:lnTo>
                <a:lnTo>
                  <a:pt x="1299" y="1503"/>
                </a:lnTo>
                <a:lnTo>
                  <a:pt x="1360" y="1427"/>
                </a:lnTo>
                <a:lnTo>
                  <a:pt x="1422" y="1351"/>
                </a:lnTo>
                <a:lnTo>
                  <a:pt x="1485" y="1277"/>
                </a:lnTo>
                <a:lnTo>
                  <a:pt x="1551" y="1201"/>
                </a:lnTo>
                <a:lnTo>
                  <a:pt x="1618" y="1127"/>
                </a:lnTo>
                <a:lnTo>
                  <a:pt x="1685" y="1052"/>
                </a:lnTo>
                <a:lnTo>
                  <a:pt x="1757" y="978"/>
                </a:lnTo>
                <a:lnTo>
                  <a:pt x="1828" y="904"/>
                </a:lnTo>
                <a:lnTo>
                  <a:pt x="1828" y="904"/>
                </a:lnTo>
                <a:lnTo>
                  <a:pt x="1901" y="831"/>
                </a:lnTo>
                <a:lnTo>
                  <a:pt x="1973" y="761"/>
                </a:lnTo>
                <a:lnTo>
                  <a:pt x="2045" y="693"/>
                </a:lnTo>
                <a:lnTo>
                  <a:pt x="2117" y="627"/>
                </a:lnTo>
                <a:lnTo>
                  <a:pt x="2189" y="564"/>
                </a:lnTo>
                <a:lnTo>
                  <a:pt x="2260" y="502"/>
                </a:lnTo>
                <a:lnTo>
                  <a:pt x="2331" y="441"/>
                </a:lnTo>
                <a:lnTo>
                  <a:pt x="2402" y="383"/>
                </a:lnTo>
                <a:lnTo>
                  <a:pt x="2474" y="328"/>
                </a:lnTo>
                <a:lnTo>
                  <a:pt x="2544" y="274"/>
                </a:lnTo>
                <a:lnTo>
                  <a:pt x="2614" y="223"/>
                </a:lnTo>
                <a:lnTo>
                  <a:pt x="2685" y="175"/>
                </a:lnTo>
                <a:lnTo>
                  <a:pt x="2755" y="128"/>
                </a:lnTo>
                <a:lnTo>
                  <a:pt x="2825" y="83"/>
                </a:lnTo>
                <a:lnTo>
                  <a:pt x="2893" y="40"/>
                </a:lnTo>
                <a:lnTo>
                  <a:pt x="2963" y="0"/>
                </a:lnTo>
                <a:lnTo>
                  <a:pt x="296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29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6" name="Google Shape;2046;p52"/>
          <p:cNvSpPr/>
          <p:nvPr/>
        </p:nvSpPr>
        <p:spPr>
          <a:xfrm>
            <a:off x="639322" y="5299786"/>
            <a:ext cx="217780" cy="192202"/>
          </a:xfrm>
          <a:custGeom>
            <a:rect b="b" l="l" r="r" t="t"/>
            <a:pathLst>
              <a:path extrusionOk="0" h="2884" w="3040">
                <a:moveTo>
                  <a:pt x="2963" y="0"/>
                </a:moveTo>
                <a:lnTo>
                  <a:pt x="3040" y="109"/>
                </a:lnTo>
                <a:lnTo>
                  <a:pt x="3040" y="109"/>
                </a:lnTo>
                <a:lnTo>
                  <a:pt x="2981" y="155"/>
                </a:lnTo>
                <a:lnTo>
                  <a:pt x="2922" y="203"/>
                </a:lnTo>
                <a:lnTo>
                  <a:pt x="2860" y="256"/>
                </a:lnTo>
                <a:lnTo>
                  <a:pt x="2799" y="309"/>
                </a:lnTo>
                <a:lnTo>
                  <a:pt x="2736" y="367"/>
                </a:lnTo>
                <a:lnTo>
                  <a:pt x="2673" y="428"/>
                </a:lnTo>
                <a:lnTo>
                  <a:pt x="2610" y="491"/>
                </a:lnTo>
                <a:lnTo>
                  <a:pt x="2545" y="557"/>
                </a:lnTo>
                <a:lnTo>
                  <a:pt x="2479" y="627"/>
                </a:lnTo>
                <a:lnTo>
                  <a:pt x="2413" y="699"/>
                </a:lnTo>
                <a:lnTo>
                  <a:pt x="2346" y="775"/>
                </a:lnTo>
                <a:lnTo>
                  <a:pt x="2277" y="853"/>
                </a:lnTo>
                <a:lnTo>
                  <a:pt x="2209" y="934"/>
                </a:lnTo>
                <a:lnTo>
                  <a:pt x="2139" y="1018"/>
                </a:lnTo>
                <a:lnTo>
                  <a:pt x="2067" y="1106"/>
                </a:lnTo>
                <a:lnTo>
                  <a:pt x="1996" y="1196"/>
                </a:lnTo>
                <a:lnTo>
                  <a:pt x="1996" y="1196"/>
                </a:lnTo>
                <a:lnTo>
                  <a:pt x="1926" y="1287"/>
                </a:lnTo>
                <a:lnTo>
                  <a:pt x="1858" y="1377"/>
                </a:lnTo>
                <a:lnTo>
                  <a:pt x="1790" y="1468"/>
                </a:lnTo>
                <a:lnTo>
                  <a:pt x="1727" y="1556"/>
                </a:lnTo>
                <a:lnTo>
                  <a:pt x="1664" y="1645"/>
                </a:lnTo>
                <a:lnTo>
                  <a:pt x="1605" y="1733"/>
                </a:lnTo>
                <a:lnTo>
                  <a:pt x="1546" y="1819"/>
                </a:lnTo>
                <a:lnTo>
                  <a:pt x="1490" y="1905"/>
                </a:lnTo>
                <a:lnTo>
                  <a:pt x="1437" y="1991"/>
                </a:lnTo>
                <a:lnTo>
                  <a:pt x="1385" y="2076"/>
                </a:lnTo>
                <a:lnTo>
                  <a:pt x="1336" y="2159"/>
                </a:lnTo>
                <a:lnTo>
                  <a:pt x="1289" y="2242"/>
                </a:lnTo>
                <a:lnTo>
                  <a:pt x="1243" y="2324"/>
                </a:lnTo>
                <a:lnTo>
                  <a:pt x="1200" y="2405"/>
                </a:lnTo>
                <a:lnTo>
                  <a:pt x="1160" y="2486"/>
                </a:lnTo>
                <a:lnTo>
                  <a:pt x="1120" y="2567"/>
                </a:lnTo>
                <a:lnTo>
                  <a:pt x="958" y="2676"/>
                </a:lnTo>
                <a:lnTo>
                  <a:pt x="958" y="2676"/>
                </a:lnTo>
                <a:lnTo>
                  <a:pt x="865" y="2741"/>
                </a:lnTo>
                <a:lnTo>
                  <a:pt x="788" y="2798"/>
                </a:lnTo>
                <a:lnTo>
                  <a:pt x="728" y="2845"/>
                </a:lnTo>
                <a:lnTo>
                  <a:pt x="704" y="2867"/>
                </a:lnTo>
                <a:lnTo>
                  <a:pt x="683" y="2884"/>
                </a:lnTo>
                <a:lnTo>
                  <a:pt x="683" y="2884"/>
                </a:lnTo>
                <a:lnTo>
                  <a:pt x="675" y="2856"/>
                </a:lnTo>
                <a:lnTo>
                  <a:pt x="666" y="2825"/>
                </a:lnTo>
                <a:lnTo>
                  <a:pt x="639" y="2748"/>
                </a:lnTo>
                <a:lnTo>
                  <a:pt x="603" y="2655"/>
                </a:lnTo>
                <a:lnTo>
                  <a:pt x="560" y="2546"/>
                </a:lnTo>
                <a:lnTo>
                  <a:pt x="498" y="2404"/>
                </a:lnTo>
                <a:lnTo>
                  <a:pt x="498" y="2404"/>
                </a:lnTo>
                <a:lnTo>
                  <a:pt x="465" y="2330"/>
                </a:lnTo>
                <a:lnTo>
                  <a:pt x="433" y="2261"/>
                </a:lnTo>
                <a:lnTo>
                  <a:pt x="401" y="2197"/>
                </a:lnTo>
                <a:lnTo>
                  <a:pt x="371" y="2137"/>
                </a:lnTo>
                <a:lnTo>
                  <a:pt x="340" y="2084"/>
                </a:lnTo>
                <a:lnTo>
                  <a:pt x="311" y="2034"/>
                </a:lnTo>
                <a:lnTo>
                  <a:pt x="281" y="1991"/>
                </a:lnTo>
                <a:lnTo>
                  <a:pt x="253" y="1950"/>
                </a:lnTo>
                <a:lnTo>
                  <a:pt x="253" y="1950"/>
                </a:lnTo>
                <a:lnTo>
                  <a:pt x="225" y="1915"/>
                </a:lnTo>
                <a:lnTo>
                  <a:pt x="195" y="1885"/>
                </a:lnTo>
                <a:lnTo>
                  <a:pt x="164" y="1855"/>
                </a:lnTo>
                <a:lnTo>
                  <a:pt x="133" y="1829"/>
                </a:lnTo>
                <a:lnTo>
                  <a:pt x="101" y="1807"/>
                </a:lnTo>
                <a:lnTo>
                  <a:pt x="69" y="1786"/>
                </a:lnTo>
                <a:lnTo>
                  <a:pt x="35" y="1770"/>
                </a:lnTo>
                <a:lnTo>
                  <a:pt x="0" y="1757"/>
                </a:lnTo>
                <a:lnTo>
                  <a:pt x="0" y="1757"/>
                </a:lnTo>
                <a:lnTo>
                  <a:pt x="30" y="1726"/>
                </a:lnTo>
                <a:lnTo>
                  <a:pt x="59" y="1698"/>
                </a:lnTo>
                <a:lnTo>
                  <a:pt x="87" y="1672"/>
                </a:lnTo>
                <a:lnTo>
                  <a:pt x="116" y="1646"/>
                </a:lnTo>
                <a:lnTo>
                  <a:pt x="144" y="1625"/>
                </a:lnTo>
                <a:lnTo>
                  <a:pt x="172" y="1605"/>
                </a:lnTo>
                <a:lnTo>
                  <a:pt x="199" y="1586"/>
                </a:lnTo>
                <a:lnTo>
                  <a:pt x="227" y="1568"/>
                </a:lnTo>
                <a:lnTo>
                  <a:pt x="254" y="1555"/>
                </a:lnTo>
                <a:lnTo>
                  <a:pt x="281" y="1542"/>
                </a:lnTo>
                <a:lnTo>
                  <a:pt x="307" y="1531"/>
                </a:lnTo>
                <a:lnTo>
                  <a:pt x="332" y="1523"/>
                </a:lnTo>
                <a:lnTo>
                  <a:pt x="359" y="1516"/>
                </a:lnTo>
                <a:lnTo>
                  <a:pt x="385" y="1511"/>
                </a:lnTo>
                <a:lnTo>
                  <a:pt x="409" y="1508"/>
                </a:lnTo>
                <a:lnTo>
                  <a:pt x="434" y="1507"/>
                </a:lnTo>
                <a:lnTo>
                  <a:pt x="434" y="1507"/>
                </a:lnTo>
                <a:lnTo>
                  <a:pt x="444" y="1507"/>
                </a:lnTo>
                <a:lnTo>
                  <a:pt x="455" y="1508"/>
                </a:lnTo>
                <a:lnTo>
                  <a:pt x="465" y="1511"/>
                </a:lnTo>
                <a:lnTo>
                  <a:pt x="476" y="1513"/>
                </a:lnTo>
                <a:lnTo>
                  <a:pt x="499" y="1523"/>
                </a:lnTo>
                <a:lnTo>
                  <a:pt x="521" y="1535"/>
                </a:lnTo>
                <a:lnTo>
                  <a:pt x="543" y="1551"/>
                </a:lnTo>
                <a:lnTo>
                  <a:pt x="566" y="1571"/>
                </a:lnTo>
                <a:lnTo>
                  <a:pt x="589" y="1594"/>
                </a:lnTo>
                <a:lnTo>
                  <a:pt x="612" y="1621"/>
                </a:lnTo>
                <a:lnTo>
                  <a:pt x="636" y="1652"/>
                </a:lnTo>
                <a:lnTo>
                  <a:pt x="659" y="1685"/>
                </a:lnTo>
                <a:lnTo>
                  <a:pt x="683" y="1723"/>
                </a:lnTo>
                <a:lnTo>
                  <a:pt x="708" y="1763"/>
                </a:lnTo>
                <a:lnTo>
                  <a:pt x="733" y="1809"/>
                </a:lnTo>
                <a:lnTo>
                  <a:pt x="757" y="1858"/>
                </a:lnTo>
                <a:lnTo>
                  <a:pt x="783" y="1909"/>
                </a:lnTo>
                <a:lnTo>
                  <a:pt x="808" y="1964"/>
                </a:lnTo>
                <a:lnTo>
                  <a:pt x="877" y="2117"/>
                </a:lnTo>
                <a:lnTo>
                  <a:pt x="877" y="2117"/>
                </a:lnTo>
                <a:lnTo>
                  <a:pt x="924" y="2039"/>
                </a:lnTo>
                <a:lnTo>
                  <a:pt x="973" y="1963"/>
                </a:lnTo>
                <a:lnTo>
                  <a:pt x="1024" y="1885"/>
                </a:lnTo>
                <a:lnTo>
                  <a:pt x="1075" y="1808"/>
                </a:lnTo>
                <a:lnTo>
                  <a:pt x="1129" y="1731"/>
                </a:lnTo>
                <a:lnTo>
                  <a:pt x="1184" y="1655"/>
                </a:lnTo>
                <a:lnTo>
                  <a:pt x="1242" y="1578"/>
                </a:lnTo>
                <a:lnTo>
                  <a:pt x="1299" y="1503"/>
                </a:lnTo>
                <a:lnTo>
                  <a:pt x="1360" y="1427"/>
                </a:lnTo>
                <a:lnTo>
                  <a:pt x="1422" y="1351"/>
                </a:lnTo>
                <a:lnTo>
                  <a:pt x="1485" y="1277"/>
                </a:lnTo>
                <a:lnTo>
                  <a:pt x="1551" y="1201"/>
                </a:lnTo>
                <a:lnTo>
                  <a:pt x="1618" y="1127"/>
                </a:lnTo>
                <a:lnTo>
                  <a:pt x="1685" y="1052"/>
                </a:lnTo>
                <a:lnTo>
                  <a:pt x="1757" y="978"/>
                </a:lnTo>
                <a:lnTo>
                  <a:pt x="1828" y="904"/>
                </a:lnTo>
                <a:lnTo>
                  <a:pt x="1828" y="904"/>
                </a:lnTo>
                <a:lnTo>
                  <a:pt x="1901" y="831"/>
                </a:lnTo>
                <a:lnTo>
                  <a:pt x="1973" y="761"/>
                </a:lnTo>
                <a:lnTo>
                  <a:pt x="2045" y="693"/>
                </a:lnTo>
                <a:lnTo>
                  <a:pt x="2117" y="627"/>
                </a:lnTo>
                <a:lnTo>
                  <a:pt x="2189" y="564"/>
                </a:lnTo>
                <a:lnTo>
                  <a:pt x="2260" y="502"/>
                </a:lnTo>
                <a:lnTo>
                  <a:pt x="2331" y="441"/>
                </a:lnTo>
                <a:lnTo>
                  <a:pt x="2402" y="383"/>
                </a:lnTo>
                <a:lnTo>
                  <a:pt x="2474" y="328"/>
                </a:lnTo>
                <a:lnTo>
                  <a:pt x="2544" y="274"/>
                </a:lnTo>
                <a:lnTo>
                  <a:pt x="2614" y="223"/>
                </a:lnTo>
                <a:lnTo>
                  <a:pt x="2685" y="175"/>
                </a:lnTo>
                <a:lnTo>
                  <a:pt x="2755" y="128"/>
                </a:lnTo>
                <a:lnTo>
                  <a:pt x="2825" y="83"/>
                </a:lnTo>
                <a:lnTo>
                  <a:pt x="2893" y="40"/>
                </a:lnTo>
                <a:lnTo>
                  <a:pt x="2963" y="0"/>
                </a:lnTo>
                <a:lnTo>
                  <a:pt x="296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29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0" name="Shape 2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Google Shape;2051;p53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Text</a:t>
            </a:r>
            <a:endParaRPr/>
          </a:p>
        </p:txBody>
      </p:sp>
      <p:sp>
        <p:nvSpPr>
          <p:cNvPr id="2052" name="Google Shape;2052;p53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53" name="Google Shape;2053;p53"/>
          <p:cNvSpPr/>
          <p:nvPr/>
        </p:nvSpPr>
        <p:spPr>
          <a:xfrm>
            <a:off x="990600" y="1452177"/>
            <a:ext cx="2667000" cy="2065020"/>
          </a:xfrm>
          <a:custGeom>
            <a:rect b="b" l="l" r="r" t="t"/>
            <a:pathLst>
              <a:path extrusionOk="0" h="2065020" w="2667000">
                <a:moveTo>
                  <a:pt x="0" y="293370"/>
                </a:moveTo>
                <a:lnTo>
                  <a:pt x="0" y="0"/>
                </a:lnTo>
                <a:lnTo>
                  <a:pt x="2667000" y="0"/>
                </a:lnTo>
                <a:lnTo>
                  <a:pt x="2667000" y="2065020"/>
                </a:lnTo>
                <a:lnTo>
                  <a:pt x="0" y="2065020"/>
                </a:lnTo>
                <a:lnTo>
                  <a:pt x="0" y="1889760"/>
                </a:lnTo>
              </a:path>
            </a:pathLst>
          </a:cu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4" name="Google Shape;2054;p53"/>
          <p:cNvSpPr/>
          <p:nvPr/>
        </p:nvSpPr>
        <p:spPr>
          <a:xfrm>
            <a:off x="758386" y="1745547"/>
            <a:ext cx="469284" cy="4854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/>
          </a:p>
        </p:txBody>
      </p:sp>
      <p:sp>
        <p:nvSpPr>
          <p:cNvPr id="2055" name="Google Shape;2055;p53"/>
          <p:cNvSpPr/>
          <p:nvPr/>
        </p:nvSpPr>
        <p:spPr>
          <a:xfrm>
            <a:off x="4762500" y="1452177"/>
            <a:ext cx="2667000" cy="2065020"/>
          </a:xfrm>
          <a:custGeom>
            <a:rect b="b" l="l" r="r" t="t"/>
            <a:pathLst>
              <a:path extrusionOk="0" h="2065020" w="2667000">
                <a:moveTo>
                  <a:pt x="0" y="293370"/>
                </a:moveTo>
                <a:lnTo>
                  <a:pt x="0" y="0"/>
                </a:lnTo>
                <a:lnTo>
                  <a:pt x="2667000" y="0"/>
                </a:lnTo>
                <a:lnTo>
                  <a:pt x="2667000" y="2065020"/>
                </a:lnTo>
                <a:lnTo>
                  <a:pt x="0" y="2065020"/>
                </a:lnTo>
                <a:lnTo>
                  <a:pt x="0" y="1889760"/>
                </a:lnTo>
              </a:path>
            </a:pathLst>
          </a:cu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6" name="Google Shape;2056;p53"/>
          <p:cNvSpPr/>
          <p:nvPr/>
        </p:nvSpPr>
        <p:spPr>
          <a:xfrm>
            <a:off x="4530286" y="1745547"/>
            <a:ext cx="469284" cy="4854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/>
          </a:p>
        </p:txBody>
      </p:sp>
      <p:sp>
        <p:nvSpPr>
          <p:cNvPr id="2057" name="Google Shape;2057;p53"/>
          <p:cNvSpPr/>
          <p:nvPr/>
        </p:nvSpPr>
        <p:spPr>
          <a:xfrm>
            <a:off x="8534400" y="1444557"/>
            <a:ext cx="2667000" cy="2065020"/>
          </a:xfrm>
          <a:custGeom>
            <a:rect b="b" l="l" r="r" t="t"/>
            <a:pathLst>
              <a:path extrusionOk="0" h="2065020" w="2667000">
                <a:moveTo>
                  <a:pt x="0" y="293370"/>
                </a:moveTo>
                <a:lnTo>
                  <a:pt x="0" y="0"/>
                </a:lnTo>
                <a:lnTo>
                  <a:pt x="2667000" y="0"/>
                </a:lnTo>
                <a:lnTo>
                  <a:pt x="2667000" y="2065020"/>
                </a:lnTo>
                <a:lnTo>
                  <a:pt x="0" y="2065020"/>
                </a:lnTo>
                <a:lnTo>
                  <a:pt x="0" y="1889760"/>
                </a:lnTo>
              </a:path>
            </a:pathLst>
          </a:custGeom>
          <a:noFill/>
          <a:ln cap="flat" cmpd="sng" w="381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8" name="Google Shape;2058;p53"/>
          <p:cNvSpPr/>
          <p:nvPr/>
        </p:nvSpPr>
        <p:spPr>
          <a:xfrm>
            <a:off x="8302186" y="1737927"/>
            <a:ext cx="469284" cy="48541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/>
          </a:p>
        </p:txBody>
      </p:sp>
      <p:sp>
        <p:nvSpPr>
          <p:cNvPr id="2059" name="Google Shape;2059;p53"/>
          <p:cNvSpPr/>
          <p:nvPr/>
        </p:nvSpPr>
        <p:spPr>
          <a:xfrm>
            <a:off x="990600" y="4042977"/>
            <a:ext cx="2667000" cy="2065020"/>
          </a:xfrm>
          <a:custGeom>
            <a:rect b="b" l="l" r="r" t="t"/>
            <a:pathLst>
              <a:path extrusionOk="0" h="2065020" w="2667000">
                <a:moveTo>
                  <a:pt x="0" y="293370"/>
                </a:moveTo>
                <a:lnTo>
                  <a:pt x="0" y="0"/>
                </a:lnTo>
                <a:lnTo>
                  <a:pt x="2667000" y="0"/>
                </a:lnTo>
                <a:lnTo>
                  <a:pt x="2667000" y="2065020"/>
                </a:lnTo>
                <a:lnTo>
                  <a:pt x="0" y="2065020"/>
                </a:lnTo>
                <a:lnTo>
                  <a:pt x="0" y="1889760"/>
                </a:lnTo>
              </a:path>
            </a:pathLst>
          </a:custGeom>
          <a:noFill/>
          <a:ln cap="flat" cmpd="sng" w="381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0" name="Google Shape;2060;p53"/>
          <p:cNvSpPr/>
          <p:nvPr/>
        </p:nvSpPr>
        <p:spPr>
          <a:xfrm>
            <a:off x="758386" y="4336347"/>
            <a:ext cx="469284" cy="48541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/>
          </a:p>
        </p:txBody>
      </p:sp>
      <p:sp>
        <p:nvSpPr>
          <p:cNvPr id="2061" name="Google Shape;2061;p53"/>
          <p:cNvSpPr/>
          <p:nvPr/>
        </p:nvSpPr>
        <p:spPr>
          <a:xfrm>
            <a:off x="4762500" y="4042977"/>
            <a:ext cx="2667000" cy="2065020"/>
          </a:xfrm>
          <a:custGeom>
            <a:rect b="b" l="l" r="r" t="t"/>
            <a:pathLst>
              <a:path extrusionOk="0" h="2065020" w="2667000">
                <a:moveTo>
                  <a:pt x="0" y="293370"/>
                </a:moveTo>
                <a:lnTo>
                  <a:pt x="0" y="0"/>
                </a:lnTo>
                <a:lnTo>
                  <a:pt x="2667000" y="0"/>
                </a:lnTo>
                <a:lnTo>
                  <a:pt x="2667000" y="2065020"/>
                </a:lnTo>
                <a:lnTo>
                  <a:pt x="0" y="2065020"/>
                </a:lnTo>
                <a:lnTo>
                  <a:pt x="0" y="1889760"/>
                </a:lnTo>
              </a:path>
            </a:pathLst>
          </a:custGeom>
          <a:noFill/>
          <a:ln cap="flat" cmpd="sng" w="38100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2" name="Google Shape;2062;p53"/>
          <p:cNvSpPr/>
          <p:nvPr/>
        </p:nvSpPr>
        <p:spPr>
          <a:xfrm>
            <a:off x="4530286" y="4336347"/>
            <a:ext cx="469284" cy="48541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/>
          </a:p>
        </p:txBody>
      </p:sp>
      <p:sp>
        <p:nvSpPr>
          <p:cNvPr id="2063" name="Google Shape;2063;p53"/>
          <p:cNvSpPr/>
          <p:nvPr/>
        </p:nvSpPr>
        <p:spPr>
          <a:xfrm>
            <a:off x="8534400" y="4042977"/>
            <a:ext cx="2667000" cy="2065020"/>
          </a:xfrm>
          <a:custGeom>
            <a:rect b="b" l="l" r="r" t="t"/>
            <a:pathLst>
              <a:path extrusionOk="0" h="2065020" w="2667000">
                <a:moveTo>
                  <a:pt x="0" y="293370"/>
                </a:moveTo>
                <a:lnTo>
                  <a:pt x="0" y="0"/>
                </a:lnTo>
                <a:lnTo>
                  <a:pt x="2667000" y="0"/>
                </a:lnTo>
                <a:lnTo>
                  <a:pt x="2667000" y="2065020"/>
                </a:lnTo>
                <a:lnTo>
                  <a:pt x="0" y="2065020"/>
                </a:lnTo>
                <a:lnTo>
                  <a:pt x="0" y="1889760"/>
                </a:lnTo>
              </a:path>
            </a:pathLst>
          </a:custGeom>
          <a:noFill/>
          <a:ln cap="flat" cmpd="sng" w="381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4" name="Google Shape;2064;p53"/>
          <p:cNvSpPr/>
          <p:nvPr/>
        </p:nvSpPr>
        <p:spPr>
          <a:xfrm>
            <a:off x="8302186" y="4336347"/>
            <a:ext cx="469284" cy="48541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06</a:t>
            </a:r>
            <a:endParaRPr/>
          </a:p>
        </p:txBody>
      </p:sp>
      <p:sp>
        <p:nvSpPr>
          <p:cNvPr id="2065" name="Google Shape;2065;p53"/>
          <p:cNvSpPr txBox="1"/>
          <p:nvPr/>
        </p:nvSpPr>
        <p:spPr>
          <a:xfrm>
            <a:off x="1312956" y="1745547"/>
            <a:ext cx="2192244" cy="16344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800"/>
              <a:buFont typeface="Arial"/>
              <a:buNone/>
            </a:pPr>
            <a:r>
              <a:rPr b="1" lang="en-US" sz="18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600"/>
              <a:buFont typeface="Arial"/>
              <a:buNone/>
            </a:pPr>
            <a:r>
              <a:rPr b="0" lang="en-US" sz="16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066" name="Google Shape;2066;p53"/>
          <p:cNvSpPr txBox="1"/>
          <p:nvPr/>
        </p:nvSpPr>
        <p:spPr>
          <a:xfrm>
            <a:off x="1312956" y="4336347"/>
            <a:ext cx="2192244" cy="16344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067" name="Google Shape;2067;p53"/>
          <p:cNvSpPr txBox="1"/>
          <p:nvPr/>
        </p:nvSpPr>
        <p:spPr>
          <a:xfrm>
            <a:off x="5081314" y="1745547"/>
            <a:ext cx="2192244" cy="16344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068" name="Google Shape;2068;p53"/>
          <p:cNvSpPr txBox="1"/>
          <p:nvPr/>
        </p:nvSpPr>
        <p:spPr>
          <a:xfrm>
            <a:off x="5081314" y="4336347"/>
            <a:ext cx="2192244" cy="16344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069" name="Google Shape;2069;p53"/>
          <p:cNvSpPr txBox="1"/>
          <p:nvPr/>
        </p:nvSpPr>
        <p:spPr>
          <a:xfrm>
            <a:off x="8849673" y="1745547"/>
            <a:ext cx="2192244" cy="16344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070" name="Google Shape;2070;p53"/>
          <p:cNvSpPr txBox="1"/>
          <p:nvPr/>
        </p:nvSpPr>
        <p:spPr>
          <a:xfrm>
            <a:off x="8849673" y="4336347"/>
            <a:ext cx="2192244" cy="16344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4" name="Shape 2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5" name="Google Shape;2075;p54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Text</a:t>
            </a:r>
            <a:endParaRPr/>
          </a:p>
        </p:txBody>
      </p:sp>
      <p:sp>
        <p:nvSpPr>
          <p:cNvPr id="2076" name="Google Shape;2076;p54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77" name="Google Shape;2077;p54"/>
          <p:cNvSpPr/>
          <p:nvPr/>
        </p:nvSpPr>
        <p:spPr>
          <a:xfrm>
            <a:off x="-6228581" y="205590"/>
            <a:ext cx="7293488" cy="7293488"/>
          </a:xfrm>
          <a:prstGeom prst="blockArc">
            <a:avLst>
              <a:gd fmla="val 18900000" name="adj1"/>
              <a:gd fmla="val 2700000" name="adj2"/>
              <a:gd fmla="val 296" name="adj3"/>
            </a:avLst>
          </a:prstGeom>
          <a:solidFill>
            <a:schemeClr val="accent1"/>
          </a:solidFill>
          <a:ln cap="flat" cmpd="sng" w="381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8" name="Google Shape;2078;p54"/>
          <p:cNvSpPr/>
          <p:nvPr/>
        </p:nvSpPr>
        <p:spPr>
          <a:xfrm>
            <a:off x="141181" y="1608667"/>
            <a:ext cx="735448" cy="7354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9" name="Google Shape;2079;p54"/>
          <p:cNvSpPr/>
          <p:nvPr/>
        </p:nvSpPr>
        <p:spPr>
          <a:xfrm>
            <a:off x="619107" y="2859295"/>
            <a:ext cx="735448" cy="73544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0" name="Google Shape;2080;p54"/>
          <p:cNvSpPr/>
          <p:nvPr/>
        </p:nvSpPr>
        <p:spPr>
          <a:xfrm>
            <a:off x="619107" y="4109923"/>
            <a:ext cx="735448" cy="73544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1" name="Google Shape;2081;p54"/>
          <p:cNvSpPr/>
          <p:nvPr/>
        </p:nvSpPr>
        <p:spPr>
          <a:xfrm>
            <a:off x="141181" y="5360552"/>
            <a:ext cx="735448" cy="73544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2" name="Google Shape;2082;p54"/>
          <p:cNvSpPr/>
          <p:nvPr/>
        </p:nvSpPr>
        <p:spPr>
          <a:xfrm>
            <a:off x="205001" y="1672487"/>
            <a:ext cx="607808" cy="607808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3" name="Google Shape;2083;p54"/>
          <p:cNvSpPr/>
          <p:nvPr/>
        </p:nvSpPr>
        <p:spPr>
          <a:xfrm>
            <a:off x="682927" y="2923115"/>
            <a:ext cx="607808" cy="607808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4" name="Google Shape;2084;p54"/>
          <p:cNvSpPr/>
          <p:nvPr/>
        </p:nvSpPr>
        <p:spPr>
          <a:xfrm>
            <a:off x="682927" y="4173743"/>
            <a:ext cx="607808" cy="607808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5" name="Google Shape;2085;p54"/>
          <p:cNvSpPr/>
          <p:nvPr/>
        </p:nvSpPr>
        <p:spPr>
          <a:xfrm>
            <a:off x="205001" y="5424372"/>
            <a:ext cx="607808" cy="607808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6" name="Google Shape;2086;p54"/>
          <p:cNvSpPr txBox="1"/>
          <p:nvPr/>
        </p:nvSpPr>
        <p:spPr>
          <a:xfrm>
            <a:off x="1074553" y="1668615"/>
            <a:ext cx="9431244" cy="6155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800"/>
              <a:buFont typeface="Arial"/>
              <a:buNone/>
            </a:pPr>
            <a:r>
              <a:rPr b="1" lang="en-US" sz="1800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600"/>
              <a:buFont typeface="Arial"/>
              <a:buNone/>
            </a:pPr>
            <a:r>
              <a:rPr b="0" lang="en-US" sz="16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087" name="Google Shape;2087;p54"/>
          <p:cNvSpPr txBox="1"/>
          <p:nvPr/>
        </p:nvSpPr>
        <p:spPr>
          <a:xfrm>
            <a:off x="1446016" y="2919243"/>
            <a:ext cx="9431244" cy="6155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800"/>
              <a:buFont typeface="Arial"/>
              <a:buNone/>
            </a:pPr>
            <a:r>
              <a:rPr b="1" lang="en-US" sz="1800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600"/>
              <a:buFont typeface="Arial"/>
              <a:buNone/>
            </a:pPr>
            <a:r>
              <a:rPr b="0" lang="en-US" sz="16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088" name="Google Shape;2088;p54"/>
          <p:cNvSpPr txBox="1"/>
          <p:nvPr/>
        </p:nvSpPr>
        <p:spPr>
          <a:xfrm>
            <a:off x="1469166" y="4169871"/>
            <a:ext cx="9431244" cy="6155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800"/>
              <a:buFont typeface="Arial"/>
              <a:buNone/>
            </a:pPr>
            <a:r>
              <a:rPr b="1" lang="en-US" sz="1800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600"/>
              <a:buFont typeface="Arial"/>
              <a:buNone/>
            </a:pPr>
            <a:r>
              <a:rPr b="0" lang="en-US" sz="16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089" name="Google Shape;2089;p54"/>
          <p:cNvSpPr txBox="1"/>
          <p:nvPr/>
        </p:nvSpPr>
        <p:spPr>
          <a:xfrm>
            <a:off x="912318" y="5420500"/>
            <a:ext cx="9431244" cy="6155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800"/>
              <a:buFont typeface="Arial"/>
              <a:buNone/>
            </a:pPr>
            <a:r>
              <a:rPr b="1" lang="en-US" sz="1800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600"/>
              <a:buFont typeface="Arial"/>
              <a:buNone/>
            </a:pPr>
            <a:r>
              <a:rPr b="0" lang="en-US" sz="16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cxnSp>
        <p:nvCxnSpPr>
          <p:cNvPr id="2090" name="Google Shape;2090;p54"/>
          <p:cNvCxnSpPr/>
          <p:nvPr/>
        </p:nvCxnSpPr>
        <p:spPr>
          <a:xfrm>
            <a:off x="1290735" y="2514600"/>
            <a:ext cx="10596465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2091" name="Google Shape;2091;p54"/>
          <p:cNvCxnSpPr/>
          <p:nvPr/>
        </p:nvCxnSpPr>
        <p:spPr>
          <a:xfrm>
            <a:off x="1290735" y="3852334"/>
            <a:ext cx="10596465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2092" name="Google Shape;2092;p54"/>
          <p:cNvCxnSpPr/>
          <p:nvPr/>
        </p:nvCxnSpPr>
        <p:spPr>
          <a:xfrm>
            <a:off x="1290735" y="5029200"/>
            <a:ext cx="10596465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dot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6" name="Shape 2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7" name="Google Shape;2097;p55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Text</a:t>
            </a:r>
            <a:endParaRPr/>
          </a:p>
        </p:txBody>
      </p:sp>
      <p:sp>
        <p:nvSpPr>
          <p:cNvPr id="2098" name="Google Shape;2098;p55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2099" name="Google Shape;2099;p55"/>
          <p:cNvGrpSpPr/>
          <p:nvPr/>
        </p:nvGrpSpPr>
        <p:grpSpPr>
          <a:xfrm>
            <a:off x="550862" y="1219200"/>
            <a:ext cx="11053761" cy="531024"/>
            <a:chOff x="550862" y="1219200"/>
            <a:chExt cx="11053761" cy="531024"/>
          </a:xfrm>
        </p:grpSpPr>
        <p:sp>
          <p:nvSpPr>
            <p:cNvPr id="2100" name="Google Shape;2100;p55"/>
            <p:cNvSpPr/>
            <p:nvPr/>
          </p:nvSpPr>
          <p:spPr>
            <a:xfrm>
              <a:off x="550862" y="1219200"/>
              <a:ext cx="10272648" cy="53102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/>
            </a:p>
          </p:txBody>
        </p:sp>
        <p:sp>
          <p:nvSpPr>
            <p:cNvPr id="2101" name="Google Shape;2101;p55"/>
            <p:cNvSpPr/>
            <p:nvPr/>
          </p:nvSpPr>
          <p:spPr>
            <a:xfrm>
              <a:off x="10870163" y="1219200"/>
              <a:ext cx="734460" cy="53102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02" name="Google Shape;2102;p55"/>
          <p:cNvGrpSpPr/>
          <p:nvPr/>
        </p:nvGrpSpPr>
        <p:grpSpPr>
          <a:xfrm>
            <a:off x="550862" y="1891978"/>
            <a:ext cx="10199938" cy="450617"/>
            <a:chOff x="550862" y="1929933"/>
            <a:chExt cx="10199938" cy="450617"/>
          </a:xfrm>
        </p:grpSpPr>
        <p:sp>
          <p:nvSpPr>
            <p:cNvPr id="2103" name="Google Shape;2103;p55"/>
            <p:cNvSpPr/>
            <p:nvPr/>
          </p:nvSpPr>
          <p:spPr>
            <a:xfrm>
              <a:off x="550862" y="1950146"/>
              <a:ext cx="410191" cy="410191"/>
            </a:xfrm>
            <a:custGeom>
              <a:rect b="b" l="l" r="r" t="t"/>
              <a:pathLst>
                <a:path extrusionOk="0" h="905827" w="905827">
                  <a:moveTo>
                    <a:pt x="824865" y="0"/>
                  </a:moveTo>
                  <a:lnTo>
                    <a:pt x="80010" y="0"/>
                  </a:lnTo>
                  <a:cubicBezTo>
                    <a:pt x="36195" y="0"/>
                    <a:pt x="0" y="35243"/>
                    <a:pt x="0" y="80010"/>
                  </a:cubicBezTo>
                  <a:lnTo>
                    <a:pt x="0" y="825818"/>
                  </a:lnTo>
                  <a:cubicBezTo>
                    <a:pt x="0" y="869633"/>
                    <a:pt x="35243" y="905828"/>
                    <a:pt x="80010" y="905828"/>
                  </a:cubicBezTo>
                  <a:lnTo>
                    <a:pt x="825818" y="905828"/>
                  </a:lnTo>
                  <a:cubicBezTo>
                    <a:pt x="869633" y="905828"/>
                    <a:pt x="905828" y="870585"/>
                    <a:pt x="905828" y="825818"/>
                  </a:cubicBezTo>
                  <a:lnTo>
                    <a:pt x="905828" y="80010"/>
                  </a:lnTo>
                  <a:cubicBezTo>
                    <a:pt x="904875" y="35243"/>
                    <a:pt x="869633" y="0"/>
                    <a:pt x="824865" y="0"/>
                  </a:cubicBezTo>
                  <a:close/>
                  <a:moveTo>
                    <a:pt x="692468" y="463868"/>
                  </a:moveTo>
                  <a:lnTo>
                    <a:pt x="511493" y="644843"/>
                  </a:lnTo>
                  <a:cubicBezTo>
                    <a:pt x="504825" y="651510"/>
                    <a:pt x="495300" y="651510"/>
                    <a:pt x="488633" y="644843"/>
                  </a:cubicBezTo>
                  <a:lnTo>
                    <a:pt x="454343" y="610553"/>
                  </a:lnTo>
                  <a:cubicBezTo>
                    <a:pt x="447675" y="603885"/>
                    <a:pt x="447675" y="594360"/>
                    <a:pt x="454343" y="587693"/>
                  </a:cubicBezTo>
                  <a:lnTo>
                    <a:pt x="549593" y="492443"/>
                  </a:lnTo>
                  <a:lnTo>
                    <a:pt x="216218" y="492443"/>
                  </a:lnTo>
                  <a:cubicBezTo>
                    <a:pt x="207645" y="492443"/>
                    <a:pt x="200025" y="485775"/>
                    <a:pt x="200025" y="476250"/>
                  </a:cubicBezTo>
                  <a:lnTo>
                    <a:pt x="200025" y="428625"/>
                  </a:lnTo>
                  <a:cubicBezTo>
                    <a:pt x="200025" y="420053"/>
                    <a:pt x="206693" y="412433"/>
                    <a:pt x="216218" y="412433"/>
                  </a:cubicBezTo>
                  <a:lnTo>
                    <a:pt x="549593" y="412433"/>
                  </a:lnTo>
                  <a:lnTo>
                    <a:pt x="454343" y="317183"/>
                  </a:lnTo>
                  <a:cubicBezTo>
                    <a:pt x="447675" y="310515"/>
                    <a:pt x="447675" y="300990"/>
                    <a:pt x="454343" y="294323"/>
                  </a:cubicBezTo>
                  <a:lnTo>
                    <a:pt x="488633" y="260033"/>
                  </a:lnTo>
                  <a:cubicBezTo>
                    <a:pt x="495300" y="253365"/>
                    <a:pt x="504825" y="253365"/>
                    <a:pt x="511493" y="260033"/>
                  </a:cubicBezTo>
                  <a:lnTo>
                    <a:pt x="692468" y="441008"/>
                  </a:lnTo>
                  <a:cubicBezTo>
                    <a:pt x="698183" y="447675"/>
                    <a:pt x="698183" y="457200"/>
                    <a:pt x="692468" y="4638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4" name="Google Shape;2104;p55"/>
            <p:cNvSpPr txBox="1"/>
            <p:nvPr/>
          </p:nvSpPr>
          <p:spPr>
            <a:xfrm>
              <a:off x="1066800" y="1929933"/>
              <a:ext cx="9684000" cy="4506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B050"/>
                </a:buClr>
                <a:buSzPts val="1600"/>
                <a:buFont typeface="Arial"/>
                <a:buNone/>
              </a:pPr>
              <a:r>
                <a:rPr b="0" lang="en-US" sz="1600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  <p:cxnSp>
        <p:nvCxnSpPr>
          <p:cNvPr id="2105" name="Google Shape;2105;p55"/>
          <p:cNvCxnSpPr/>
          <p:nvPr/>
        </p:nvCxnSpPr>
        <p:spPr>
          <a:xfrm>
            <a:off x="550862" y="2484349"/>
            <a:ext cx="110556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2106" name="Google Shape;2106;p55"/>
          <p:cNvGrpSpPr/>
          <p:nvPr/>
        </p:nvGrpSpPr>
        <p:grpSpPr>
          <a:xfrm>
            <a:off x="550862" y="2626103"/>
            <a:ext cx="10199938" cy="450617"/>
            <a:chOff x="550862" y="1929933"/>
            <a:chExt cx="10199938" cy="450617"/>
          </a:xfrm>
        </p:grpSpPr>
        <p:sp>
          <p:nvSpPr>
            <p:cNvPr id="2107" name="Google Shape;2107;p55"/>
            <p:cNvSpPr/>
            <p:nvPr/>
          </p:nvSpPr>
          <p:spPr>
            <a:xfrm>
              <a:off x="550862" y="1950146"/>
              <a:ext cx="410191" cy="410191"/>
            </a:xfrm>
            <a:custGeom>
              <a:rect b="b" l="l" r="r" t="t"/>
              <a:pathLst>
                <a:path extrusionOk="0" h="905827" w="905827">
                  <a:moveTo>
                    <a:pt x="824865" y="0"/>
                  </a:moveTo>
                  <a:lnTo>
                    <a:pt x="80010" y="0"/>
                  </a:lnTo>
                  <a:cubicBezTo>
                    <a:pt x="36195" y="0"/>
                    <a:pt x="0" y="35243"/>
                    <a:pt x="0" y="80010"/>
                  </a:cubicBezTo>
                  <a:lnTo>
                    <a:pt x="0" y="825818"/>
                  </a:lnTo>
                  <a:cubicBezTo>
                    <a:pt x="0" y="869633"/>
                    <a:pt x="35243" y="905828"/>
                    <a:pt x="80010" y="905828"/>
                  </a:cubicBezTo>
                  <a:lnTo>
                    <a:pt x="825818" y="905828"/>
                  </a:lnTo>
                  <a:cubicBezTo>
                    <a:pt x="869633" y="905828"/>
                    <a:pt x="905828" y="870585"/>
                    <a:pt x="905828" y="825818"/>
                  </a:cubicBezTo>
                  <a:lnTo>
                    <a:pt x="905828" y="80010"/>
                  </a:lnTo>
                  <a:cubicBezTo>
                    <a:pt x="904875" y="35243"/>
                    <a:pt x="869633" y="0"/>
                    <a:pt x="824865" y="0"/>
                  </a:cubicBezTo>
                  <a:close/>
                  <a:moveTo>
                    <a:pt x="692468" y="463868"/>
                  </a:moveTo>
                  <a:lnTo>
                    <a:pt x="511493" y="644843"/>
                  </a:lnTo>
                  <a:cubicBezTo>
                    <a:pt x="504825" y="651510"/>
                    <a:pt x="495300" y="651510"/>
                    <a:pt x="488633" y="644843"/>
                  </a:cubicBezTo>
                  <a:lnTo>
                    <a:pt x="454343" y="610553"/>
                  </a:lnTo>
                  <a:cubicBezTo>
                    <a:pt x="447675" y="603885"/>
                    <a:pt x="447675" y="594360"/>
                    <a:pt x="454343" y="587693"/>
                  </a:cubicBezTo>
                  <a:lnTo>
                    <a:pt x="549593" y="492443"/>
                  </a:lnTo>
                  <a:lnTo>
                    <a:pt x="216218" y="492443"/>
                  </a:lnTo>
                  <a:cubicBezTo>
                    <a:pt x="207645" y="492443"/>
                    <a:pt x="200025" y="485775"/>
                    <a:pt x="200025" y="476250"/>
                  </a:cubicBezTo>
                  <a:lnTo>
                    <a:pt x="200025" y="428625"/>
                  </a:lnTo>
                  <a:cubicBezTo>
                    <a:pt x="200025" y="420053"/>
                    <a:pt x="206693" y="412433"/>
                    <a:pt x="216218" y="412433"/>
                  </a:cubicBezTo>
                  <a:lnTo>
                    <a:pt x="549593" y="412433"/>
                  </a:lnTo>
                  <a:lnTo>
                    <a:pt x="454343" y="317183"/>
                  </a:lnTo>
                  <a:cubicBezTo>
                    <a:pt x="447675" y="310515"/>
                    <a:pt x="447675" y="300990"/>
                    <a:pt x="454343" y="294323"/>
                  </a:cubicBezTo>
                  <a:lnTo>
                    <a:pt x="488633" y="260033"/>
                  </a:lnTo>
                  <a:cubicBezTo>
                    <a:pt x="495300" y="253365"/>
                    <a:pt x="504825" y="253365"/>
                    <a:pt x="511493" y="260033"/>
                  </a:cubicBezTo>
                  <a:lnTo>
                    <a:pt x="692468" y="441008"/>
                  </a:lnTo>
                  <a:cubicBezTo>
                    <a:pt x="698183" y="447675"/>
                    <a:pt x="698183" y="457200"/>
                    <a:pt x="692468" y="4638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8" name="Google Shape;2108;p55"/>
            <p:cNvSpPr txBox="1"/>
            <p:nvPr/>
          </p:nvSpPr>
          <p:spPr>
            <a:xfrm>
              <a:off x="1066800" y="1929933"/>
              <a:ext cx="9684000" cy="4506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B050"/>
                </a:buClr>
                <a:buSzPts val="1600"/>
                <a:buFont typeface="Arial"/>
                <a:buNone/>
              </a:pPr>
              <a:r>
                <a:rPr b="0" lang="en-US" sz="1600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  <p:cxnSp>
        <p:nvCxnSpPr>
          <p:cNvPr id="2109" name="Google Shape;2109;p55"/>
          <p:cNvCxnSpPr/>
          <p:nvPr/>
        </p:nvCxnSpPr>
        <p:spPr>
          <a:xfrm>
            <a:off x="550862" y="3218474"/>
            <a:ext cx="110556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2110" name="Google Shape;2110;p55"/>
          <p:cNvGrpSpPr/>
          <p:nvPr/>
        </p:nvGrpSpPr>
        <p:grpSpPr>
          <a:xfrm>
            <a:off x="550862" y="3360228"/>
            <a:ext cx="10199938" cy="450617"/>
            <a:chOff x="550862" y="1929933"/>
            <a:chExt cx="10199938" cy="450617"/>
          </a:xfrm>
        </p:grpSpPr>
        <p:sp>
          <p:nvSpPr>
            <p:cNvPr id="2111" name="Google Shape;2111;p55"/>
            <p:cNvSpPr/>
            <p:nvPr/>
          </p:nvSpPr>
          <p:spPr>
            <a:xfrm>
              <a:off x="550862" y="1950146"/>
              <a:ext cx="410191" cy="410191"/>
            </a:xfrm>
            <a:custGeom>
              <a:rect b="b" l="l" r="r" t="t"/>
              <a:pathLst>
                <a:path extrusionOk="0" h="905827" w="905827">
                  <a:moveTo>
                    <a:pt x="824865" y="0"/>
                  </a:moveTo>
                  <a:lnTo>
                    <a:pt x="80010" y="0"/>
                  </a:lnTo>
                  <a:cubicBezTo>
                    <a:pt x="36195" y="0"/>
                    <a:pt x="0" y="35243"/>
                    <a:pt x="0" y="80010"/>
                  </a:cubicBezTo>
                  <a:lnTo>
                    <a:pt x="0" y="825818"/>
                  </a:lnTo>
                  <a:cubicBezTo>
                    <a:pt x="0" y="869633"/>
                    <a:pt x="35243" y="905828"/>
                    <a:pt x="80010" y="905828"/>
                  </a:cubicBezTo>
                  <a:lnTo>
                    <a:pt x="825818" y="905828"/>
                  </a:lnTo>
                  <a:cubicBezTo>
                    <a:pt x="869633" y="905828"/>
                    <a:pt x="905828" y="870585"/>
                    <a:pt x="905828" y="825818"/>
                  </a:cubicBezTo>
                  <a:lnTo>
                    <a:pt x="905828" y="80010"/>
                  </a:lnTo>
                  <a:cubicBezTo>
                    <a:pt x="904875" y="35243"/>
                    <a:pt x="869633" y="0"/>
                    <a:pt x="824865" y="0"/>
                  </a:cubicBezTo>
                  <a:close/>
                  <a:moveTo>
                    <a:pt x="692468" y="463868"/>
                  </a:moveTo>
                  <a:lnTo>
                    <a:pt x="511493" y="644843"/>
                  </a:lnTo>
                  <a:cubicBezTo>
                    <a:pt x="504825" y="651510"/>
                    <a:pt x="495300" y="651510"/>
                    <a:pt x="488633" y="644843"/>
                  </a:cubicBezTo>
                  <a:lnTo>
                    <a:pt x="454343" y="610553"/>
                  </a:lnTo>
                  <a:cubicBezTo>
                    <a:pt x="447675" y="603885"/>
                    <a:pt x="447675" y="594360"/>
                    <a:pt x="454343" y="587693"/>
                  </a:cubicBezTo>
                  <a:lnTo>
                    <a:pt x="549593" y="492443"/>
                  </a:lnTo>
                  <a:lnTo>
                    <a:pt x="216218" y="492443"/>
                  </a:lnTo>
                  <a:cubicBezTo>
                    <a:pt x="207645" y="492443"/>
                    <a:pt x="200025" y="485775"/>
                    <a:pt x="200025" y="476250"/>
                  </a:cubicBezTo>
                  <a:lnTo>
                    <a:pt x="200025" y="428625"/>
                  </a:lnTo>
                  <a:cubicBezTo>
                    <a:pt x="200025" y="420053"/>
                    <a:pt x="206693" y="412433"/>
                    <a:pt x="216218" y="412433"/>
                  </a:cubicBezTo>
                  <a:lnTo>
                    <a:pt x="549593" y="412433"/>
                  </a:lnTo>
                  <a:lnTo>
                    <a:pt x="454343" y="317183"/>
                  </a:lnTo>
                  <a:cubicBezTo>
                    <a:pt x="447675" y="310515"/>
                    <a:pt x="447675" y="300990"/>
                    <a:pt x="454343" y="294323"/>
                  </a:cubicBezTo>
                  <a:lnTo>
                    <a:pt x="488633" y="260033"/>
                  </a:lnTo>
                  <a:cubicBezTo>
                    <a:pt x="495300" y="253365"/>
                    <a:pt x="504825" y="253365"/>
                    <a:pt x="511493" y="260033"/>
                  </a:cubicBezTo>
                  <a:lnTo>
                    <a:pt x="692468" y="441008"/>
                  </a:lnTo>
                  <a:cubicBezTo>
                    <a:pt x="698183" y="447675"/>
                    <a:pt x="698183" y="457200"/>
                    <a:pt x="692468" y="4638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2" name="Google Shape;2112;p55"/>
            <p:cNvSpPr txBox="1"/>
            <p:nvPr/>
          </p:nvSpPr>
          <p:spPr>
            <a:xfrm>
              <a:off x="1066800" y="1929933"/>
              <a:ext cx="9684000" cy="4506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B050"/>
                </a:buClr>
                <a:buSzPts val="1600"/>
                <a:buFont typeface="Arial"/>
                <a:buNone/>
              </a:pPr>
              <a:r>
                <a:rPr b="0" lang="en-US" sz="1600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  <p:cxnSp>
        <p:nvCxnSpPr>
          <p:cNvPr id="2113" name="Google Shape;2113;p55"/>
          <p:cNvCxnSpPr/>
          <p:nvPr/>
        </p:nvCxnSpPr>
        <p:spPr>
          <a:xfrm>
            <a:off x="550862" y="3952599"/>
            <a:ext cx="110556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2114" name="Google Shape;2114;p55"/>
          <p:cNvGrpSpPr/>
          <p:nvPr/>
        </p:nvGrpSpPr>
        <p:grpSpPr>
          <a:xfrm>
            <a:off x="550862" y="4094353"/>
            <a:ext cx="10199938" cy="450617"/>
            <a:chOff x="550862" y="1929933"/>
            <a:chExt cx="10199938" cy="450617"/>
          </a:xfrm>
        </p:grpSpPr>
        <p:sp>
          <p:nvSpPr>
            <p:cNvPr id="2115" name="Google Shape;2115;p55"/>
            <p:cNvSpPr/>
            <p:nvPr/>
          </p:nvSpPr>
          <p:spPr>
            <a:xfrm>
              <a:off x="550862" y="1950146"/>
              <a:ext cx="410191" cy="410191"/>
            </a:xfrm>
            <a:custGeom>
              <a:rect b="b" l="l" r="r" t="t"/>
              <a:pathLst>
                <a:path extrusionOk="0" h="905827" w="905827">
                  <a:moveTo>
                    <a:pt x="824865" y="0"/>
                  </a:moveTo>
                  <a:lnTo>
                    <a:pt x="80010" y="0"/>
                  </a:lnTo>
                  <a:cubicBezTo>
                    <a:pt x="36195" y="0"/>
                    <a:pt x="0" y="35243"/>
                    <a:pt x="0" y="80010"/>
                  </a:cubicBezTo>
                  <a:lnTo>
                    <a:pt x="0" y="825818"/>
                  </a:lnTo>
                  <a:cubicBezTo>
                    <a:pt x="0" y="869633"/>
                    <a:pt x="35243" y="905828"/>
                    <a:pt x="80010" y="905828"/>
                  </a:cubicBezTo>
                  <a:lnTo>
                    <a:pt x="825818" y="905828"/>
                  </a:lnTo>
                  <a:cubicBezTo>
                    <a:pt x="869633" y="905828"/>
                    <a:pt x="905828" y="870585"/>
                    <a:pt x="905828" y="825818"/>
                  </a:cubicBezTo>
                  <a:lnTo>
                    <a:pt x="905828" y="80010"/>
                  </a:lnTo>
                  <a:cubicBezTo>
                    <a:pt x="904875" y="35243"/>
                    <a:pt x="869633" y="0"/>
                    <a:pt x="824865" y="0"/>
                  </a:cubicBezTo>
                  <a:close/>
                  <a:moveTo>
                    <a:pt x="692468" y="463868"/>
                  </a:moveTo>
                  <a:lnTo>
                    <a:pt x="511493" y="644843"/>
                  </a:lnTo>
                  <a:cubicBezTo>
                    <a:pt x="504825" y="651510"/>
                    <a:pt x="495300" y="651510"/>
                    <a:pt x="488633" y="644843"/>
                  </a:cubicBezTo>
                  <a:lnTo>
                    <a:pt x="454343" y="610553"/>
                  </a:lnTo>
                  <a:cubicBezTo>
                    <a:pt x="447675" y="603885"/>
                    <a:pt x="447675" y="594360"/>
                    <a:pt x="454343" y="587693"/>
                  </a:cubicBezTo>
                  <a:lnTo>
                    <a:pt x="549593" y="492443"/>
                  </a:lnTo>
                  <a:lnTo>
                    <a:pt x="216218" y="492443"/>
                  </a:lnTo>
                  <a:cubicBezTo>
                    <a:pt x="207645" y="492443"/>
                    <a:pt x="200025" y="485775"/>
                    <a:pt x="200025" y="476250"/>
                  </a:cubicBezTo>
                  <a:lnTo>
                    <a:pt x="200025" y="428625"/>
                  </a:lnTo>
                  <a:cubicBezTo>
                    <a:pt x="200025" y="420053"/>
                    <a:pt x="206693" y="412433"/>
                    <a:pt x="216218" y="412433"/>
                  </a:cubicBezTo>
                  <a:lnTo>
                    <a:pt x="549593" y="412433"/>
                  </a:lnTo>
                  <a:lnTo>
                    <a:pt x="454343" y="317183"/>
                  </a:lnTo>
                  <a:cubicBezTo>
                    <a:pt x="447675" y="310515"/>
                    <a:pt x="447675" y="300990"/>
                    <a:pt x="454343" y="294323"/>
                  </a:cubicBezTo>
                  <a:lnTo>
                    <a:pt x="488633" y="260033"/>
                  </a:lnTo>
                  <a:cubicBezTo>
                    <a:pt x="495300" y="253365"/>
                    <a:pt x="504825" y="253365"/>
                    <a:pt x="511493" y="260033"/>
                  </a:cubicBezTo>
                  <a:lnTo>
                    <a:pt x="692468" y="441008"/>
                  </a:lnTo>
                  <a:cubicBezTo>
                    <a:pt x="698183" y="447675"/>
                    <a:pt x="698183" y="457200"/>
                    <a:pt x="692468" y="4638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6" name="Google Shape;2116;p55"/>
            <p:cNvSpPr txBox="1"/>
            <p:nvPr/>
          </p:nvSpPr>
          <p:spPr>
            <a:xfrm>
              <a:off x="1066800" y="1929933"/>
              <a:ext cx="9684000" cy="4506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B050"/>
                </a:buClr>
                <a:buSzPts val="1600"/>
                <a:buFont typeface="Arial"/>
                <a:buNone/>
              </a:pPr>
              <a:r>
                <a:rPr b="0" lang="en-US" sz="1600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  <p:cxnSp>
        <p:nvCxnSpPr>
          <p:cNvPr id="2117" name="Google Shape;2117;p55"/>
          <p:cNvCxnSpPr/>
          <p:nvPr/>
        </p:nvCxnSpPr>
        <p:spPr>
          <a:xfrm>
            <a:off x="550862" y="4686724"/>
            <a:ext cx="110556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2118" name="Google Shape;2118;p55"/>
          <p:cNvGrpSpPr/>
          <p:nvPr/>
        </p:nvGrpSpPr>
        <p:grpSpPr>
          <a:xfrm>
            <a:off x="550862" y="4828478"/>
            <a:ext cx="10199938" cy="450617"/>
            <a:chOff x="550862" y="1929933"/>
            <a:chExt cx="10199938" cy="450617"/>
          </a:xfrm>
        </p:grpSpPr>
        <p:sp>
          <p:nvSpPr>
            <p:cNvPr id="2119" name="Google Shape;2119;p55"/>
            <p:cNvSpPr/>
            <p:nvPr/>
          </p:nvSpPr>
          <p:spPr>
            <a:xfrm>
              <a:off x="550862" y="1950146"/>
              <a:ext cx="410191" cy="410191"/>
            </a:xfrm>
            <a:custGeom>
              <a:rect b="b" l="l" r="r" t="t"/>
              <a:pathLst>
                <a:path extrusionOk="0" h="905827" w="905827">
                  <a:moveTo>
                    <a:pt x="824865" y="0"/>
                  </a:moveTo>
                  <a:lnTo>
                    <a:pt x="80010" y="0"/>
                  </a:lnTo>
                  <a:cubicBezTo>
                    <a:pt x="36195" y="0"/>
                    <a:pt x="0" y="35243"/>
                    <a:pt x="0" y="80010"/>
                  </a:cubicBezTo>
                  <a:lnTo>
                    <a:pt x="0" y="825818"/>
                  </a:lnTo>
                  <a:cubicBezTo>
                    <a:pt x="0" y="869633"/>
                    <a:pt x="35243" y="905828"/>
                    <a:pt x="80010" y="905828"/>
                  </a:cubicBezTo>
                  <a:lnTo>
                    <a:pt x="825818" y="905828"/>
                  </a:lnTo>
                  <a:cubicBezTo>
                    <a:pt x="869633" y="905828"/>
                    <a:pt x="905828" y="870585"/>
                    <a:pt x="905828" y="825818"/>
                  </a:cubicBezTo>
                  <a:lnTo>
                    <a:pt x="905828" y="80010"/>
                  </a:lnTo>
                  <a:cubicBezTo>
                    <a:pt x="904875" y="35243"/>
                    <a:pt x="869633" y="0"/>
                    <a:pt x="824865" y="0"/>
                  </a:cubicBezTo>
                  <a:close/>
                  <a:moveTo>
                    <a:pt x="692468" y="463868"/>
                  </a:moveTo>
                  <a:lnTo>
                    <a:pt x="511493" y="644843"/>
                  </a:lnTo>
                  <a:cubicBezTo>
                    <a:pt x="504825" y="651510"/>
                    <a:pt x="495300" y="651510"/>
                    <a:pt x="488633" y="644843"/>
                  </a:cubicBezTo>
                  <a:lnTo>
                    <a:pt x="454343" y="610553"/>
                  </a:lnTo>
                  <a:cubicBezTo>
                    <a:pt x="447675" y="603885"/>
                    <a:pt x="447675" y="594360"/>
                    <a:pt x="454343" y="587693"/>
                  </a:cubicBezTo>
                  <a:lnTo>
                    <a:pt x="549593" y="492443"/>
                  </a:lnTo>
                  <a:lnTo>
                    <a:pt x="216218" y="492443"/>
                  </a:lnTo>
                  <a:cubicBezTo>
                    <a:pt x="207645" y="492443"/>
                    <a:pt x="200025" y="485775"/>
                    <a:pt x="200025" y="476250"/>
                  </a:cubicBezTo>
                  <a:lnTo>
                    <a:pt x="200025" y="428625"/>
                  </a:lnTo>
                  <a:cubicBezTo>
                    <a:pt x="200025" y="420053"/>
                    <a:pt x="206693" y="412433"/>
                    <a:pt x="216218" y="412433"/>
                  </a:cubicBezTo>
                  <a:lnTo>
                    <a:pt x="549593" y="412433"/>
                  </a:lnTo>
                  <a:lnTo>
                    <a:pt x="454343" y="317183"/>
                  </a:lnTo>
                  <a:cubicBezTo>
                    <a:pt x="447675" y="310515"/>
                    <a:pt x="447675" y="300990"/>
                    <a:pt x="454343" y="294323"/>
                  </a:cubicBezTo>
                  <a:lnTo>
                    <a:pt x="488633" y="260033"/>
                  </a:lnTo>
                  <a:cubicBezTo>
                    <a:pt x="495300" y="253365"/>
                    <a:pt x="504825" y="253365"/>
                    <a:pt x="511493" y="260033"/>
                  </a:cubicBezTo>
                  <a:lnTo>
                    <a:pt x="692468" y="441008"/>
                  </a:lnTo>
                  <a:cubicBezTo>
                    <a:pt x="698183" y="447675"/>
                    <a:pt x="698183" y="457200"/>
                    <a:pt x="692468" y="4638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0" name="Google Shape;2120;p55"/>
            <p:cNvSpPr txBox="1"/>
            <p:nvPr/>
          </p:nvSpPr>
          <p:spPr>
            <a:xfrm>
              <a:off x="1066800" y="1929933"/>
              <a:ext cx="9684000" cy="4506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B050"/>
                </a:buClr>
                <a:buSzPts val="1600"/>
                <a:buFont typeface="Arial"/>
                <a:buNone/>
              </a:pPr>
              <a:r>
                <a:rPr b="0" lang="en-US" sz="1600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  <p:cxnSp>
        <p:nvCxnSpPr>
          <p:cNvPr id="2121" name="Google Shape;2121;p55"/>
          <p:cNvCxnSpPr/>
          <p:nvPr/>
        </p:nvCxnSpPr>
        <p:spPr>
          <a:xfrm>
            <a:off x="550862" y="5420849"/>
            <a:ext cx="110556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2122" name="Google Shape;2122;p55"/>
          <p:cNvGrpSpPr/>
          <p:nvPr/>
        </p:nvGrpSpPr>
        <p:grpSpPr>
          <a:xfrm>
            <a:off x="550862" y="5562600"/>
            <a:ext cx="10199938" cy="450617"/>
            <a:chOff x="550862" y="1929933"/>
            <a:chExt cx="10199938" cy="450617"/>
          </a:xfrm>
        </p:grpSpPr>
        <p:sp>
          <p:nvSpPr>
            <p:cNvPr id="2123" name="Google Shape;2123;p55"/>
            <p:cNvSpPr/>
            <p:nvPr/>
          </p:nvSpPr>
          <p:spPr>
            <a:xfrm>
              <a:off x="550862" y="1950146"/>
              <a:ext cx="410191" cy="410191"/>
            </a:xfrm>
            <a:custGeom>
              <a:rect b="b" l="l" r="r" t="t"/>
              <a:pathLst>
                <a:path extrusionOk="0" h="905827" w="905827">
                  <a:moveTo>
                    <a:pt x="824865" y="0"/>
                  </a:moveTo>
                  <a:lnTo>
                    <a:pt x="80010" y="0"/>
                  </a:lnTo>
                  <a:cubicBezTo>
                    <a:pt x="36195" y="0"/>
                    <a:pt x="0" y="35243"/>
                    <a:pt x="0" y="80010"/>
                  </a:cubicBezTo>
                  <a:lnTo>
                    <a:pt x="0" y="825818"/>
                  </a:lnTo>
                  <a:cubicBezTo>
                    <a:pt x="0" y="869633"/>
                    <a:pt x="35243" y="905828"/>
                    <a:pt x="80010" y="905828"/>
                  </a:cubicBezTo>
                  <a:lnTo>
                    <a:pt x="825818" y="905828"/>
                  </a:lnTo>
                  <a:cubicBezTo>
                    <a:pt x="869633" y="905828"/>
                    <a:pt x="905828" y="870585"/>
                    <a:pt x="905828" y="825818"/>
                  </a:cubicBezTo>
                  <a:lnTo>
                    <a:pt x="905828" y="80010"/>
                  </a:lnTo>
                  <a:cubicBezTo>
                    <a:pt x="904875" y="35243"/>
                    <a:pt x="869633" y="0"/>
                    <a:pt x="824865" y="0"/>
                  </a:cubicBezTo>
                  <a:close/>
                  <a:moveTo>
                    <a:pt x="692468" y="463868"/>
                  </a:moveTo>
                  <a:lnTo>
                    <a:pt x="511493" y="644843"/>
                  </a:lnTo>
                  <a:cubicBezTo>
                    <a:pt x="504825" y="651510"/>
                    <a:pt x="495300" y="651510"/>
                    <a:pt x="488633" y="644843"/>
                  </a:cubicBezTo>
                  <a:lnTo>
                    <a:pt x="454343" y="610553"/>
                  </a:lnTo>
                  <a:cubicBezTo>
                    <a:pt x="447675" y="603885"/>
                    <a:pt x="447675" y="594360"/>
                    <a:pt x="454343" y="587693"/>
                  </a:cubicBezTo>
                  <a:lnTo>
                    <a:pt x="549593" y="492443"/>
                  </a:lnTo>
                  <a:lnTo>
                    <a:pt x="216218" y="492443"/>
                  </a:lnTo>
                  <a:cubicBezTo>
                    <a:pt x="207645" y="492443"/>
                    <a:pt x="200025" y="485775"/>
                    <a:pt x="200025" y="476250"/>
                  </a:cubicBezTo>
                  <a:lnTo>
                    <a:pt x="200025" y="428625"/>
                  </a:lnTo>
                  <a:cubicBezTo>
                    <a:pt x="200025" y="420053"/>
                    <a:pt x="206693" y="412433"/>
                    <a:pt x="216218" y="412433"/>
                  </a:cubicBezTo>
                  <a:lnTo>
                    <a:pt x="549593" y="412433"/>
                  </a:lnTo>
                  <a:lnTo>
                    <a:pt x="454343" y="317183"/>
                  </a:lnTo>
                  <a:cubicBezTo>
                    <a:pt x="447675" y="310515"/>
                    <a:pt x="447675" y="300990"/>
                    <a:pt x="454343" y="294323"/>
                  </a:cubicBezTo>
                  <a:lnTo>
                    <a:pt x="488633" y="260033"/>
                  </a:lnTo>
                  <a:cubicBezTo>
                    <a:pt x="495300" y="253365"/>
                    <a:pt x="504825" y="253365"/>
                    <a:pt x="511493" y="260033"/>
                  </a:cubicBezTo>
                  <a:lnTo>
                    <a:pt x="692468" y="441008"/>
                  </a:lnTo>
                  <a:cubicBezTo>
                    <a:pt x="698183" y="447675"/>
                    <a:pt x="698183" y="457200"/>
                    <a:pt x="692468" y="4638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4" name="Google Shape;2124;p55"/>
            <p:cNvSpPr txBox="1"/>
            <p:nvPr/>
          </p:nvSpPr>
          <p:spPr>
            <a:xfrm>
              <a:off x="1066800" y="1929933"/>
              <a:ext cx="9684000" cy="4506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B050"/>
                </a:buClr>
                <a:buSzPts val="1600"/>
                <a:buFont typeface="Arial"/>
                <a:buNone/>
              </a:pPr>
              <a:r>
                <a:rPr b="0" lang="en-US" sz="1600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8" name="Shape 2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" name="Google Shape;2129;p56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Text</a:t>
            </a:r>
            <a:endParaRPr/>
          </a:p>
        </p:txBody>
      </p:sp>
      <p:sp>
        <p:nvSpPr>
          <p:cNvPr id="2130" name="Google Shape;2130;p56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31" name="Google Shape;2131;p56"/>
          <p:cNvSpPr/>
          <p:nvPr/>
        </p:nvSpPr>
        <p:spPr>
          <a:xfrm>
            <a:off x="0" y="5952047"/>
            <a:ext cx="12193200" cy="45719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132" name="Google Shape;2132;p56"/>
          <p:cNvCxnSpPr/>
          <p:nvPr/>
        </p:nvCxnSpPr>
        <p:spPr>
          <a:xfrm>
            <a:off x="-1200" y="1597660"/>
            <a:ext cx="12193200" cy="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133" name="Google Shape;2133;p56"/>
          <p:cNvSpPr/>
          <p:nvPr/>
        </p:nvSpPr>
        <p:spPr>
          <a:xfrm>
            <a:off x="487102" y="1299210"/>
            <a:ext cx="596900" cy="596900"/>
          </a:xfrm>
          <a:prstGeom prst="ellipse">
            <a:avLst/>
          </a:prstGeom>
          <a:solidFill>
            <a:schemeClr val="accent4"/>
          </a:solidFill>
          <a:ln cap="flat" cmpd="sng" w="12700">
            <a:solidFill>
              <a:srgbClr val="05BADD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134" name="Google Shape;2134;p56"/>
          <p:cNvCxnSpPr/>
          <p:nvPr/>
        </p:nvCxnSpPr>
        <p:spPr>
          <a:xfrm>
            <a:off x="785552" y="1896110"/>
            <a:ext cx="0" cy="4101656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135" name="Google Shape;2135;p56"/>
          <p:cNvSpPr txBox="1"/>
          <p:nvPr/>
        </p:nvSpPr>
        <p:spPr>
          <a:xfrm>
            <a:off x="1084001" y="1896110"/>
            <a:ext cx="10800000" cy="447851"/>
          </a:xfrm>
          <a:prstGeom prst="rect">
            <a:avLst/>
          </a:prstGeom>
          <a:noFill/>
          <a:ln>
            <a:noFill/>
          </a:ln>
        </p:spPr>
        <p:txBody>
          <a:bodyPr anchorCtr="0" anchor="ctr" bIns="79200" lIns="90000" spcFirstLastPara="1" rIns="90000" wrap="square" tIns="90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136" name="Google Shape;2136;p56"/>
          <p:cNvSpPr txBox="1"/>
          <p:nvPr/>
        </p:nvSpPr>
        <p:spPr>
          <a:xfrm>
            <a:off x="1084001" y="2768975"/>
            <a:ext cx="10800000" cy="447851"/>
          </a:xfrm>
          <a:prstGeom prst="rect">
            <a:avLst/>
          </a:prstGeom>
          <a:noFill/>
          <a:ln>
            <a:noFill/>
          </a:ln>
        </p:spPr>
        <p:txBody>
          <a:bodyPr anchorCtr="0" anchor="ctr" bIns="79200" lIns="90000" spcFirstLastPara="1" rIns="90000" wrap="square" tIns="90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137" name="Google Shape;2137;p56"/>
          <p:cNvSpPr txBox="1"/>
          <p:nvPr/>
        </p:nvSpPr>
        <p:spPr>
          <a:xfrm>
            <a:off x="1084001" y="3641840"/>
            <a:ext cx="10800000" cy="447851"/>
          </a:xfrm>
          <a:prstGeom prst="rect">
            <a:avLst/>
          </a:prstGeom>
          <a:noFill/>
          <a:ln>
            <a:noFill/>
          </a:ln>
        </p:spPr>
        <p:txBody>
          <a:bodyPr anchorCtr="0" anchor="ctr" bIns="79200" lIns="90000" spcFirstLastPara="1" rIns="90000" wrap="square" tIns="90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138" name="Google Shape;2138;p56"/>
          <p:cNvSpPr txBox="1"/>
          <p:nvPr/>
        </p:nvSpPr>
        <p:spPr>
          <a:xfrm>
            <a:off x="1084001" y="4514705"/>
            <a:ext cx="10800000" cy="447851"/>
          </a:xfrm>
          <a:prstGeom prst="rect">
            <a:avLst/>
          </a:prstGeom>
          <a:noFill/>
          <a:ln>
            <a:noFill/>
          </a:ln>
        </p:spPr>
        <p:txBody>
          <a:bodyPr anchorCtr="0" anchor="ctr" bIns="79200" lIns="90000" spcFirstLastPara="1" rIns="90000" wrap="square" tIns="90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139" name="Google Shape;2139;p56"/>
          <p:cNvSpPr txBox="1"/>
          <p:nvPr/>
        </p:nvSpPr>
        <p:spPr>
          <a:xfrm>
            <a:off x="1084001" y="5387572"/>
            <a:ext cx="10800000" cy="447851"/>
          </a:xfrm>
          <a:prstGeom prst="rect">
            <a:avLst/>
          </a:prstGeom>
          <a:noFill/>
          <a:ln>
            <a:noFill/>
          </a:ln>
        </p:spPr>
        <p:txBody>
          <a:bodyPr anchorCtr="0" anchor="ctr" bIns="79200" lIns="90000" spcFirstLastPara="1" rIns="90000" wrap="square" tIns="90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grpSp>
        <p:nvGrpSpPr>
          <p:cNvPr id="2140" name="Google Shape;2140;p56"/>
          <p:cNvGrpSpPr/>
          <p:nvPr/>
        </p:nvGrpSpPr>
        <p:grpSpPr>
          <a:xfrm>
            <a:off x="792479" y="2556468"/>
            <a:ext cx="11376000" cy="2618595"/>
            <a:chOff x="1084001" y="2556468"/>
            <a:chExt cx="10800000" cy="2618595"/>
          </a:xfrm>
        </p:grpSpPr>
        <p:cxnSp>
          <p:nvCxnSpPr>
            <p:cNvPr id="2141" name="Google Shape;2141;p56"/>
            <p:cNvCxnSpPr/>
            <p:nvPr/>
          </p:nvCxnSpPr>
          <p:spPr>
            <a:xfrm>
              <a:off x="1084001" y="2556468"/>
              <a:ext cx="10800000" cy="0"/>
            </a:xfrm>
            <a:prstGeom prst="straightConnector1">
              <a:avLst/>
            </a:prstGeom>
            <a:noFill/>
            <a:ln cap="flat" cmpd="sng" w="9525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142" name="Google Shape;2142;p56"/>
            <p:cNvCxnSpPr/>
            <p:nvPr/>
          </p:nvCxnSpPr>
          <p:spPr>
            <a:xfrm>
              <a:off x="1084001" y="3429333"/>
              <a:ext cx="10800000" cy="0"/>
            </a:xfrm>
            <a:prstGeom prst="straightConnector1">
              <a:avLst/>
            </a:prstGeom>
            <a:noFill/>
            <a:ln cap="flat" cmpd="sng" w="9525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143" name="Google Shape;2143;p56"/>
            <p:cNvCxnSpPr/>
            <p:nvPr/>
          </p:nvCxnSpPr>
          <p:spPr>
            <a:xfrm>
              <a:off x="1084001" y="4302198"/>
              <a:ext cx="10800000" cy="0"/>
            </a:xfrm>
            <a:prstGeom prst="straightConnector1">
              <a:avLst/>
            </a:prstGeom>
            <a:noFill/>
            <a:ln cap="flat" cmpd="sng" w="9525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144" name="Google Shape;2144;p56"/>
            <p:cNvCxnSpPr/>
            <p:nvPr/>
          </p:nvCxnSpPr>
          <p:spPr>
            <a:xfrm>
              <a:off x="1084001" y="5175063"/>
              <a:ext cx="10800000" cy="0"/>
            </a:xfrm>
            <a:prstGeom prst="straightConnector1">
              <a:avLst/>
            </a:prstGeom>
            <a:noFill/>
            <a:ln cap="flat" cmpd="sng" w="9525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8" name="Shape 2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9" name="Google Shape;2149;p57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Text</a:t>
            </a:r>
            <a:endParaRPr/>
          </a:p>
        </p:txBody>
      </p:sp>
      <p:sp>
        <p:nvSpPr>
          <p:cNvPr id="2150" name="Google Shape;2150;p57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51" name="Google Shape;2151;p57"/>
          <p:cNvSpPr/>
          <p:nvPr/>
        </p:nvSpPr>
        <p:spPr>
          <a:xfrm rot="5400000">
            <a:off x="165699" y="1248757"/>
            <a:ext cx="8634" cy="307804"/>
          </a:xfrm>
          <a:custGeom>
            <a:rect b="b" l="l" r="r" t="t"/>
            <a:pathLst>
              <a:path extrusionOk="0" h="194178" w="5447">
                <a:moveTo>
                  <a:pt x="1768" y="194178"/>
                </a:moveTo>
                <a:cubicBezTo>
                  <a:pt x="-1485" y="129113"/>
                  <a:pt x="-226" y="64485"/>
                  <a:pt x="5341" y="678"/>
                </a:cubicBezTo>
                <a:lnTo>
                  <a:pt x="5447" y="0"/>
                </a:lnTo>
                <a:lnTo>
                  <a:pt x="1861" y="194178"/>
                </a:lnTo>
                <a:lnTo>
                  <a:pt x="1768" y="1941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2" name="Google Shape;2152;p57"/>
          <p:cNvSpPr/>
          <p:nvPr/>
        </p:nvSpPr>
        <p:spPr>
          <a:xfrm rot="5400000">
            <a:off x="-1132419" y="2526764"/>
            <a:ext cx="4709511" cy="2444730"/>
          </a:xfrm>
          <a:custGeom>
            <a:rect b="b" l="l" r="r" t="t"/>
            <a:pathLst>
              <a:path extrusionOk="0" h="1560649" w="2970995">
                <a:moveTo>
                  <a:pt x="0" y="1560649"/>
                </a:moveTo>
                <a:lnTo>
                  <a:pt x="0" y="1560649"/>
                </a:lnTo>
                <a:lnTo>
                  <a:pt x="2820903" y="1558911"/>
                </a:lnTo>
                <a:cubicBezTo>
                  <a:pt x="2846287" y="1038360"/>
                  <a:pt x="2582908" y="546141"/>
                  <a:pt x="2135743" y="278443"/>
                </a:cubicBezTo>
                <a:cubicBezTo>
                  <a:pt x="1912161" y="144594"/>
                  <a:pt x="1660806" y="77756"/>
                  <a:pt x="1409492" y="77910"/>
                </a:cubicBezTo>
                <a:cubicBezTo>
                  <a:pt x="1158178" y="78065"/>
                  <a:pt x="906906" y="145213"/>
                  <a:pt x="683489" y="279337"/>
                </a:cubicBezTo>
                <a:cubicBezTo>
                  <a:pt x="348363" y="480523"/>
                  <a:pt x="116772" y="807876"/>
                  <a:pt x="32901" y="1178572"/>
                </a:cubicBezTo>
                <a:lnTo>
                  <a:pt x="3586" y="1366471"/>
                </a:lnTo>
                <a:lnTo>
                  <a:pt x="3761" y="1356982"/>
                </a:lnTo>
                <a:cubicBezTo>
                  <a:pt x="44779" y="886862"/>
                  <a:pt x="307976" y="459061"/>
                  <a:pt x="719500" y="212011"/>
                </a:cubicBezTo>
                <a:cubicBezTo>
                  <a:pt x="954657" y="70839"/>
                  <a:pt x="1219132" y="163"/>
                  <a:pt x="1483651" y="0"/>
                </a:cubicBezTo>
                <a:cubicBezTo>
                  <a:pt x="1748170" y="-163"/>
                  <a:pt x="2012733" y="70188"/>
                  <a:pt x="2248063" y="211070"/>
                </a:cubicBezTo>
                <a:cubicBezTo>
                  <a:pt x="2718724" y="492834"/>
                  <a:pt x="2995942" y="1010917"/>
                  <a:pt x="2969224" y="1558820"/>
                </a:cubicBezTo>
                <a:lnTo>
                  <a:pt x="0" y="156064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3" name="Google Shape;2153;p57"/>
          <p:cNvSpPr/>
          <p:nvPr/>
        </p:nvSpPr>
        <p:spPr>
          <a:xfrm>
            <a:off x="3321684" y="1020145"/>
            <a:ext cx="8440778" cy="967067"/>
          </a:xfrm>
          <a:prstGeom prst="round2DiagRect">
            <a:avLst>
              <a:gd fmla="val 16667" name="adj1"/>
              <a:gd fmla="val 0" name="adj2"/>
            </a:avLst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216000" spcFirstLastPara="1" rIns="45700" wrap="square" tIns="45700">
            <a:noAutofit/>
          </a:bodyPr>
          <a:lstStyle/>
          <a:p>
            <a:pPr indent="0" lvl="0" marL="1143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154" name="Google Shape;2154;p57"/>
          <p:cNvSpPr/>
          <p:nvPr/>
        </p:nvSpPr>
        <p:spPr>
          <a:xfrm>
            <a:off x="1796719" y="1503200"/>
            <a:ext cx="1524966" cy="558090"/>
          </a:xfrm>
          <a:custGeom>
            <a:rect b="b" l="l" r="r" t="t"/>
            <a:pathLst>
              <a:path extrusionOk="0" h="285750" w="457200">
                <a:moveTo>
                  <a:pt x="0" y="285750"/>
                </a:moveTo>
                <a:lnTo>
                  <a:pt x="123825" y="0"/>
                </a:lnTo>
                <a:lnTo>
                  <a:pt x="457200" y="0"/>
                </a:lnTo>
              </a:path>
            </a:pathLst>
          </a:custGeom>
          <a:noFill/>
          <a:ln cap="flat" cmpd="sng" w="9525">
            <a:solidFill>
              <a:schemeClr val="accent1"/>
            </a:solidFill>
            <a:prstDash val="solid"/>
            <a:miter lim="800000"/>
            <a:headEnd len="med" w="med" type="oval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5" name="Google Shape;2155;p57"/>
          <p:cNvSpPr/>
          <p:nvPr/>
        </p:nvSpPr>
        <p:spPr>
          <a:xfrm>
            <a:off x="3138119" y="1317691"/>
            <a:ext cx="376863" cy="371974"/>
          </a:xfrm>
          <a:prstGeom prst="ellipse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1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6" name="Google Shape;2156;p57"/>
          <p:cNvSpPr/>
          <p:nvPr/>
        </p:nvSpPr>
        <p:spPr>
          <a:xfrm>
            <a:off x="3321684" y="2461789"/>
            <a:ext cx="8440778" cy="967067"/>
          </a:xfrm>
          <a:prstGeom prst="round2DiagRect">
            <a:avLst>
              <a:gd fmla="val 16667" name="adj1"/>
              <a:gd fmla="val 0" name="adj2"/>
            </a:avLst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216000" spcFirstLastPara="1" rIns="45700" wrap="square" tIns="45700">
            <a:noAutofit/>
          </a:bodyPr>
          <a:lstStyle/>
          <a:p>
            <a:pPr indent="0" lvl="0" marL="1143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157" name="Google Shape;2157;p57"/>
          <p:cNvSpPr/>
          <p:nvPr/>
        </p:nvSpPr>
        <p:spPr>
          <a:xfrm>
            <a:off x="2457486" y="2979094"/>
            <a:ext cx="864200" cy="174247"/>
          </a:xfrm>
          <a:custGeom>
            <a:rect b="b" l="l" r="r" t="t"/>
            <a:pathLst>
              <a:path extrusionOk="0" h="285750" w="457200">
                <a:moveTo>
                  <a:pt x="0" y="285750"/>
                </a:moveTo>
                <a:lnTo>
                  <a:pt x="123825" y="0"/>
                </a:lnTo>
                <a:lnTo>
                  <a:pt x="457200" y="0"/>
                </a:lnTo>
              </a:path>
            </a:pathLst>
          </a:custGeom>
          <a:noFill/>
          <a:ln cap="flat" cmpd="sng" w="9525">
            <a:solidFill>
              <a:schemeClr val="accent1"/>
            </a:solidFill>
            <a:prstDash val="solid"/>
            <a:miter lim="800000"/>
            <a:headEnd len="med" w="med" type="oval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8" name="Google Shape;2158;p57"/>
          <p:cNvSpPr/>
          <p:nvPr/>
        </p:nvSpPr>
        <p:spPr>
          <a:xfrm>
            <a:off x="3138119" y="2759335"/>
            <a:ext cx="376863" cy="371974"/>
          </a:xfrm>
          <a:prstGeom prst="ellipse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1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9" name="Google Shape;2159;p57"/>
          <p:cNvSpPr/>
          <p:nvPr/>
        </p:nvSpPr>
        <p:spPr>
          <a:xfrm>
            <a:off x="3321684" y="3903433"/>
            <a:ext cx="8440778" cy="967067"/>
          </a:xfrm>
          <a:prstGeom prst="round2DiagRect">
            <a:avLst>
              <a:gd fmla="val 16667" name="adj1"/>
              <a:gd fmla="val 0" name="adj2"/>
            </a:avLst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216000" spcFirstLastPara="1" rIns="45700" wrap="square" tIns="45700">
            <a:noAutofit/>
          </a:bodyPr>
          <a:lstStyle/>
          <a:p>
            <a:pPr indent="0" lvl="0" marL="1143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160" name="Google Shape;2160;p57"/>
          <p:cNvSpPr/>
          <p:nvPr/>
        </p:nvSpPr>
        <p:spPr>
          <a:xfrm flipH="1" rot="10800000">
            <a:off x="2457486" y="4239219"/>
            <a:ext cx="864200" cy="174247"/>
          </a:xfrm>
          <a:custGeom>
            <a:rect b="b" l="l" r="r" t="t"/>
            <a:pathLst>
              <a:path extrusionOk="0" h="285750" w="457200">
                <a:moveTo>
                  <a:pt x="0" y="285750"/>
                </a:moveTo>
                <a:lnTo>
                  <a:pt x="123825" y="0"/>
                </a:lnTo>
                <a:lnTo>
                  <a:pt x="457200" y="0"/>
                </a:lnTo>
              </a:path>
            </a:pathLst>
          </a:custGeom>
          <a:noFill/>
          <a:ln cap="flat" cmpd="sng" w="9525">
            <a:solidFill>
              <a:schemeClr val="accent1"/>
            </a:solidFill>
            <a:prstDash val="solid"/>
            <a:miter lim="800000"/>
            <a:headEnd len="med" w="med" type="oval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1" name="Google Shape;2161;p57"/>
          <p:cNvSpPr/>
          <p:nvPr/>
        </p:nvSpPr>
        <p:spPr>
          <a:xfrm>
            <a:off x="3138119" y="4200979"/>
            <a:ext cx="376863" cy="371974"/>
          </a:xfrm>
          <a:prstGeom prst="ellipse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1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2" name="Google Shape;2162;p57"/>
          <p:cNvSpPr/>
          <p:nvPr/>
        </p:nvSpPr>
        <p:spPr>
          <a:xfrm>
            <a:off x="3321684" y="5345078"/>
            <a:ext cx="8440778" cy="967067"/>
          </a:xfrm>
          <a:prstGeom prst="round2DiagRect">
            <a:avLst>
              <a:gd fmla="val 16667" name="adj1"/>
              <a:gd fmla="val 0" name="adj2"/>
            </a:avLst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216000" spcFirstLastPara="1" rIns="45700" wrap="square" tIns="45700">
            <a:noAutofit/>
          </a:bodyPr>
          <a:lstStyle/>
          <a:p>
            <a:pPr indent="0" lvl="0" marL="1143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163" name="Google Shape;2163;p57"/>
          <p:cNvSpPr/>
          <p:nvPr/>
        </p:nvSpPr>
        <p:spPr>
          <a:xfrm flipH="1" rot="10800000">
            <a:off x="1908618" y="5345075"/>
            <a:ext cx="1413066" cy="517865"/>
          </a:xfrm>
          <a:custGeom>
            <a:rect b="b" l="l" r="r" t="t"/>
            <a:pathLst>
              <a:path extrusionOk="0" h="285750" w="457200">
                <a:moveTo>
                  <a:pt x="0" y="285750"/>
                </a:moveTo>
                <a:lnTo>
                  <a:pt x="123825" y="0"/>
                </a:lnTo>
                <a:lnTo>
                  <a:pt x="457200" y="0"/>
                </a:lnTo>
              </a:path>
            </a:pathLst>
          </a:custGeom>
          <a:noFill/>
          <a:ln cap="flat" cmpd="sng" w="9525">
            <a:solidFill>
              <a:schemeClr val="accent1"/>
            </a:solidFill>
            <a:prstDash val="solid"/>
            <a:miter lim="800000"/>
            <a:headEnd len="med" w="med" type="oval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4" name="Google Shape;2164;p57"/>
          <p:cNvSpPr/>
          <p:nvPr/>
        </p:nvSpPr>
        <p:spPr>
          <a:xfrm>
            <a:off x="3138119" y="5642624"/>
            <a:ext cx="376863" cy="371974"/>
          </a:xfrm>
          <a:prstGeom prst="ellipse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1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5" name="Google Shape;2165;p57"/>
          <p:cNvSpPr/>
          <p:nvPr/>
        </p:nvSpPr>
        <p:spPr>
          <a:xfrm>
            <a:off x="375920" y="3549074"/>
            <a:ext cx="1526134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9" name="Shape 2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" name="Google Shape;2170;p58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Text</a:t>
            </a:r>
            <a:endParaRPr/>
          </a:p>
        </p:txBody>
      </p:sp>
      <p:sp>
        <p:nvSpPr>
          <p:cNvPr id="2171" name="Google Shape;2171;p58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172" name="Google Shape;2172;p58"/>
          <p:cNvCxnSpPr/>
          <p:nvPr/>
        </p:nvCxnSpPr>
        <p:spPr>
          <a:xfrm rot="5400000">
            <a:off x="-1676005" y="3863341"/>
            <a:ext cx="4922521" cy="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173" name="Google Shape;2173;p58"/>
          <p:cNvSpPr/>
          <p:nvPr/>
        </p:nvSpPr>
        <p:spPr>
          <a:xfrm flipH="1" rot="-5400000">
            <a:off x="351472" y="1938318"/>
            <a:ext cx="778639" cy="101117"/>
          </a:xfrm>
          <a:prstGeom prst="round2SameRect">
            <a:avLst>
              <a:gd fmla="val 50000" name="adj1"/>
              <a:gd fmla="val 0" name="adj2"/>
            </a:avLst>
          </a:prstGeom>
          <a:solidFill>
            <a:srgbClr val="0017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4" name="Google Shape;2174;p58"/>
          <p:cNvSpPr/>
          <p:nvPr/>
        </p:nvSpPr>
        <p:spPr>
          <a:xfrm rot="5400000">
            <a:off x="6007300" y="-3678428"/>
            <a:ext cx="707853" cy="11334612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5" name="Google Shape;2175;p58"/>
          <p:cNvSpPr/>
          <p:nvPr/>
        </p:nvSpPr>
        <p:spPr>
          <a:xfrm flipH="1" rot="-5400000">
            <a:off x="351472" y="2875551"/>
            <a:ext cx="778639" cy="101117"/>
          </a:xfrm>
          <a:prstGeom prst="round2SameRect">
            <a:avLst>
              <a:gd fmla="val 50000" name="adj1"/>
              <a:gd fmla="val 0" name="adj2"/>
            </a:avLst>
          </a:prstGeom>
          <a:solidFill>
            <a:srgbClr val="0017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6" name="Google Shape;2176;p58"/>
          <p:cNvSpPr/>
          <p:nvPr/>
        </p:nvSpPr>
        <p:spPr>
          <a:xfrm rot="5400000">
            <a:off x="6007300" y="-2741195"/>
            <a:ext cx="707853" cy="11334612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7" name="Google Shape;2177;p58"/>
          <p:cNvSpPr/>
          <p:nvPr/>
        </p:nvSpPr>
        <p:spPr>
          <a:xfrm flipH="1" rot="-5400000">
            <a:off x="351472" y="3812784"/>
            <a:ext cx="778639" cy="101117"/>
          </a:xfrm>
          <a:prstGeom prst="round2SameRect">
            <a:avLst>
              <a:gd fmla="val 50000" name="adj1"/>
              <a:gd fmla="val 0" name="adj2"/>
            </a:avLst>
          </a:prstGeom>
          <a:solidFill>
            <a:srgbClr val="0017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8" name="Google Shape;2178;p58"/>
          <p:cNvSpPr/>
          <p:nvPr/>
        </p:nvSpPr>
        <p:spPr>
          <a:xfrm rot="5400000">
            <a:off x="6007300" y="-1803962"/>
            <a:ext cx="707853" cy="11334612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9" name="Google Shape;2179;p58"/>
          <p:cNvSpPr/>
          <p:nvPr/>
        </p:nvSpPr>
        <p:spPr>
          <a:xfrm flipH="1" rot="-5400000">
            <a:off x="351472" y="4750017"/>
            <a:ext cx="778639" cy="101117"/>
          </a:xfrm>
          <a:prstGeom prst="round2SameRect">
            <a:avLst>
              <a:gd fmla="val 50000" name="adj1"/>
              <a:gd fmla="val 0" name="adj2"/>
            </a:avLst>
          </a:prstGeom>
          <a:solidFill>
            <a:srgbClr val="0017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0" name="Google Shape;2180;p58"/>
          <p:cNvSpPr/>
          <p:nvPr/>
        </p:nvSpPr>
        <p:spPr>
          <a:xfrm rot="5400000">
            <a:off x="6007300" y="-866729"/>
            <a:ext cx="707853" cy="11334612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1" name="Google Shape;2181;p58"/>
          <p:cNvSpPr/>
          <p:nvPr/>
        </p:nvSpPr>
        <p:spPr>
          <a:xfrm flipH="1" rot="-5400000">
            <a:off x="351472" y="5687248"/>
            <a:ext cx="778639" cy="101117"/>
          </a:xfrm>
          <a:prstGeom prst="round2SameRect">
            <a:avLst>
              <a:gd fmla="val 50000" name="adj1"/>
              <a:gd fmla="val 0" name="adj2"/>
            </a:avLst>
          </a:prstGeom>
          <a:solidFill>
            <a:srgbClr val="0017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2" name="Google Shape;2182;p58"/>
          <p:cNvSpPr/>
          <p:nvPr/>
        </p:nvSpPr>
        <p:spPr>
          <a:xfrm rot="5400000">
            <a:off x="6007299" y="70502"/>
            <a:ext cx="707853" cy="11334611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83" name="Google Shape;2183;p58"/>
          <p:cNvGrpSpPr/>
          <p:nvPr/>
        </p:nvGrpSpPr>
        <p:grpSpPr>
          <a:xfrm>
            <a:off x="163470" y="5416246"/>
            <a:ext cx="643120" cy="643120"/>
            <a:chOff x="-1064760" y="4898529"/>
            <a:chExt cx="1080000" cy="1080000"/>
          </a:xfrm>
        </p:grpSpPr>
        <p:sp>
          <p:nvSpPr>
            <p:cNvPr id="2184" name="Google Shape;2184;p58"/>
            <p:cNvSpPr/>
            <p:nvPr/>
          </p:nvSpPr>
          <p:spPr>
            <a:xfrm>
              <a:off x="-1064760" y="4898529"/>
              <a:ext cx="1080000" cy="1080000"/>
            </a:xfrm>
            <a:prstGeom prst="flowChartConnector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5" name="Google Shape;2185;p58"/>
            <p:cNvSpPr/>
            <p:nvPr/>
          </p:nvSpPr>
          <p:spPr>
            <a:xfrm>
              <a:off x="-1064760" y="4898529"/>
              <a:ext cx="1080000" cy="1080000"/>
            </a:xfrm>
            <a:prstGeom prst="donut">
              <a:avLst>
                <a:gd fmla="val 2024" name="adj"/>
              </a:avLst>
            </a:prstGeom>
            <a:gradFill>
              <a:gsLst>
                <a:gs pos="0">
                  <a:schemeClr val="accent1"/>
                </a:gs>
                <a:gs pos="100000">
                  <a:srgbClr val="00173F"/>
                </a:gs>
              </a:gsLst>
              <a:lin ang="5400000" scaled="0"/>
            </a:gra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/>
            </a:p>
          </p:txBody>
        </p:sp>
      </p:grpSp>
      <p:grpSp>
        <p:nvGrpSpPr>
          <p:cNvPr id="2186" name="Google Shape;2186;p58"/>
          <p:cNvGrpSpPr/>
          <p:nvPr/>
        </p:nvGrpSpPr>
        <p:grpSpPr>
          <a:xfrm>
            <a:off x="163470" y="4479012"/>
            <a:ext cx="643120" cy="643120"/>
            <a:chOff x="-1064760" y="4898529"/>
            <a:chExt cx="1080000" cy="1080000"/>
          </a:xfrm>
        </p:grpSpPr>
        <p:sp>
          <p:nvSpPr>
            <p:cNvPr id="2187" name="Google Shape;2187;p58"/>
            <p:cNvSpPr/>
            <p:nvPr/>
          </p:nvSpPr>
          <p:spPr>
            <a:xfrm>
              <a:off x="-1064760" y="4898529"/>
              <a:ext cx="1080000" cy="1080000"/>
            </a:xfrm>
            <a:prstGeom prst="flowChartConnector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8" name="Google Shape;2188;p58"/>
            <p:cNvSpPr/>
            <p:nvPr/>
          </p:nvSpPr>
          <p:spPr>
            <a:xfrm>
              <a:off x="-1064760" y="4898529"/>
              <a:ext cx="1080000" cy="1080000"/>
            </a:xfrm>
            <a:prstGeom prst="donut">
              <a:avLst>
                <a:gd fmla="val 2024" name="adj"/>
              </a:avLst>
            </a:prstGeom>
            <a:gradFill>
              <a:gsLst>
                <a:gs pos="0">
                  <a:schemeClr val="accent1"/>
                </a:gs>
                <a:gs pos="100000">
                  <a:srgbClr val="00173F"/>
                </a:gs>
              </a:gsLst>
              <a:lin ang="5400000" scaled="0"/>
            </a:gra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/>
            </a:p>
          </p:txBody>
        </p:sp>
      </p:grpSp>
      <p:grpSp>
        <p:nvGrpSpPr>
          <p:cNvPr id="2189" name="Google Shape;2189;p58"/>
          <p:cNvGrpSpPr/>
          <p:nvPr/>
        </p:nvGrpSpPr>
        <p:grpSpPr>
          <a:xfrm>
            <a:off x="163470" y="3541780"/>
            <a:ext cx="643120" cy="643120"/>
            <a:chOff x="-1064760" y="4898529"/>
            <a:chExt cx="1080000" cy="1080000"/>
          </a:xfrm>
        </p:grpSpPr>
        <p:sp>
          <p:nvSpPr>
            <p:cNvPr id="2190" name="Google Shape;2190;p58"/>
            <p:cNvSpPr/>
            <p:nvPr/>
          </p:nvSpPr>
          <p:spPr>
            <a:xfrm>
              <a:off x="-1064760" y="4898529"/>
              <a:ext cx="1080000" cy="1080000"/>
            </a:xfrm>
            <a:prstGeom prst="flowChartConnector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1" name="Google Shape;2191;p58"/>
            <p:cNvSpPr/>
            <p:nvPr/>
          </p:nvSpPr>
          <p:spPr>
            <a:xfrm>
              <a:off x="-1064760" y="4898529"/>
              <a:ext cx="1080000" cy="1080000"/>
            </a:xfrm>
            <a:prstGeom prst="donut">
              <a:avLst>
                <a:gd fmla="val 2024" name="adj"/>
              </a:avLst>
            </a:prstGeom>
            <a:gradFill>
              <a:gsLst>
                <a:gs pos="0">
                  <a:schemeClr val="accent1"/>
                </a:gs>
                <a:gs pos="100000">
                  <a:srgbClr val="00173F"/>
                </a:gs>
              </a:gsLst>
              <a:lin ang="5400000" scaled="0"/>
            </a:gra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/>
            </a:p>
          </p:txBody>
        </p:sp>
      </p:grpSp>
      <p:grpSp>
        <p:nvGrpSpPr>
          <p:cNvPr id="2192" name="Google Shape;2192;p58"/>
          <p:cNvGrpSpPr/>
          <p:nvPr/>
        </p:nvGrpSpPr>
        <p:grpSpPr>
          <a:xfrm>
            <a:off x="163470" y="2604548"/>
            <a:ext cx="643120" cy="643120"/>
            <a:chOff x="-1064760" y="4898529"/>
            <a:chExt cx="1080000" cy="1080000"/>
          </a:xfrm>
        </p:grpSpPr>
        <p:sp>
          <p:nvSpPr>
            <p:cNvPr id="2193" name="Google Shape;2193;p58"/>
            <p:cNvSpPr/>
            <p:nvPr/>
          </p:nvSpPr>
          <p:spPr>
            <a:xfrm>
              <a:off x="-1064760" y="4898529"/>
              <a:ext cx="1080000" cy="1080000"/>
            </a:xfrm>
            <a:prstGeom prst="flowChartConnector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4" name="Google Shape;2194;p58"/>
            <p:cNvSpPr/>
            <p:nvPr/>
          </p:nvSpPr>
          <p:spPr>
            <a:xfrm>
              <a:off x="-1064760" y="4898529"/>
              <a:ext cx="1080000" cy="1080000"/>
            </a:xfrm>
            <a:prstGeom prst="donut">
              <a:avLst>
                <a:gd fmla="val 2024" name="adj"/>
              </a:avLst>
            </a:prstGeom>
            <a:gradFill>
              <a:gsLst>
                <a:gs pos="0">
                  <a:schemeClr val="accent1"/>
                </a:gs>
                <a:gs pos="100000">
                  <a:srgbClr val="00173F"/>
                </a:gs>
              </a:gsLst>
              <a:lin ang="5400000" scaled="0"/>
            </a:gra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/>
            </a:p>
          </p:txBody>
        </p:sp>
      </p:grpSp>
      <p:grpSp>
        <p:nvGrpSpPr>
          <p:cNvPr id="2195" name="Google Shape;2195;p58"/>
          <p:cNvGrpSpPr/>
          <p:nvPr/>
        </p:nvGrpSpPr>
        <p:grpSpPr>
          <a:xfrm>
            <a:off x="163470" y="1667316"/>
            <a:ext cx="643120" cy="643120"/>
            <a:chOff x="-1064760" y="4898529"/>
            <a:chExt cx="1080000" cy="1080000"/>
          </a:xfrm>
        </p:grpSpPr>
        <p:sp>
          <p:nvSpPr>
            <p:cNvPr id="2196" name="Google Shape;2196;p58"/>
            <p:cNvSpPr/>
            <p:nvPr/>
          </p:nvSpPr>
          <p:spPr>
            <a:xfrm>
              <a:off x="-1064760" y="4898529"/>
              <a:ext cx="1080000" cy="1080000"/>
            </a:xfrm>
            <a:prstGeom prst="flowChartConnector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7" name="Google Shape;2197;p58"/>
            <p:cNvSpPr/>
            <p:nvPr/>
          </p:nvSpPr>
          <p:spPr>
            <a:xfrm>
              <a:off x="-1064760" y="4898529"/>
              <a:ext cx="1080000" cy="1080000"/>
            </a:xfrm>
            <a:prstGeom prst="donut">
              <a:avLst>
                <a:gd fmla="val 2024" name="adj"/>
              </a:avLst>
            </a:prstGeom>
            <a:gradFill>
              <a:gsLst>
                <a:gs pos="0">
                  <a:schemeClr val="accent1"/>
                </a:gs>
                <a:gs pos="100000">
                  <a:srgbClr val="00173F"/>
                </a:gs>
              </a:gsLst>
              <a:lin ang="5400000" scaled="0"/>
            </a:gra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/>
            </a:p>
          </p:txBody>
        </p:sp>
      </p:grpSp>
      <p:sp>
        <p:nvSpPr>
          <p:cNvPr id="2198" name="Google Shape;2198;p58"/>
          <p:cNvSpPr txBox="1"/>
          <p:nvPr/>
        </p:nvSpPr>
        <p:spPr>
          <a:xfrm>
            <a:off x="1066800" y="1734875"/>
            <a:ext cx="10744200" cy="50800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199" name="Google Shape;2199;p58"/>
          <p:cNvSpPr txBox="1"/>
          <p:nvPr/>
        </p:nvSpPr>
        <p:spPr>
          <a:xfrm>
            <a:off x="1066800" y="2672107"/>
            <a:ext cx="10744200" cy="50800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200" name="Google Shape;2200;p58"/>
          <p:cNvSpPr txBox="1"/>
          <p:nvPr/>
        </p:nvSpPr>
        <p:spPr>
          <a:xfrm>
            <a:off x="1066800" y="3609339"/>
            <a:ext cx="10744200" cy="50800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201" name="Google Shape;2201;p58"/>
          <p:cNvSpPr txBox="1"/>
          <p:nvPr/>
        </p:nvSpPr>
        <p:spPr>
          <a:xfrm>
            <a:off x="1066800" y="4546571"/>
            <a:ext cx="10744200" cy="50800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202" name="Google Shape;2202;p58"/>
          <p:cNvSpPr txBox="1"/>
          <p:nvPr/>
        </p:nvSpPr>
        <p:spPr>
          <a:xfrm>
            <a:off x="1066800" y="5483804"/>
            <a:ext cx="10744200" cy="50800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6" name="Shape 2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7" name="Google Shape;2207;p59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Text</a:t>
            </a:r>
            <a:endParaRPr/>
          </a:p>
        </p:txBody>
      </p:sp>
      <p:sp>
        <p:nvSpPr>
          <p:cNvPr id="2208" name="Google Shape;2208;p59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2209" name="Google Shape;2209;p59"/>
          <p:cNvGrpSpPr/>
          <p:nvPr/>
        </p:nvGrpSpPr>
        <p:grpSpPr>
          <a:xfrm>
            <a:off x="1379614" y="1454962"/>
            <a:ext cx="5237779" cy="623537"/>
            <a:chOff x="5138982" y="3547585"/>
            <a:chExt cx="2638320" cy="623537"/>
          </a:xfrm>
        </p:grpSpPr>
        <p:sp>
          <p:nvSpPr>
            <p:cNvPr id="2210" name="Google Shape;2210;p59"/>
            <p:cNvSpPr txBox="1"/>
            <p:nvPr/>
          </p:nvSpPr>
          <p:spPr>
            <a:xfrm>
              <a:off x="5138982" y="3547585"/>
              <a:ext cx="26383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/>
            </a:p>
          </p:txBody>
        </p:sp>
        <p:sp>
          <p:nvSpPr>
            <p:cNvPr id="2211" name="Google Shape;2211;p59"/>
            <p:cNvSpPr txBox="1"/>
            <p:nvPr/>
          </p:nvSpPr>
          <p:spPr>
            <a:xfrm>
              <a:off x="5138982" y="3924901"/>
              <a:ext cx="26383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-US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  <p:grpSp>
        <p:nvGrpSpPr>
          <p:cNvPr id="2212" name="Google Shape;2212;p59"/>
          <p:cNvGrpSpPr/>
          <p:nvPr/>
        </p:nvGrpSpPr>
        <p:grpSpPr>
          <a:xfrm>
            <a:off x="1379614" y="2436249"/>
            <a:ext cx="5237779" cy="623537"/>
            <a:chOff x="5138982" y="3547585"/>
            <a:chExt cx="2638320" cy="623537"/>
          </a:xfrm>
        </p:grpSpPr>
        <p:sp>
          <p:nvSpPr>
            <p:cNvPr id="2213" name="Google Shape;2213;p59"/>
            <p:cNvSpPr txBox="1"/>
            <p:nvPr/>
          </p:nvSpPr>
          <p:spPr>
            <a:xfrm>
              <a:off x="5138982" y="3547585"/>
              <a:ext cx="26383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/>
            </a:p>
          </p:txBody>
        </p:sp>
        <p:sp>
          <p:nvSpPr>
            <p:cNvPr id="2214" name="Google Shape;2214;p59"/>
            <p:cNvSpPr txBox="1"/>
            <p:nvPr/>
          </p:nvSpPr>
          <p:spPr>
            <a:xfrm>
              <a:off x="5138982" y="3924901"/>
              <a:ext cx="26383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-US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  <p:grpSp>
        <p:nvGrpSpPr>
          <p:cNvPr id="2215" name="Google Shape;2215;p59"/>
          <p:cNvGrpSpPr/>
          <p:nvPr/>
        </p:nvGrpSpPr>
        <p:grpSpPr>
          <a:xfrm>
            <a:off x="1379614" y="3417536"/>
            <a:ext cx="5237779" cy="623537"/>
            <a:chOff x="5138982" y="3547585"/>
            <a:chExt cx="2638320" cy="623537"/>
          </a:xfrm>
        </p:grpSpPr>
        <p:sp>
          <p:nvSpPr>
            <p:cNvPr id="2216" name="Google Shape;2216;p59"/>
            <p:cNvSpPr txBox="1"/>
            <p:nvPr/>
          </p:nvSpPr>
          <p:spPr>
            <a:xfrm>
              <a:off x="5138982" y="3547585"/>
              <a:ext cx="26383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/>
            </a:p>
          </p:txBody>
        </p:sp>
        <p:sp>
          <p:nvSpPr>
            <p:cNvPr id="2217" name="Google Shape;2217;p59"/>
            <p:cNvSpPr txBox="1"/>
            <p:nvPr/>
          </p:nvSpPr>
          <p:spPr>
            <a:xfrm>
              <a:off x="5138982" y="3924901"/>
              <a:ext cx="26383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-US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  <p:grpSp>
        <p:nvGrpSpPr>
          <p:cNvPr id="2218" name="Google Shape;2218;p59"/>
          <p:cNvGrpSpPr/>
          <p:nvPr/>
        </p:nvGrpSpPr>
        <p:grpSpPr>
          <a:xfrm>
            <a:off x="1379614" y="5380109"/>
            <a:ext cx="5237779" cy="623537"/>
            <a:chOff x="5138982" y="3547585"/>
            <a:chExt cx="2638320" cy="623537"/>
          </a:xfrm>
        </p:grpSpPr>
        <p:sp>
          <p:nvSpPr>
            <p:cNvPr id="2219" name="Google Shape;2219;p59"/>
            <p:cNvSpPr txBox="1"/>
            <p:nvPr/>
          </p:nvSpPr>
          <p:spPr>
            <a:xfrm>
              <a:off x="5138982" y="3547585"/>
              <a:ext cx="26383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/>
            </a:p>
          </p:txBody>
        </p:sp>
        <p:sp>
          <p:nvSpPr>
            <p:cNvPr id="2220" name="Google Shape;2220;p59"/>
            <p:cNvSpPr txBox="1"/>
            <p:nvPr/>
          </p:nvSpPr>
          <p:spPr>
            <a:xfrm>
              <a:off x="5138982" y="3924901"/>
              <a:ext cx="26383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-US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  <p:grpSp>
        <p:nvGrpSpPr>
          <p:cNvPr id="2221" name="Google Shape;2221;p59"/>
          <p:cNvGrpSpPr/>
          <p:nvPr/>
        </p:nvGrpSpPr>
        <p:grpSpPr>
          <a:xfrm>
            <a:off x="1379614" y="4398823"/>
            <a:ext cx="5237779" cy="623537"/>
            <a:chOff x="5138982" y="3547585"/>
            <a:chExt cx="2638320" cy="623537"/>
          </a:xfrm>
        </p:grpSpPr>
        <p:sp>
          <p:nvSpPr>
            <p:cNvPr id="2222" name="Google Shape;2222;p59"/>
            <p:cNvSpPr txBox="1"/>
            <p:nvPr/>
          </p:nvSpPr>
          <p:spPr>
            <a:xfrm>
              <a:off x="5138982" y="3547585"/>
              <a:ext cx="26383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/>
            </a:p>
          </p:txBody>
        </p:sp>
        <p:sp>
          <p:nvSpPr>
            <p:cNvPr id="2223" name="Google Shape;2223;p59"/>
            <p:cNvSpPr txBox="1"/>
            <p:nvPr/>
          </p:nvSpPr>
          <p:spPr>
            <a:xfrm>
              <a:off x="5138982" y="3924901"/>
              <a:ext cx="26383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-US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  <p:grpSp>
        <p:nvGrpSpPr>
          <p:cNvPr id="2224" name="Google Shape;2224;p59"/>
          <p:cNvGrpSpPr/>
          <p:nvPr/>
        </p:nvGrpSpPr>
        <p:grpSpPr>
          <a:xfrm>
            <a:off x="550862" y="1447915"/>
            <a:ext cx="603372" cy="601760"/>
            <a:chOff x="454269" y="1828800"/>
            <a:chExt cx="839005" cy="836765"/>
          </a:xfrm>
        </p:grpSpPr>
        <p:sp>
          <p:nvSpPr>
            <p:cNvPr id="2225" name="Google Shape;2225;p59"/>
            <p:cNvSpPr/>
            <p:nvPr/>
          </p:nvSpPr>
          <p:spPr>
            <a:xfrm>
              <a:off x="454269" y="1828800"/>
              <a:ext cx="839005" cy="836765"/>
            </a:xfrm>
            <a:custGeom>
              <a:rect b="b" l="l" r="r" t="t"/>
              <a:pathLst>
                <a:path extrusionOk="0" h="158" w="158">
                  <a:moveTo>
                    <a:pt x="151" y="64"/>
                  </a:moveTo>
                  <a:cubicBezTo>
                    <a:pt x="137" y="60"/>
                    <a:pt x="137" y="60"/>
                    <a:pt x="137" y="60"/>
                  </a:cubicBezTo>
                  <a:cubicBezTo>
                    <a:pt x="136" y="57"/>
                    <a:pt x="135" y="54"/>
                    <a:pt x="133" y="51"/>
                  </a:cubicBezTo>
                  <a:cubicBezTo>
                    <a:pt x="141" y="39"/>
                    <a:pt x="141" y="39"/>
                    <a:pt x="141" y="39"/>
                  </a:cubicBezTo>
                  <a:cubicBezTo>
                    <a:pt x="143" y="35"/>
                    <a:pt x="142" y="30"/>
                    <a:pt x="139" y="26"/>
                  </a:cubicBezTo>
                  <a:cubicBezTo>
                    <a:pt x="132" y="19"/>
                    <a:pt x="132" y="19"/>
                    <a:pt x="132" y="19"/>
                  </a:cubicBezTo>
                  <a:cubicBezTo>
                    <a:pt x="129" y="16"/>
                    <a:pt x="123" y="15"/>
                    <a:pt x="119" y="18"/>
                  </a:cubicBezTo>
                  <a:cubicBezTo>
                    <a:pt x="107" y="25"/>
                    <a:pt x="107" y="25"/>
                    <a:pt x="107" y="25"/>
                  </a:cubicBezTo>
                  <a:cubicBezTo>
                    <a:pt x="104" y="23"/>
                    <a:pt x="101" y="22"/>
                    <a:pt x="98" y="21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3" y="3"/>
                    <a:pt x="89" y="0"/>
                    <a:pt x="84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70" y="0"/>
                    <a:pt x="66" y="3"/>
                    <a:pt x="64" y="7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58" y="22"/>
                    <a:pt x="55" y="23"/>
                    <a:pt x="52" y="25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36" y="15"/>
                    <a:pt x="30" y="16"/>
                    <a:pt x="27" y="19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7" y="30"/>
                    <a:pt x="16" y="35"/>
                    <a:pt x="18" y="39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4" y="54"/>
                    <a:pt x="23" y="57"/>
                    <a:pt x="22" y="60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4" y="65"/>
                    <a:pt x="0" y="69"/>
                    <a:pt x="0" y="7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8"/>
                    <a:pt x="4" y="93"/>
                    <a:pt x="8" y="94"/>
                  </a:cubicBezTo>
                  <a:cubicBezTo>
                    <a:pt x="22" y="98"/>
                    <a:pt x="22" y="98"/>
                    <a:pt x="22" y="98"/>
                  </a:cubicBezTo>
                  <a:cubicBezTo>
                    <a:pt x="23" y="100"/>
                    <a:pt x="24" y="103"/>
                    <a:pt x="26" y="106"/>
                  </a:cubicBezTo>
                  <a:cubicBezTo>
                    <a:pt x="18" y="118"/>
                    <a:pt x="18" y="118"/>
                    <a:pt x="18" y="118"/>
                  </a:cubicBezTo>
                  <a:cubicBezTo>
                    <a:pt x="16" y="122"/>
                    <a:pt x="17" y="128"/>
                    <a:pt x="20" y="131"/>
                  </a:cubicBezTo>
                  <a:cubicBezTo>
                    <a:pt x="27" y="138"/>
                    <a:pt x="27" y="138"/>
                    <a:pt x="27" y="138"/>
                  </a:cubicBezTo>
                  <a:cubicBezTo>
                    <a:pt x="30" y="141"/>
                    <a:pt x="36" y="142"/>
                    <a:pt x="40" y="140"/>
                  </a:cubicBezTo>
                  <a:cubicBezTo>
                    <a:pt x="52" y="133"/>
                    <a:pt x="52" y="133"/>
                    <a:pt x="52" y="133"/>
                  </a:cubicBezTo>
                  <a:cubicBezTo>
                    <a:pt x="55" y="134"/>
                    <a:pt x="58" y="135"/>
                    <a:pt x="61" y="136"/>
                  </a:cubicBezTo>
                  <a:cubicBezTo>
                    <a:pt x="64" y="150"/>
                    <a:pt x="64" y="150"/>
                    <a:pt x="64" y="150"/>
                  </a:cubicBezTo>
                  <a:cubicBezTo>
                    <a:pt x="66" y="154"/>
                    <a:pt x="70" y="158"/>
                    <a:pt x="74" y="158"/>
                  </a:cubicBezTo>
                  <a:cubicBezTo>
                    <a:pt x="84" y="158"/>
                    <a:pt x="84" y="158"/>
                    <a:pt x="84" y="158"/>
                  </a:cubicBezTo>
                  <a:cubicBezTo>
                    <a:pt x="89" y="158"/>
                    <a:pt x="93" y="154"/>
                    <a:pt x="95" y="150"/>
                  </a:cubicBezTo>
                  <a:cubicBezTo>
                    <a:pt x="98" y="136"/>
                    <a:pt x="98" y="136"/>
                    <a:pt x="98" y="136"/>
                  </a:cubicBezTo>
                  <a:cubicBezTo>
                    <a:pt x="101" y="135"/>
                    <a:pt x="104" y="134"/>
                    <a:pt x="107" y="133"/>
                  </a:cubicBezTo>
                  <a:cubicBezTo>
                    <a:pt x="119" y="140"/>
                    <a:pt x="119" y="140"/>
                    <a:pt x="119" y="140"/>
                  </a:cubicBezTo>
                  <a:cubicBezTo>
                    <a:pt x="123" y="142"/>
                    <a:pt x="129" y="141"/>
                    <a:pt x="132" y="138"/>
                  </a:cubicBezTo>
                  <a:cubicBezTo>
                    <a:pt x="139" y="131"/>
                    <a:pt x="139" y="131"/>
                    <a:pt x="139" y="131"/>
                  </a:cubicBezTo>
                  <a:cubicBezTo>
                    <a:pt x="142" y="128"/>
                    <a:pt x="143" y="122"/>
                    <a:pt x="141" y="118"/>
                  </a:cubicBezTo>
                  <a:cubicBezTo>
                    <a:pt x="133" y="106"/>
                    <a:pt x="133" y="106"/>
                    <a:pt x="133" y="106"/>
                  </a:cubicBezTo>
                  <a:cubicBezTo>
                    <a:pt x="135" y="103"/>
                    <a:pt x="136" y="100"/>
                    <a:pt x="137" y="98"/>
                  </a:cubicBezTo>
                  <a:cubicBezTo>
                    <a:pt x="151" y="94"/>
                    <a:pt x="151" y="94"/>
                    <a:pt x="151" y="94"/>
                  </a:cubicBezTo>
                  <a:cubicBezTo>
                    <a:pt x="155" y="93"/>
                    <a:pt x="158" y="88"/>
                    <a:pt x="158" y="84"/>
                  </a:cubicBezTo>
                  <a:cubicBezTo>
                    <a:pt x="158" y="74"/>
                    <a:pt x="158" y="74"/>
                    <a:pt x="158" y="74"/>
                  </a:cubicBezTo>
                  <a:cubicBezTo>
                    <a:pt x="158" y="69"/>
                    <a:pt x="155" y="65"/>
                    <a:pt x="151" y="64"/>
                  </a:cubicBezTo>
                  <a:close/>
                  <a:moveTo>
                    <a:pt x="79" y="127"/>
                  </a:moveTo>
                  <a:cubicBezTo>
                    <a:pt x="53" y="127"/>
                    <a:pt x="32" y="105"/>
                    <a:pt x="32" y="79"/>
                  </a:cubicBezTo>
                  <a:cubicBezTo>
                    <a:pt x="32" y="52"/>
                    <a:pt x="53" y="31"/>
                    <a:pt x="79" y="31"/>
                  </a:cubicBezTo>
                  <a:cubicBezTo>
                    <a:pt x="106" y="31"/>
                    <a:pt x="127" y="52"/>
                    <a:pt x="127" y="79"/>
                  </a:cubicBezTo>
                  <a:cubicBezTo>
                    <a:pt x="127" y="105"/>
                    <a:pt x="106" y="127"/>
                    <a:pt x="79" y="1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6" name="Google Shape;2226;p59"/>
            <p:cNvSpPr/>
            <p:nvPr/>
          </p:nvSpPr>
          <p:spPr>
            <a:xfrm>
              <a:off x="604542" y="1977953"/>
              <a:ext cx="538458" cy="538458"/>
            </a:xfrm>
            <a:prstGeom prst="ellipse">
              <a:avLst/>
            </a:pr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0" spcFirstLastPara="1" rIns="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Arial"/>
                <a:buNone/>
              </a:pPr>
              <a:r>
                <a:rPr b="1" i="0" lang="en-US" sz="12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/>
            </a:p>
          </p:txBody>
        </p:sp>
      </p:grpSp>
      <p:grpSp>
        <p:nvGrpSpPr>
          <p:cNvPr id="2227" name="Google Shape;2227;p59"/>
          <p:cNvGrpSpPr/>
          <p:nvPr/>
        </p:nvGrpSpPr>
        <p:grpSpPr>
          <a:xfrm>
            <a:off x="550862" y="2433685"/>
            <a:ext cx="603372" cy="601760"/>
            <a:chOff x="454269" y="1828800"/>
            <a:chExt cx="839005" cy="836765"/>
          </a:xfrm>
        </p:grpSpPr>
        <p:sp>
          <p:nvSpPr>
            <p:cNvPr id="2228" name="Google Shape;2228;p59"/>
            <p:cNvSpPr/>
            <p:nvPr/>
          </p:nvSpPr>
          <p:spPr>
            <a:xfrm>
              <a:off x="454269" y="1828800"/>
              <a:ext cx="839005" cy="836765"/>
            </a:xfrm>
            <a:custGeom>
              <a:rect b="b" l="l" r="r" t="t"/>
              <a:pathLst>
                <a:path extrusionOk="0" h="158" w="158">
                  <a:moveTo>
                    <a:pt x="151" y="64"/>
                  </a:moveTo>
                  <a:cubicBezTo>
                    <a:pt x="137" y="60"/>
                    <a:pt x="137" y="60"/>
                    <a:pt x="137" y="60"/>
                  </a:cubicBezTo>
                  <a:cubicBezTo>
                    <a:pt x="136" y="57"/>
                    <a:pt x="135" y="54"/>
                    <a:pt x="133" y="51"/>
                  </a:cubicBezTo>
                  <a:cubicBezTo>
                    <a:pt x="141" y="39"/>
                    <a:pt x="141" y="39"/>
                    <a:pt x="141" y="39"/>
                  </a:cubicBezTo>
                  <a:cubicBezTo>
                    <a:pt x="143" y="35"/>
                    <a:pt x="142" y="30"/>
                    <a:pt x="139" y="26"/>
                  </a:cubicBezTo>
                  <a:cubicBezTo>
                    <a:pt x="132" y="19"/>
                    <a:pt x="132" y="19"/>
                    <a:pt x="132" y="19"/>
                  </a:cubicBezTo>
                  <a:cubicBezTo>
                    <a:pt x="129" y="16"/>
                    <a:pt x="123" y="15"/>
                    <a:pt x="119" y="18"/>
                  </a:cubicBezTo>
                  <a:cubicBezTo>
                    <a:pt x="107" y="25"/>
                    <a:pt x="107" y="25"/>
                    <a:pt x="107" y="25"/>
                  </a:cubicBezTo>
                  <a:cubicBezTo>
                    <a:pt x="104" y="23"/>
                    <a:pt x="101" y="22"/>
                    <a:pt x="98" y="21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3" y="3"/>
                    <a:pt x="89" y="0"/>
                    <a:pt x="84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70" y="0"/>
                    <a:pt x="66" y="3"/>
                    <a:pt x="64" y="7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58" y="22"/>
                    <a:pt x="55" y="23"/>
                    <a:pt x="52" y="25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36" y="15"/>
                    <a:pt x="30" y="16"/>
                    <a:pt x="27" y="19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7" y="30"/>
                    <a:pt x="16" y="35"/>
                    <a:pt x="18" y="39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4" y="54"/>
                    <a:pt x="23" y="57"/>
                    <a:pt x="22" y="60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4" y="65"/>
                    <a:pt x="0" y="69"/>
                    <a:pt x="0" y="7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8"/>
                    <a:pt x="4" y="93"/>
                    <a:pt x="8" y="94"/>
                  </a:cubicBezTo>
                  <a:cubicBezTo>
                    <a:pt x="22" y="98"/>
                    <a:pt x="22" y="98"/>
                    <a:pt x="22" y="98"/>
                  </a:cubicBezTo>
                  <a:cubicBezTo>
                    <a:pt x="23" y="100"/>
                    <a:pt x="24" y="103"/>
                    <a:pt x="26" y="106"/>
                  </a:cubicBezTo>
                  <a:cubicBezTo>
                    <a:pt x="18" y="118"/>
                    <a:pt x="18" y="118"/>
                    <a:pt x="18" y="118"/>
                  </a:cubicBezTo>
                  <a:cubicBezTo>
                    <a:pt x="16" y="122"/>
                    <a:pt x="17" y="128"/>
                    <a:pt x="20" y="131"/>
                  </a:cubicBezTo>
                  <a:cubicBezTo>
                    <a:pt x="27" y="138"/>
                    <a:pt x="27" y="138"/>
                    <a:pt x="27" y="138"/>
                  </a:cubicBezTo>
                  <a:cubicBezTo>
                    <a:pt x="30" y="141"/>
                    <a:pt x="36" y="142"/>
                    <a:pt x="40" y="140"/>
                  </a:cubicBezTo>
                  <a:cubicBezTo>
                    <a:pt x="52" y="133"/>
                    <a:pt x="52" y="133"/>
                    <a:pt x="52" y="133"/>
                  </a:cubicBezTo>
                  <a:cubicBezTo>
                    <a:pt x="55" y="134"/>
                    <a:pt x="58" y="135"/>
                    <a:pt x="61" y="136"/>
                  </a:cubicBezTo>
                  <a:cubicBezTo>
                    <a:pt x="64" y="150"/>
                    <a:pt x="64" y="150"/>
                    <a:pt x="64" y="150"/>
                  </a:cubicBezTo>
                  <a:cubicBezTo>
                    <a:pt x="66" y="154"/>
                    <a:pt x="70" y="158"/>
                    <a:pt x="74" y="158"/>
                  </a:cubicBezTo>
                  <a:cubicBezTo>
                    <a:pt x="84" y="158"/>
                    <a:pt x="84" y="158"/>
                    <a:pt x="84" y="158"/>
                  </a:cubicBezTo>
                  <a:cubicBezTo>
                    <a:pt x="89" y="158"/>
                    <a:pt x="93" y="154"/>
                    <a:pt x="95" y="150"/>
                  </a:cubicBezTo>
                  <a:cubicBezTo>
                    <a:pt x="98" y="136"/>
                    <a:pt x="98" y="136"/>
                    <a:pt x="98" y="136"/>
                  </a:cubicBezTo>
                  <a:cubicBezTo>
                    <a:pt x="101" y="135"/>
                    <a:pt x="104" y="134"/>
                    <a:pt x="107" y="133"/>
                  </a:cubicBezTo>
                  <a:cubicBezTo>
                    <a:pt x="119" y="140"/>
                    <a:pt x="119" y="140"/>
                    <a:pt x="119" y="140"/>
                  </a:cubicBezTo>
                  <a:cubicBezTo>
                    <a:pt x="123" y="142"/>
                    <a:pt x="129" y="141"/>
                    <a:pt x="132" y="138"/>
                  </a:cubicBezTo>
                  <a:cubicBezTo>
                    <a:pt x="139" y="131"/>
                    <a:pt x="139" y="131"/>
                    <a:pt x="139" y="131"/>
                  </a:cubicBezTo>
                  <a:cubicBezTo>
                    <a:pt x="142" y="128"/>
                    <a:pt x="143" y="122"/>
                    <a:pt x="141" y="118"/>
                  </a:cubicBezTo>
                  <a:cubicBezTo>
                    <a:pt x="133" y="106"/>
                    <a:pt x="133" y="106"/>
                    <a:pt x="133" y="106"/>
                  </a:cubicBezTo>
                  <a:cubicBezTo>
                    <a:pt x="135" y="103"/>
                    <a:pt x="136" y="100"/>
                    <a:pt x="137" y="98"/>
                  </a:cubicBezTo>
                  <a:cubicBezTo>
                    <a:pt x="151" y="94"/>
                    <a:pt x="151" y="94"/>
                    <a:pt x="151" y="94"/>
                  </a:cubicBezTo>
                  <a:cubicBezTo>
                    <a:pt x="155" y="93"/>
                    <a:pt x="158" y="88"/>
                    <a:pt x="158" y="84"/>
                  </a:cubicBezTo>
                  <a:cubicBezTo>
                    <a:pt x="158" y="74"/>
                    <a:pt x="158" y="74"/>
                    <a:pt x="158" y="74"/>
                  </a:cubicBezTo>
                  <a:cubicBezTo>
                    <a:pt x="158" y="69"/>
                    <a:pt x="155" y="65"/>
                    <a:pt x="151" y="64"/>
                  </a:cubicBezTo>
                  <a:close/>
                  <a:moveTo>
                    <a:pt x="79" y="127"/>
                  </a:moveTo>
                  <a:cubicBezTo>
                    <a:pt x="53" y="127"/>
                    <a:pt x="32" y="105"/>
                    <a:pt x="32" y="79"/>
                  </a:cubicBezTo>
                  <a:cubicBezTo>
                    <a:pt x="32" y="52"/>
                    <a:pt x="53" y="31"/>
                    <a:pt x="79" y="31"/>
                  </a:cubicBezTo>
                  <a:cubicBezTo>
                    <a:pt x="106" y="31"/>
                    <a:pt x="127" y="52"/>
                    <a:pt x="127" y="79"/>
                  </a:cubicBezTo>
                  <a:cubicBezTo>
                    <a:pt x="127" y="105"/>
                    <a:pt x="106" y="127"/>
                    <a:pt x="79" y="1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9" name="Google Shape;2229;p59"/>
            <p:cNvSpPr/>
            <p:nvPr/>
          </p:nvSpPr>
          <p:spPr>
            <a:xfrm>
              <a:off x="604542" y="1977953"/>
              <a:ext cx="538458" cy="538458"/>
            </a:xfrm>
            <a:prstGeom prst="ellipse">
              <a:avLst/>
            </a:pr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0" spcFirstLastPara="1" rIns="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Arial"/>
                <a:buNone/>
              </a:pPr>
              <a:r>
                <a:rPr b="1" i="0" lang="en-US" sz="12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/>
            </a:p>
          </p:txBody>
        </p:sp>
      </p:grpSp>
      <p:grpSp>
        <p:nvGrpSpPr>
          <p:cNvPr id="2230" name="Google Shape;2230;p59"/>
          <p:cNvGrpSpPr/>
          <p:nvPr/>
        </p:nvGrpSpPr>
        <p:grpSpPr>
          <a:xfrm>
            <a:off x="550862" y="3419455"/>
            <a:ext cx="603372" cy="601760"/>
            <a:chOff x="454269" y="1828800"/>
            <a:chExt cx="839005" cy="836765"/>
          </a:xfrm>
        </p:grpSpPr>
        <p:sp>
          <p:nvSpPr>
            <p:cNvPr id="2231" name="Google Shape;2231;p59"/>
            <p:cNvSpPr/>
            <p:nvPr/>
          </p:nvSpPr>
          <p:spPr>
            <a:xfrm>
              <a:off x="454269" y="1828800"/>
              <a:ext cx="839005" cy="836765"/>
            </a:xfrm>
            <a:custGeom>
              <a:rect b="b" l="l" r="r" t="t"/>
              <a:pathLst>
                <a:path extrusionOk="0" h="158" w="158">
                  <a:moveTo>
                    <a:pt x="151" y="64"/>
                  </a:moveTo>
                  <a:cubicBezTo>
                    <a:pt x="137" y="60"/>
                    <a:pt x="137" y="60"/>
                    <a:pt x="137" y="60"/>
                  </a:cubicBezTo>
                  <a:cubicBezTo>
                    <a:pt x="136" y="57"/>
                    <a:pt x="135" y="54"/>
                    <a:pt x="133" y="51"/>
                  </a:cubicBezTo>
                  <a:cubicBezTo>
                    <a:pt x="141" y="39"/>
                    <a:pt x="141" y="39"/>
                    <a:pt x="141" y="39"/>
                  </a:cubicBezTo>
                  <a:cubicBezTo>
                    <a:pt x="143" y="35"/>
                    <a:pt x="142" y="30"/>
                    <a:pt x="139" y="26"/>
                  </a:cubicBezTo>
                  <a:cubicBezTo>
                    <a:pt x="132" y="19"/>
                    <a:pt x="132" y="19"/>
                    <a:pt x="132" y="19"/>
                  </a:cubicBezTo>
                  <a:cubicBezTo>
                    <a:pt x="129" y="16"/>
                    <a:pt x="123" y="15"/>
                    <a:pt x="119" y="18"/>
                  </a:cubicBezTo>
                  <a:cubicBezTo>
                    <a:pt x="107" y="25"/>
                    <a:pt x="107" y="25"/>
                    <a:pt x="107" y="25"/>
                  </a:cubicBezTo>
                  <a:cubicBezTo>
                    <a:pt x="104" y="23"/>
                    <a:pt x="101" y="22"/>
                    <a:pt x="98" y="21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3" y="3"/>
                    <a:pt x="89" y="0"/>
                    <a:pt x="84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70" y="0"/>
                    <a:pt x="66" y="3"/>
                    <a:pt x="64" y="7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58" y="22"/>
                    <a:pt x="55" y="23"/>
                    <a:pt x="52" y="25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36" y="15"/>
                    <a:pt x="30" y="16"/>
                    <a:pt x="27" y="19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7" y="30"/>
                    <a:pt x="16" y="35"/>
                    <a:pt x="18" y="39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4" y="54"/>
                    <a:pt x="23" y="57"/>
                    <a:pt x="22" y="60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4" y="65"/>
                    <a:pt x="0" y="69"/>
                    <a:pt x="0" y="7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8"/>
                    <a:pt x="4" y="93"/>
                    <a:pt x="8" y="94"/>
                  </a:cubicBezTo>
                  <a:cubicBezTo>
                    <a:pt x="22" y="98"/>
                    <a:pt x="22" y="98"/>
                    <a:pt x="22" y="98"/>
                  </a:cubicBezTo>
                  <a:cubicBezTo>
                    <a:pt x="23" y="100"/>
                    <a:pt x="24" y="103"/>
                    <a:pt x="26" y="106"/>
                  </a:cubicBezTo>
                  <a:cubicBezTo>
                    <a:pt x="18" y="118"/>
                    <a:pt x="18" y="118"/>
                    <a:pt x="18" y="118"/>
                  </a:cubicBezTo>
                  <a:cubicBezTo>
                    <a:pt x="16" y="122"/>
                    <a:pt x="17" y="128"/>
                    <a:pt x="20" y="131"/>
                  </a:cubicBezTo>
                  <a:cubicBezTo>
                    <a:pt x="27" y="138"/>
                    <a:pt x="27" y="138"/>
                    <a:pt x="27" y="138"/>
                  </a:cubicBezTo>
                  <a:cubicBezTo>
                    <a:pt x="30" y="141"/>
                    <a:pt x="36" y="142"/>
                    <a:pt x="40" y="140"/>
                  </a:cubicBezTo>
                  <a:cubicBezTo>
                    <a:pt x="52" y="133"/>
                    <a:pt x="52" y="133"/>
                    <a:pt x="52" y="133"/>
                  </a:cubicBezTo>
                  <a:cubicBezTo>
                    <a:pt x="55" y="134"/>
                    <a:pt x="58" y="135"/>
                    <a:pt x="61" y="136"/>
                  </a:cubicBezTo>
                  <a:cubicBezTo>
                    <a:pt x="64" y="150"/>
                    <a:pt x="64" y="150"/>
                    <a:pt x="64" y="150"/>
                  </a:cubicBezTo>
                  <a:cubicBezTo>
                    <a:pt x="66" y="154"/>
                    <a:pt x="70" y="158"/>
                    <a:pt x="74" y="158"/>
                  </a:cubicBezTo>
                  <a:cubicBezTo>
                    <a:pt x="84" y="158"/>
                    <a:pt x="84" y="158"/>
                    <a:pt x="84" y="158"/>
                  </a:cubicBezTo>
                  <a:cubicBezTo>
                    <a:pt x="89" y="158"/>
                    <a:pt x="93" y="154"/>
                    <a:pt x="95" y="150"/>
                  </a:cubicBezTo>
                  <a:cubicBezTo>
                    <a:pt x="98" y="136"/>
                    <a:pt x="98" y="136"/>
                    <a:pt x="98" y="136"/>
                  </a:cubicBezTo>
                  <a:cubicBezTo>
                    <a:pt x="101" y="135"/>
                    <a:pt x="104" y="134"/>
                    <a:pt x="107" y="133"/>
                  </a:cubicBezTo>
                  <a:cubicBezTo>
                    <a:pt x="119" y="140"/>
                    <a:pt x="119" y="140"/>
                    <a:pt x="119" y="140"/>
                  </a:cubicBezTo>
                  <a:cubicBezTo>
                    <a:pt x="123" y="142"/>
                    <a:pt x="129" y="141"/>
                    <a:pt x="132" y="138"/>
                  </a:cubicBezTo>
                  <a:cubicBezTo>
                    <a:pt x="139" y="131"/>
                    <a:pt x="139" y="131"/>
                    <a:pt x="139" y="131"/>
                  </a:cubicBezTo>
                  <a:cubicBezTo>
                    <a:pt x="142" y="128"/>
                    <a:pt x="143" y="122"/>
                    <a:pt x="141" y="118"/>
                  </a:cubicBezTo>
                  <a:cubicBezTo>
                    <a:pt x="133" y="106"/>
                    <a:pt x="133" y="106"/>
                    <a:pt x="133" y="106"/>
                  </a:cubicBezTo>
                  <a:cubicBezTo>
                    <a:pt x="135" y="103"/>
                    <a:pt x="136" y="100"/>
                    <a:pt x="137" y="98"/>
                  </a:cubicBezTo>
                  <a:cubicBezTo>
                    <a:pt x="151" y="94"/>
                    <a:pt x="151" y="94"/>
                    <a:pt x="151" y="94"/>
                  </a:cubicBezTo>
                  <a:cubicBezTo>
                    <a:pt x="155" y="93"/>
                    <a:pt x="158" y="88"/>
                    <a:pt x="158" y="84"/>
                  </a:cubicBezTo>
                  <a:cubicBezTo>
                    <a:pt x="158" y="74"/>
                    <a:pt x="158" y="74"/>
                    <a:pt x="158" y="74"/>
                  </a:cubicBezTo>
                  <a:cubicBezTo>
                    <a:pt x="158" y="69"/>
                    <a:pt x="155" y="65"/>
                    <a:pt x="151" y="64"/>
                  </a:cubicBezTo>
                  <a:close/>
                  <a:moveTo>
                    <a:pt x="79" y="127"/>
                  </a:moveTo>
                  <a:cubicBezTo>
                    <a:pt x="53" y="127"/>
                    <a:pt x="32" y="105"/>
                    <a:pt x="32" y="79"/>
                  </a:cubicBezTo>
                  <a:cubicBezTo>
                    <a:pt x="32" y="52"/>
                    <a:pt x="53" y="31"/>
                    <a:pt x="79" y="31"/>
                  </a:cubicBezTo>
                  <a:cubicBezTo>
                    <a:pt x="106" y="31"/>
                    <a:pt x="127" y="52"/>
                    <a:pt x="127" y="79"/>
                  </a:cubicBezTo>
                  <a:cubicBezTo>
                    <a:pt x="127" y="105"/>
                    <a:pt x="106" y="127"/>
                    <a:pt x="79" y="1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2" name="Google Shape;2232;p59"/>
            <p:cNvSpPr/>
            <p:nvPr/>
          </p:nvSpPr>
          <p:spPr>
            <a:xfrm>
              <a:off x="604542" y="1977953"/>
              <a:ext cx="538458" cy="538458"/>
            </a:xfrm>
            <a:prstGeom prst="ellipse">
              <a:avLst/>
            </a:pr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0" spcFirstLastPara="1" rIns="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Arial"/>
                <a:buNone/>
              </a:pPr>
              <a:r>
                <a:rPr b="1" i="0" lang="en-US" sz="12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  <a:endParaRPr/>
            </a:p>
          </p:txBody>
        </p:sp>
      </p:grpSp>
      <p:grpSp>
        <p:nvGrpSpPr>
          <p:cNvPr id="2233" name="Google Shape;2233;p59"/>
          <p:cNvGrpSpPr/>
          <p:nvPr/>
        </p:nvGrpSpPr>
        <p:grpSpPr>
          <a:xfrm>
            <a:off x="550862" y="4405225"/>
            <a:ext cx="603372" cy="601760"/>
            <a:chOff x="454269" y="1828800"/>
            <a:chExt cx="839005" cy="836765"/>
          </a:xfrm>
        </p:grpSpPr>
        <p:sp>
          <p:nvSpPr>
            <p:cNvPr id="2234" name="Google Shape;2234;p59"/>
            <p:cNvSpPr/>
            <p:nvPr/>
          </p:nvSpPr>
          <p:spPr>
            <a:xfrm>
              <a:off x="454269" y="1828800"/>
              <a:ext cx="839005" cy="836765"/>
            </a:xfrm>
            <a:custGeom>
              <a:rect b="b" l="l" r="r" t="t"/>
              <a:pathLst>
                <a:path extrusionOk="0" h="158" w="158">
                  <a:moveTo>
                    <a:pt x="151" y="64"/>
                  </a:moveTo>
                  <a:cubicBezTo>
                    <a:pt x="137" y="60"/>
                    <a:pt x="137" y="60"/>
                    <a:pt x="137" y="60"/>
                  </a:cubicBezTo>
                  <a:cubicBezTo>
                    <a:pt x="136" y="57"/>
                    <a:pt x="135" y="54"/>
                    <a:pt x="133" y="51"/>
                  </a:cubicBezTo>
                  <a:cubicBezTo>
                    <a:pt x="141" y="39"/>
                    <a:pt x="141" y="39"/>
                    <a:pt x="141" y="39"/>
                  </a:cubicBezTo>
                  <a:cubicBezTo>
                    <a:pt x="143" y="35"/>
                    <a:pt x="142" y="30"/>
                    <a:pt x="139" y="26"/>
                  </a:cubicBezTo>
                  <a:cubicBezTo>
                    <a:pt x="132" y="19"/>
                    <a:pt x="132" y="19"/>
                    <a:pt x="132" y="19"/>
                  </a:cubicBezTo>
                  <a:cubicBezTo>
                    <a:pt x="129" y="16"/>
                    <a:pt x="123" y="15"/>
                    <a:pt x="119" y="18"/>
                  </a:cubicBezTo>
                  <a:cubicBezTo>
                    <a:pt x="107" y="25"/>
                    <a:pt x="107" y="25"/>
                    <a:pt x="107" y="25"/>
                  </a:cubicBezTo>
                  <a:cubicBezTo>
                    <a:pt x="104" y="23"/>
                    <a:pt x="101" y="22"/>
                    <a:pt x="98" y="21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3" y="3"/>
                    <a:pt x="89" y="0"/>
                    <a:pt x="84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70" y="0"/>
                    <a:pt x="66" y="3"/>
                    <a:pt x="64" y="7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58" y="22"/>
                    <a:pt x="55" y="23"/>
                    <a:pt x="52" y="25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36" y="15"/>
                    <a:pt x="30" y="16"/>
                    <a:pt x="27" y="19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7" y="30"/>
                    <a:pt x="16" y="35"/>
                    <a:pt x="18" y="39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4" y="54"/>
                    <a:pt x="23" y="57"/>
                    <a:pt x="22" y="60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4" y="65"/>
                    <a:pt x="0" y="69"/>
                    <a:pt x="0" y="7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8"/>
                    <a:pt x="4" y="93"/>
                    <a:pt x="8" y="94"/>
                  </a:cubicBezTo>
                  <a:cubicBezTo>
                    <a:pt x="22" y="98"/>
                    <a:pt x="22" y="98"/>
                    <a:pt x="22" y="98"/>
                  </a:cubicBezTo>
                  <a:cubicBezTo>
                    <a:pt x="23" y="100"/>
                    <a:pt x="24" y="103"/>
                    <a:pt x="26" y="106"/>
                  </a:cubicBezTo>
                  <a:cubicBezTo>
                    <a:pt x="18" y="118"/>
                    <a:pt x="18" y="118"/>
                    <a:pt x="18" y="118"/>
                  </a:cubicBezTo>
                  <a:cubicBezTo>
                    <a:pt x="16" y="122"/>
                    <a:pt x="17" y="128"/>
                    <a:pt x="20" y="131"/>
                  </a:cubicBezTo>
                  <a:cubicBezTo>
                    <a:pt x="27" y="138"/>
                    <a:pt x="27" y="138"/>
                    <a:pt x="27" y="138"/>
                  </a:cubicBezTo>
                  <a:cubicBezTo>
                    <a:pt x="30" y="141"/>
                    <a:pt x="36" y="142"/>
                    <a:pt x="40" y="140"/>
                  </a:cubicBezTo>
                  <a:cubicBezTo>
                    <a:pt x="52" y="133"/>
                    <a:pt x="52" y="133"/>
                    <a:pt x="52" y="133"/>
                  </a:cubicBezTo>
                  <a:cubicBezTo>
                    <a:pt x="55" y="134"/>
                    <a:pt x="58" y="135"/>
                    <a:pt x="61" y="136"/>
                  </a:cubicBezTo>
                  <a:cubicBezTo>
                    <a:pt x="64" y="150"/>
                    <a:pt x="64" y="150"/>
                    <a:pt x="64" y="150"/>
                  </a:cubicBezTo>
                  <a:cubicBezTo>
                    <a:pt x="66" y="154"/>
                    <a:pt x="70" y="158"/>
                    <a:pt x="74" y="158"/>
                  </a:cubicBezTo>
                  <a:cubicBezTo>
                    <a:pt x="84" y="158"/>
                    <a:pt x="84" y="158"/>
                    <a:pt x="84" y="158"/>
                  </a:cubicBezTo>
                  <a:cubicBezTo>
                    <a:pt x="89" y="158"/>
                    <a:pt x="93" y="154"/>
                    <a:pt x="95" y="150"/>
                  </a:cubicBezTo>
                  <a:cubicBezTo>
                    <a:pt x="98" y="136"/>
                    <a:pt x="98" y="136"/>
                    <a:pt x="98" y="136"/>
                  </a:cubicBezTo>
                  <a:cubicBezTo>
                    <a:pt x="101" y="135"/>
                    <a:pt x="104" y="134"/>
                    <a:pt x="107" y="133"/>
                  </a:cubicBezTo>
                  <a:cubicBezTo>
                    <a:pt x="119" y="140"/>
                    <a:pt x="119" y="140"/>
                    <a:pt x="119" y="140"/>
                  </a:cubicBezTo>
                  <a:cubicBezTo>
                    <a:pt x="123" y="142"/>
                    <a:pt x="129" y="141"/>
                    <a:pt x="132" y="138"/>
                  </a:cubicBezTo>
                  <a:cubicBezTo>
                    <a:pt x="139" y="131"/>
                    <a:pt x="139" y="131"/>
                    <a:pt x="139" y="131"/>
                  </a:cubicBezTo>
                  <a:cubicBezTo>
                    <a:pt x="142" y="128"/>
                    <a:pt x="143" y="122"/>
                    <a:pt x="141" y="118"/>
                  </a:cubicBezTo>
                  <a:cubicBezTo>
                    <a:pt x="133" y="106"/>
                    <a:pt x="133" y="106"/>
                    <a:pt x="133" y="106"/>
                  </a:cubicBezTo>
                  <a:cubicBezTo>
                    <a:pt x="135" y="103"/>
                    <a:pt x="136" y="100"/>
                    <a:pt x="137" y="98"/>
                  </a:cubicBezTo>
                  <a:cubicBezTo>
                    <a:pt x="151" y="94"/>
                    <a:pt x="151" y="94"/>
                    <a:pt x="151" y="94"/>
                  </a:cubicBezTo>
                  <a:cubicBezTo>
                    <a:pt x="155" y="93"/>
                    <a:pt x="158" y="88"/>
                    <a:pt x="158" y="84"/>
                  </a:cubicBezTo>
                  <a:cubicBezTo>
                    <a:pt x="158" y="74"/>
                    <a:pt x="158" y="74"/>
                    <a:pt x="158" y="74"/>
                  </a:cubicBezTo>
                  <a:cubicBezTo>
                    <a:pt x="158" y="69"/>
                    <a:pt x="155" y="65"/>
                    <a:pt x="151" y="64"/>
                  </a:cubicBezTo>
                  <a:close/>
                  <a:moveTo>
                    <a:pt x="79" y="127"/>
                  </a:moveTo>
                  <a:cubicBezTo>
                    <a:pt x="53" y="127"/>
                    <a:pt x="32" y="105"/>
                    <a:pt x="32" y="79"/>
                  </a:cubicBezTo>
                  <a:cubicBezTo>
                    <a:pt x="32" y="52"/>
                    <a:pt x="53" y="31"/>
                    <a:pt x="79" y="31"/>
                  </a:cubicBezTo>
                  <a:cubicBezTo>
                    <a:pt x="106" y="31"/>
                    <a:pt x="127" y="52"/>
                    <a:pt x="127" y="79"/>
                  </a:cubicBezTo>
                  <a:cubicBezTo>
                    <a:pt x="127" y="105"/>
                    <a:pt x="106" y="127"/>
                    <a:pt x="79" y="1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5" name="Google Shape;2235;p59"/>
            <p:cNvSpPr/>
            <p:nvPr/>
          </p:nvSpPr>
          <p:spPr>
            <a:xfrm>
              <a:off x="604542" y="1977953"/>
              <a:ext cx="538458" cy="538458"/>
            </a:xfrm>
            <a:prstGeom prst="ellipse">
              <a:avLst/>
            </a:pr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0" spcFirstLastPara="1" rIns="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Arial"/>
                <a:buNone/>
              </a:pPr>
              <a:r>
                <a:rPr b="1" i="0" lang="en-US" sz="12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04</a:t>
              </a:r>
              <a:endParaRPr/>
            </a:p>
          </p:txBody>
        </p:sp>
      </p:grpSp>
      <p:grpSp>
        <p:nvGrpSpPr>
          <p:cNvPr id="2236" name="Google Shape;2236;p59"/>
          <p:cNvGrpSpPr/>
          <p:nvPr/>
        </p:nvGrpSpPr>
        <p:grpSpPr>
          <a:xfrm>
            <a:off x="550862" y="5390997"/>
            <a:ext cx="603372" cy="601760"/>
            <a:chOff x="454269" y="1828800"/>
            <a:chExt cx="839005" cy="836765"/>
          </a:xfrm>
        </p:grpSpPr>
        <p:sp>
          <p:nvSpPr>
            <p:cNvPr id="2237" name="Google Shape;2237;p59"/>
            <p:cNvSpPr/>
            <p:nvPr/>
          </p:nvSpPr>
          <p:spPr>
            <a:xfrm>
              <a:off x="454269" y="1828800"/>
              <a:ext cx="839005" cy="836765"/>
            </a:xfrm>
            <a:custGeom>
              <a:rect b="b" l="l" r="r" t="t"/>
              <a:pathLst>
                <a:path extrusionOk="0" h="158" w="158">
                  <a:moveTo>
                    <a:pt x="151" y="64"/>
                  </a:moveTo>
                  <a:cubicBezTo>
                    <a:pt x="137" y="60"/>
                    <a:pt x="137" y="60"/>
                    <a:pt x="137" y="60"/>
                  </a:cubicBezTo>
                  <a:cubicBezTo>
                    <a:pt x="136" y="57"/>
                    <a:pt x="135" y="54"/>
                    <a:pt x="133" y="51"/>
                  </a:cubicBezTo>
                  <a:cubicBezTo>
                    <a:pt x="141" y="39"/>
                    <a:pt x="141" y="39"/>
                    <a:pt x="141" y="39"/>
                  </a:cubicBezTo>
                  <a:cubicBezTo>
                    <a:pt x="143" y="35"/>
                    <a:pt x="142" y="30"/>
                    <a:pt x="139" y="26"/>
                  </a:cubicBezTo>
                  <a:cubicBezTo>
                    <a:pt x="132" y="19"/>
                    <a:pt x="132" y="19"/>
                    <a:pt x="132" y="19"/>
                  </a:cubicBezTo>
                  <a:cubicBezTo>
                    <a:pt x="129" y="16"/>
                    <a:pt x="123" y="15"/>
                    <a:pt x="119" y="18"/>
                  </a:cubicBezTo>
                  <a:cubicBezTo>
                    <a:pt x="107" y="25"/>
                    <a:pt x="107" y="25"/>
                    <a:pt x="107" y="25"/>
                  </a:cubicBezTo>
                  <a:cubicBezTo>
                    <a:pt x="104" y="23"/>
                    <a:pt x="101" y="22"/>
                    <a:pt x="98" y="21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3" y="3"/>
                    <a:pt x="89" y="0"/>
                    <a:pt x="84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70" y="0"/>
                    <a:pt x="66" y="3"/>
                    <a:pt x="64" y="7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58" y="22"/>
                    <a:pt x="55" y="23"/>
                    <a:pt x="52" y="25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36" y="15"/>
                    <a:pt x="30" y="16"/>
                    <a:pt x="27" y="19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7" y="30"/>
                    <a:pt x="16" y="35"/>
                    <a:pt x="18" y="39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4" y="54"/>
                    <a:pt x="23" y="57"/>
                    <a:pt x="22" y="60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4" y="65"/>
                    <a:pt x="0" y="69"/>
                    <a:pt x="0" y="7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8"/>
                    <a:pt x="4" y="93"/>
                    <a:pt x="8" y="94"/>
                  </a:cubicBezTo>
                  <a:cubicBezTo>
                    <a:pt x="22" y="98"/>
                    <a:pt x="22" y="98"/>
                    <a:pt x="22" y="98"/>
                  </a:cubicBezTo>
                  <a:cubicBezTo>
                    <a:pt x="23" y="100"/>
                    <a:pt x="24" y="103"/>
                    <a:pt x="26" y="106"/>
                  </a:cubicBezTo>
                  <a:cubicBezTo>
                    <a:pt x="18" y="118"/>
                    <a:pt x="18" y="118"/>
                    <a:pt x="18" y="118"/>
                  </a:cubicBezTo>
                  <a:cubicBezTo>
                    <a:pt x="16" y="122"/>
                    <a:pt x="17" y="128"/>
                    <a:pt x="20" y="131"/>
                  </a:cubicBezTo>
                  <a:cubicBezTo>
                    <a:pt x="27" y="138"/>
                    <a:pt x="27" y="138"/>
                    <a:pt x="27" y="138"/>
                  </a:cubicBezTo>
                  <a:cubicBezTo>
                    <a:pt x="30" y="141"/>
                    <a:pt x="36" y="142"/>
                    <a:pt x="40" y="140"/>
                  </a:cubicBezTo>
                  <a:cubicBezTo>
                    <a:pt x="52" y="133"/>
                    <a:pt x="52" y="133"/>
                    <a:pt x="52" y="133"/>
                  </a:cubicBezTo>
                  <a:cubicBezTo>
                    <a:pt x="55" y="134"/>
                    <a:pt x="58" y="135"/>
                    <a:pt x="61" y="136"/>
                  </a:cubicBezTo>
                  <a:cubicBezTo>
                    <a:pt x="64" y="150"/>
                    <a:pt x="64" y="150"/>
                    <a:pt x="64" y="150"/>
                  </a:cubicBezTo>
                  <a:cubicBezTo>
                    <a:pt x="66" y="154"/>
                    <a:pt x="70" y="158"/>
                    <a:pt x="74" y="158"/>
                  </a:cubicBezTo>
                  <a:cubicBezTo>
                    <a:pt x="84" y="158"/>
                    <a:pt x="84" y="158"/>
                    <a:pt x="84" y="158"/>
                  </a:cubicBezTo>
                  <a:cubicBezTo>
                    <a:pt x="89" y="158"/>
                    <a:pt x="93" y="154"/>
                    <a:pt x="95" y="150"/>
                  </a:cubicBezTo>
                  <a:cubicBezTo>
                    <a:pt x="98" y="136"/>
                    <a:pt x="98" y="136"/>
                    <a:pt x="98" y="136"/>
                  </a:cubicBezTo>
                  <a:cubicBezTo>
                    <a:pt x="101" y="135"/>
                    <a:pt x="104" y="134"/>
                    <a:pt x="107" y="133"/>
                  </a:cubicBezTo>
                  <a:cubicBezTo>
                    <a:pt x="119" y="140"/>
                    <a:pt x="119" y="140"/>
                    <a:pt x="119" y="140"/>
                  </a:cubicBezTo>
                  <a:cubicBezTo>
                    <a:pt x="123" y="142"/>
                    <a:pt x="129" y="141"/>
                    <a:pt x="132" y="138"/>
                  </a:cubicBezTo>
                  <a:cubicBezTo>
                    <a:pt x="139" y="131"/>
                    <a:pt x="139" y="131"/>
                    <a:pt x="139" y="131"/>
                  </a:cubicBezTo>
                  <a:cubicBezTo>
                    <a:pt x="142" y="128"/>
                    <a:pt x="143" y="122"/>
                    <a:pt x="141" y="118"/>
                  </a:cubicBezTo>
                  <a:cubicBezTo>
                    <a:pt x="133" y="106"/>
                    <a:pt x="133" y="106"/>
                    <a:pt x="133" y="106"/>
                  </a:cubicBezTo>
                  <a:cubicBezTo>
                    <a:pt x="135" y="103"/>
                    <a:pt x="136" y="100"/>
                    <a:pt x="137" y="98"/>
                  </a:cubicBezTo>
                  <a:cubicBezTo>
                    <a:pt x="151" y="94"/>
                    <a:pt x="151" y="94"/>
                    <a:pt x="151" y="94"/>
                  </a:cubicBezTo>
                  <a:cubicBezTo>
                    <a:pt x="155" y="93"/>
                    <a:pt x="158" y="88"/>
                    <a:pt x="158" y="84"/>
                  </a:cubicBezTo>
                  <a:cubicBezTo>
                    <a:pt x="158" y="74"/>
                    <a:pt x="158" y="74"/>
                    <a:pt x="158" y="74"/>
                  </a:cubicBezTo>
                  <a:cubicBezTo>
                    <a:pt x="158" y="69"/>
                    <a:pt x="155" y="65"/>
                    <a:pt x="151" y="64"/>
                  </a:cubicBezTo>
                  <a:close/>
                  <a:moveTo>
                    <a:pt x="79" y="127"/>
                  </a:moveTo>
                  <a:cubicBezTo>
                    <a:pt x="53" y="127"/>
                    <a:pt x="32" y="105"/>
                    <a:pt x="32" y="79"/>
                  </a:cubicBezTo>
                  <a:cubicBezTo>
                    <a:pt x="32" y="52"/>
                    <a:pt x="53" y="31"/>
                    <a:pt x="79" y="31"/>
                  </a:cubicBezTo>
                  <a:cubicBezTo>
                    <a:pt x="106" y="31"/>
                    <a:pt x="127" y="52"/>
                    <a:pt x="127" y="79"/>
                  </a:cubicBezTo>
                  <a:cubicBezTo>
                    <a:pt x="127" y="105"/>
                    <a:pt x="106" y="127"/>
                    <a:pt x="79" y="1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8" name="Google Shape;2238;p59"/>
            <p:cNvSpPr/>
            <p:nvPr/>
          </p:nvSpPr>
          <p:spPr>
            <a:xfrm>
              <a:off x="604542" y="1977953"/>
              <a:ext cx="538458" cy="538458"/>
            </a:xfrm>
            <a:prstGeom prst="ellipse">
              <a:avLst/>
            </a:pr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0" spcFirstLastPara="1" rIns="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Arial"/>
                <a:buNone/>
              </a:pPr>
              <a:r>
                <a:rPr b="1" i="0" lang="en-US" sz="12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05</a:t>
              </a: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6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sp>
        <p:nvSpPr>
          <p:cNvPr id="81" name="Google Shape;81;p6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2" name="Google Shape;82;p6"/>
          <p:cNvGrpSpPr/>
          <p:nvPr/>
        </p:nvGrpSpPr>
        <p:grpSpPr>
          <a:xfrm>
            <a:off x="536468" y="1069205"/>
            <a:ext cx="10968835" cy="4794449"/>
            <a:chOff x="837333" y="1067696"/>
            <a:chExt cx="10667970" cy="4349866"/>
          </a:xfrm>
        </p:grpSpPr>
        <p:sp>
          <p:nvSpPr>
            <p:cNvPr id="83" name="Google Shape;83;p6"/>
            <p:cNvSpPr txBox="1"/>
            <p:nvPr/>
          </p:nvSpPr>
          <p:spPr>
            <a:xfrm>
              <a:off x="4988894" y="1067696"/>
              <a:ext cx="977210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Slide No</a:t>
              </a:r>
              <a:endParaRPr/>
            </a:p>
          </p:txBody>
        </p:sp>
        <p:sp>
          <p:nvSpPr>
            <p:cNvPr id="84" name="Google Shape;84;p6"/>
            <p:cNvSpPr txBox="1"/>
            <p:nvPr/>
          </p:nvSpPr>
          <p:spPr>
            <a:xfrm>
              <a:off x="10510100" y="1067696"/>
              <a:ext cx="977210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Slide No</a:t>
              </a:r>
              <a:endParaRPr/>
            </a:p>
          </p:txBody>
        </p:sp>
        <p:sp>
          <p:nvSpPr>
            <p:cNvPr id="85" name="Google Shape;85;p6"/>
            <p:cNvSpPr/>
            <p:nvPr/>
          </p:nvSpPr>
          <p:spPr>
            <a:xfrm>
              <a:off x="848396" y="1128247"/>
              <a:ext cx="1546075" cy="289127"/>
            </a:xfrm>
            <a:prstGeom prst="rect">
              <a:avLst/>
            </a:prstGeom>
            <a:solidFill>
              <a:schemeClr val="accent1"/>
            </a:solidFill>
            <a:ln cap="flat" cmpd="sng" w="12700">
              <a:solidFill>
                <a:srgbClr val="195167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/>
            </a:p>
          </p:txBody>
        </p:sp>
        <p:sp>
          <p:nvSpPr>
            <p:cNvPr id="86" name="Google Shape;86;p6"/>
            <p:cNvSpPr txBox="1"/>
            <p:nvPr/>
          </p:nvSpPr>
          <p:spPr>
            <a:xfrm>
              <a:off x="4985023" y="1525750"/>
              <a:ext cx="98040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XXX</a:t>
              </a:r>
              <a:endParaRPr/>
            </a:p>
          </p:txBody>
        </p:sp>
        <p:cxnSp>
          <p:nvCxnSpPr>
            <p:cNvPr id="87" name="Google Shape;87;p6"/>
            <p:cNvCxnSpPr/>
            <p:nvPr/>
          </p:nvCxnSpPr>
          <p:spPr>
            <a:xfrm>
              <a:off x="848399" y="1870456"/>
              <a:ext cx="5117034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88" name="Google Shape;88;p6"/>
            <p:cNvSpPr txBox="1"/>
            <p:nvPr/>
          </p:nvSpPr>
          <p:spPr>
            <a:xfrm>
              <a:off x="4985023" y="1926047"/>
              <a:ext cx="98040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XXX</a:t>
              </a:r>
              <a:endParaRPr/>
            </a:p>
          </p:txBody>
        </p:sp>
        <p:cxnSp>
          <p:nvCxnSpPr>
            <p:cNvPr id="89" name="Google Shape;89;p6"/>
            <p:cNvCxnSpPr/>
            <p:nvPr/>
          </p:nvCxnSpPr>
          <p:spPr>
            <a:xfrm>
              <a:off x="848399" y="2270754"/>
              <a:ext cx="5117034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90" name="Google Shape;90;p6"/>
            <p:cNvSpPr txBox="1"/>
            <p:nvPr/>
          </p:nvSpPr>
          <p:spPr>
            <a:xfrm>
              <a:off x="4985023" y="2326344"/>
              <a:ext cx="98040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XXX</a:t>
              </a:r>
              <a:endParaRPr/>
            </a:p>
          </p:txBody>
        </p:sp>
        <p:cxnSp>
          <p:nvCxnSpPr>
            <p:cNvPr id="91" name="Google Shape;91;p6"/>
            <p:cNvCxnSpPr/>
            <p:nvPr/>
          </p:nvCxnSpPr>
          <p:spPr>
            <a:xfrm>
              <a:off x="848399" y="2671051"/>
              <a:ext cx="5117034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92" name="Google Shape;92;p6"/>
            <p:cNvSpPr txBox="1"/>
            <p:nvPr/>
          </p:nvSpPr>
          <p:spPr>
            <a:xfrm>
              <a:off x="4985023" y="2726644"/>
              <a:ext cx="98040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XXX</a:t>
              </a:r>
              <a:endParaRPr/>
            </a:p>
          </p:txBody>
        </p:sp>
        <p:cxnSp>
          <p:nvCxnSpPr>
            <p:cNvPr id="93" name="Google Shape;93;p6"/>
            <p:cNvCxnSpPr/>
            <p:nvPr/>
          </p:nvCxnSpPr>
          <p:spPr>
            <a:xfrm>
              <a:off x="848399" y="3071348"/>
              <a:ext cx="5117034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94" name="Google Shape;94;p6"/>
            <p:cNvSpPr txBox="1"/>
            <p:nvPr/>
          </p:nvSpPr>
          <p:spPr>
            <a:xfrm>
              <a:off x="4985023" y="3126943"/>
              <a:ext cx="98040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XXX</a:t>
              </a:r>
              <a:endParaRPr/>
            </a:p>
          </p:txBody>
        </p:sp>
        <p:cxnSp>
          <p:nvCxnSpPr>
            <p:cNvPr id="95" name="Google Shape;95;p6"/>
            <p:cNvCxnSpPr/>
            <p:nvPr/>
          </p:nvCxnSpPr>
          <p:spPr>
            <a:xfrm>
              <a:off x="848399" y="3471647"/>
              <a:ext cx="5117034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96" name="Google Shape;96;p6"/>
            <p:cNvSpPr txBox="1"/>
            <p:nvPr/>
          </p:nvSpPr>
          <p:spPr>
            <a:xfrm>
              <a:off x="4985023" y="3527243"/>
              <a:ext cx="98040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XXX</a:t>
              </a:r>
              <a:endParaRPr/>
            </a:p>
          </p:txBody>
        </p:sp>
        <p:cxnSp>
          <p:nvCxnSpPr>
            <p:cNvPr id="97" name="Google Shape;97;p6"/>
            <p:cNvCxnSpPr/>
            <p:nvPr/>
          </p:nvCxnSpPr>
          <p:spPr>
            <a:xfrm>
              <a:off x="848399" y="3871946"/>
              <a:ext cx="5117034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98" name="Google Shape;98;p6"/>
            <p:cNvSpPr txBox="1"/>
            <p:nvPr/>
          </p:nvSpPr>
          <p:spPr>
            <a:xfrm>
              <a:off x="4985023" y="3927537"/>
              <a:ext cx="98040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XXX</a:t>
              </a:r>
              <a:endParaRPr/>
            </a:p>
          </p:txBody>
        </p:sp>
        <p:cxnSp>
          <p:nvCxnSpPr>
            <p:cNvPr id="99" name="Google Shape;99;p6"/>
            <p:cNvCxnSpPr/>
            <p:nvPr/>
          </p:nvCxnSpPr>
          <p:spPr>
            <a:xfrm>
              <a:off x="848399" y="4272245"/>
              <a:ext cx="5117034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00" name="Google Shape;100;p6"/>
            <p:cNvSpPr txBox="1"/>
            <p:nvPr/>
          </p:nvSpPr>
          <p:spPr>
            <a:xfrm>
              <a:off x="4985023" y="4327834"/>
              <a:ext cx="98040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XXX</a:t>
              </a:r>
              <a:endParaRPr/>
            </a:p>
          </p:txBody>
        </p:sp>
        <p:cxnSp>
          <p:nvCxnSpPr>
            <p:cNvPr id="101" name="Google Shape;101;p6"/>
            <p:cNvCxnSpPr/>
            <p:nvPr/>
          </p:nvCxnSpPr>
          <p:spPr>
            <a:xfrm>
              <a:off x="848399" y="4672541"/>
              <a:ext cx="5117034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02" name="Google Shape;102;p6"/>
            <p:cNvSpPr txBox="1"/>
            <p:nvPr/>
          </p:nvSpPr>
          <p:spPr>
            <a:xfrm>
              <a:off x="4985023" y="4728130"/>
              <a:ext cx="98040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XXX</a:t>
              </a:r>
              <a:endParaRPr/>
            </a:p>
          </p:txBody>
        </p:sp>
        <p:cxnSp>
          <p:nvCxnSpPr>
            <p:cNvPr id="103" name="Google Shape;103;p6"/>
            <p:cNvCxnSpPr/>
            <p:nvPr/>
          </p:nvCxnSpPr>
          <p:spPr>
            <a:xfrm>
              <a:off x="848399" y="5072838"/>
              <a:ext cx="5117034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04" name="Google Shape;104;p6"/>
            <p:cNvSpPr txBox="1"/>
            <p:nvPr/>
          </p:nvSpPr>
          <p:spPr>
            <a:xfrm>
              <a:off x="848399" y="1525750"/>
              <a:ext cx="405944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105" name="Google Shape;105;p6"/>
            <p:cNvSpPr txBox="1"/>
            <p:nvPr/>
          </p:nvSpPr>
          <p:spPr>
            <a:xfrm>
              <a:off x="848399" y="1926047"/>
              <a:ext cx="405944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106" name="Google Shape;106;p6"/>
            <p:cNvSpPr txBox="1"/>
            <p:nvPr/>
          </p:nvSpPr>
          <p:spPr>
            <a:xfrm>
              <a:off x="848399" y="2326346"/>
              <a:ext cx="405944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107" name="Google Shape;107;p6"/>
            <p:cNvSpPr txBox="1"/>
            <p:nvPr/>
          </p:nvSpPr>
          <p:spPr>
            <a:xfrm>
              <a:off x="848399" y="2726644"/>
              <a:ext cx="405944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108" name="Google Shape;108;p6"/>
            <p:cNvSpPr txBox="1"/>
            <p:nvPr/>
          </p:nvSpPr>
          <p:spPr>
            <a:xfrm>
              <a:off x="848399" y="3126943"/>
              <a:ext cx="405944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109" name="Google Shape;109;p6"/>
            <p:cNvSpPr txBox="1"/>
            <p:nvPr/>
          </p:nvSpPr>
          <p:spPr>
            <a:xfrm>
              <a:off x="848399" y="3527243"/>
              <a:ext cx="405944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110" name="Google Shape;110;p6"/>
            <p:cNvSpPr txBox="1"/>
            <p:nvPr/>
          </p:nvSpPr>
          <p:spPr>
            <a:xfrm>
              <a:off x="848399" y="3927538"/>
              <a:ext cx="405944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111" name="Google Shape;111;p6"/>
            <p:cNvSpPr txBox="1"/>
            <p:nvPr/>
          </p:nvSpPr>
          <p:spPr>
            <a:xfrm>
              <a:off x="848399" y="4327834"/>
              <a:ext cx="405944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112" name="Google Shape;112;p6"/>
            <p:cNvSpPr txBox="1"/>
            <p:nvPr/>
          </p:nvSpPr>
          <p:spPr>
            <a:xfrm>
              <a:off x="848399" y="4728130"/>
              <a:ext cx="405944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113" name="Google Shape;113;p6"/>
            <p:cNvSpPr txBox="1"/>
            <p:nvPr/>
          </p:nvSpPr>
          <p:spPr>
            <a:xfrm>
              <a:off x="848399" y="5128435"/>
              <a:ext cx="405944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114" name="Google Shape;114;p6"/>
            <p:cNvSpPr txBox="1"/>
            <p:nvPr/>
          </p:nvSpPr>
          <p:spPr>
            <a:xfrm>
              <a:off x="4985023" y="5128435"/>
              <a:ext cx="98040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XXX</a:t>
              </a:r>
              <a:endParaRPr/>
            </a:p>
          </p:txBody>
        </p:sp>
        <p:sp>
          <p:nvSpPr>
            <p:cNvPr id="115" name="Google Shape;115;p6"/>
            <p:cNvSpPr/>
            <p:nvPr/>
          </p:nvSpPr>
          <p:spPr>
            <a:xfrm>
              <a:off x="6388255" y="1128247"/>
              <a:ext cx="1546074" cy="289127"/>
            </a:xfrm>
            <a:prstGeom prst="rect">
              <a:avLst/>
            </a:prstGeom>
            <a:solidFill>
              <a:schemeClr val="accent2"/>
            </a:solidFill>
            <a:ln cap="flat" cmpd="sng" w="12700">
              <a:solidFill>
                <a:srgbClr val="0B8A9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/>
            </a:p>
          </p:txBody>
        </p:sp>
        <p:sp>
          <p:nvSpPr>
            <p:cNvPr id="116" name="Google Shape;116;p6"/>
            <p:cNvSpPr txBox="1"/>
            <p:nvPr/>
          </p:nvSpPr>
          <p:spPr>
            <a:xfrm>
              <a:off x="10525194" y="1525750"/>
              <a:ext cx="98010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XXX</a:t>
              </a:r>
              <a:endParaRPr/>
            </a:p>
          </p:txBody>
        </p:sp>
        <p:cxnSp>
          <p:nvCxnSpPr>
            <p:cNvPr id="117" name="Google Shape;117;p6"/>
            <p:cNvCxnSpPr/>
            <p:nvPr/>
          </p:nvCxnSpPr>
          <p:spPr>
            <a:xfrm>
              <a:off x="6388254" y="1870456"/>
              <a:ext cx="5117047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18" name="Google Shape;118;p6"/>
            <p:cNvSpPr txBox="1"/>
            <p:nvPr/>
          </p:nvSpPr>
          <p:spPr>
            <a:xfrm>
              <a:off x="10525194" y="1926047"/>
              <a:ext cx="98010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XXX</a:t>
              </a:r>
              <a:endParaRPr/>
            </a:p>
          </p:txBody>
        </p:sp>
        <p:cxnSp>
          <p:nvCxnSpPr>
            <p:cNvPr id="119" name="Google Shape;119;p6"/>
            <p:cNvCxnSpPr/>
            <p:nvPr/>
          </p:nvCxnSpPr>
          <p:spPr>
            <a:xfrm>
              <a:off x="6388254" y="2270754"/>
              <a:ext cx="5117047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20" name="Google Shape;120;p6"/>
            <p:cNvSpPr txBox="1"/>
            <p:nvPr/>
          </p:nvSpPr>
          <p:spPr>
            <a:xfrm>
              <a:off x="10525194" y="2326344"/>
              <a:ext cx="98010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XXX</a:t>
              </a:r>
              <a:endParaRPr/>
            </a:p>
          </p:txBody>
        </p:sp>
        <p:cxnSp>
          <p:nvCxnSpPr>
            <p:cNvPr id="121" name="Google Shape;121;p6"/>
            <p:cNvCxnSpPr/>
            <p:nvPr/>
          </p:nvCxnSpPr>
          <p:spPr>
            <a:xfrm>
              <a:off x="6388254" y="2671051"/>
              <a:ext cx="5117047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22" name="Google Shape;122;p6"/>
            <p:cNvSpPr txBox="1"/>
            <p:nvPr/>
          </p:nvSpPr>
          <p:spPr>
            <a:xfrm>
              <a:off x="10525194" y="2726644"/>
              <a:ext cx="98010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XXX</a:t>
              </a:r>
              <a:endParaRPr/>
            </a:p>
          </p:txBody>
        </p:sp>
        <p:cxnSp>
          <p:nvCxnSpPr>
            <p:cNvPr id="123" name="Google Shape;123;p6"/>
            <p:cNvCxnSpPr/>
            <p:nvPr/>
          </p:nvCxnSpPr>
          <p:spPr>
            <a:xfrm>
              <a:off x="6388254" y="3071348"/>
              <a:ext cx="5117047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24" name="Google Shape;124;p6"/>
            <p:cNvSpPr txBox="1"/>
            <p:nvPr/>
          </p:nvSpPr>
          <p:spPr>
            <a:xfrm>
              <a:off x="10525194" y="3126943"/>
              <a:ext cx="98010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XXX</a:t>
              </a:r>
              <a:endParaRPr/>
            </a:p>
          </p:txBody>
        </p:sp>
        <p:cxnSp>
          <p:nvCxnSpPr>
            <p:cNvPr id="125" name="Google Shape;125;p6"/>
            <p:cNvCxnSpPr/>
            <p:nvPr/>
          </p:nvCxnSpPr>
          <p:spPr>
            <a:xfrm>
              <a:off x="6388254" y="3471647"/>
              <a:ext cx="5117047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26" name="Google Shape;126;p6"/>
            <p:cNvSpPr txBox="1"/>
            <p:nvPr/>
          </p:nvSpPr>
          <p:spPr>
            <a:xfrm>
              <a:off x="10525194" y="3527243"/>
              <a:ext cx="98010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XXX</a:t>
              </a:r>
              <a:endParaRPr/>
            </a:p>
          </p:txBody>
        </p:sp>
        <p:cxnSp>
          <p:nvCxnSpPr>
            <p:cNvPr id="127" name="Google Shape;127;p6"/>
            <p:cNvCxnSpPr/>
            <p:nvPr/>
          </p:nvCxnSpPr>
          <p:spPr>
            <a:xfrm>
              <a:off x="6388254" y="3871946"/>
              <a:ext cx="5117047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28" name="Google Shape;128;p6"/>
            <p:cNvSpPr txBox="1"/>
            <p:nvPr/>
          </p:nvSpPr>
          <p:spPr>
            <a:xfrm>
              <a:off x="10525194" y="3927537"/>
              <a:ext cx="98010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XXX</a:t>
              </a:r>
              <a:endParaRPr/>
            </a:p>
          </p:txBody>
        </p:sp>
        <p:cxnSp>
          <p:nvCxnSpPr>
            <p:cNvPr id="129" name="Google Shape;129;p6"/>
            <p:cNvCxnSpPr/>
            <p:nvPr/>
          </p:nvCxnSpPr>
          <p:spPr>
            <a:xfrm>
              <a:off x="6388254" y="4272245"/>
              <a:ext cx="5117047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30" name="Google Shape;130;p6"/>
            <p:cNvSpPr txBox="1"/>
            <p:nvPr/>
          </p:nvSpPr>
          <p:spPr>
            <a:xfrm>
              <a:off x="10525194" y="4327834"/>
              <a:ext cx="98010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XXX</a:t>
              </a:r>
              <a:endParaRPr/>
            </a:p>
          </p:txBody>
        </p:sp>
        <p:cxnSp>
          <p:nvCxnSpPr>
            <p:cNvPr id="131" name="Google Shape;131;p6"/>
            <p:cNvCxnSpPr/>
            <p:nvPr/>
          </p:nvCxnSpPr>
          <p:spPr>
            <a:xfrm>
              <a:off x="6388254" y="4672541"/>
              <a:ext cx="5117047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32" name="Google Shape;132;p6"/>
            <p:cNvSpPr txBox="1"/>
            <p:nvPr/>
          </p:nvSpPr>
          <p:spPr>
            <a:xfrm>
              <a:off x="10525194" y="4728130"/>
              <a:ext cx="98010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XXX</a:t>
              </a:r>
              <a:endParaRPr/>
            </a:p>
          </p:txBody>
        </p:sp>
        <p:cxnSp>
          <p:nvCxnSpPr>
            <p:cNvPr id="133" name="Google Shape;133;p6"/>
            <p:cNvCxnSpPr/>
            <p:nvPr/>
          </p:nvCxnSpPr>
          <p:spPr>
            <a:xfrm>
              <a:off x="6388254" y="5072838"/>
              <a:ext cx="5117047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34" name="Google Shape;134;p6"/>
            <p:cNvSpPr txBox="1"/>
            <p:nvPr/>
          </p:nvSpPr>
          <p:spPr>
            <a:xfrm>
              <a:off x="6388255" y="1525750"/>
              <a:ext cx="4059680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135" name="Google Shape;135;p6"/>
            <p:cNvSpPr txBox="1"/>
            <p:nvPr/>
          </p:nvSpPr>
          <p:spPr>
            <a:xfrm>
              <a:off x="6388255" y="1926047"/>
              <a:ext cx="4059680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136" name="Google Shape;136;p6"/>
            <p:cNvSpPr txBox="1"/>
            <p:nvPr/>
          </p:nvSpPr>
          <p:spPr>
            <a:xfrm>
              <a:off x="6388255" y="2326346"/>
              <a:ext cx="4059680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137" name="Google Shape;137;p6"/>
            <p:cNvSpPr txBox="1"/>
            <p:nvPr/>
          </p:nvSpPr>
          <p:spPr>
            <a:xfrm>
              <a:off x="6388255" y="2726644"/>
              <a:ext cx="4059680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138" name="Google Shape;138;p6"/>
            <p:cNvSpPr txBox="1"/>
            <p:nvPr/>
          </p:nvSpPr>
          <p:spPr>
            <a:xfrm>
              <a:off x="6388255" y="3126943"/>
              <a:ext cx="4059680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139" name="Google Shape;139;p6"/>
            <p:cNvSpPr txBox="1"/>
            <p:nvPr/>
          </p:nvSpPr>
          <p:spPr>
            <a:xfrm>
              <a:off x="6388255" y="3527243"/>
              <a:ext cx="4059680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140" name="Google Shape;140;p6"/>
            <p:cNvSpPr txBox="1"/>
            <p:nvPr/>
          </p:nvSpPr>
          <p:spPr>
            <a:xfrm>
              <a:off x="6388255" y="3927538"/>
              <a:ext cx="4059680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141" name="Google Shape;141;p6"/>
            <p:cNvSpPr txBox="1"/>
            <p:nvPr/>
          </p:nvSpPr>
          <p:spPr>
            <a:xfrm>
              <a:off x="6388255" y="4327834"/>
              <a:ext cx="4059680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142" name="Google Shape;142;p6"/>
            <p:cNvSpPr txBox="1"/>
            <p:nvPr/>
          </p:nvSpPr>
          <p:spPr>
            <a:xfrm>
              <a:off x="6388255" y="4728130"/>
              <a:ext cx="4059680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143" name="Google Shape;143;p6"/>
            <p:cNvSpPr txBox="1"/>
            <p:nvPr/>
          </p:nvSpPr>
          <p:spPr>
            <a:xfrm>
              <a:off x="6388255" y="5128435"/>
              <a:ext cx="4059680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144" name="Google Shape;144;p6"/>
            <p:cNvSpPr txBox="1"/>
            <p:nvPr/>
          </p:nvSpPr>
          <p:spPr>
            <a:xfrm>
              <a:off x="10525194" y="5128435"/>
              <a:ext cx="98010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XXX</a:t>
              </a:r>
              <a:endParaRPr/>
            </a:p>
          </p:txBody>
        </p:sp>
        <p:cxnSp>
          <p:nvCxnSpPr>
            <p:cNvPr id="145" name="Google Shape;145;p6"/>
            <p:cNvCxnSpPr/>
            <p:nvPr/>
          </p:nvCxnSpPr>
          <p:spPr>
            <a:xfrm>
              <a:off x="837333" y="1438445"/>
              <a:ext cx="5128098" cy="0"/>
            </a:xfrm>
            <a:prstGeom prst="straightConnector1">
              <a:avLst/>
            </a:prstGeom>
            <a:noFill/>
            <a:ln cap="flat" cmpd="sng" w="9525">
              <a:solidFill>
                <a:srgbClr val="195167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46" name="Google Shape;146;p6"/>
            <p:cNvCxnSpPr/>
            <p:nvPr/>
          </p:nvCxnSpPr>
          <p:spPr>
            <a:xfrm>
              <a:off x="6377475" y="1438445"/>
              <a:ext cx="5127827" cy="0"/>
            </a:xfrm>
            <a:prstGeom prst="straightConnector1">
              <a:avLst/>
            </a:prstGeom>
            <a:noFill/>
            <a:ln cap="flat" cmpd="sng" w="9525">
              <a:solidFill>
                <a:srgbClr val="0B8A9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2" name="Shape 2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3" name="Google Shape;2243;p60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Text</a:t>
            </a:r>
            <a:endParaRPr/>
          </a:p>
        </p:txBody>
      </p:sp>
      <p:sp>
        <p:nvSpPr>
          <p:cNvPr id="2244" name="Google Shape;2244;p60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45" name="Google Shape;2245;p60"/>
          <p:cNvSpPr/>
          <p:nvPr/>
        </p:nvSpPr>
        <p:spPr>
          <a:xfrm>
            <a:off x="0" y="5983452"/>
            <a:ext cx="12193200" cy="4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6" name="Google Shape;2246;p60"/>
          <p:cNvSpPr/>
          <p:nvPr/>
        </p:nvSpPr>
        <p:spPr>
          <a:xfrm rot="2703836">
            <a:off x="649621" y="1667526"/>
            <a:ext cx="701808" cy="701808"/>
          </a:xfrm>
          <a:prstGeom prst="roundRect">
            <a:avLst>
              <a:gd fmla="val 5442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7" name="Google Shape;2247;p60"/>
          <p:cNvSpPr txBox="1"/>
          <p:nvPr/>
        </p:nvSpPr>
        <p:spPr>
          <a:xfrm>
            <a:off x="1691640" y="1606856"/>
            <a:ext cx="5424569" cy="823149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72000" spcFirstLastPara="1" rIns="72000" wrap="square" tIns="72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248" name="Google Shape;2248;p60"/>
          <p:cNvSpPr/>
          <p:nvPr/>
        </p:nvSpPr>
        <p:spPr>
          <a:xfrm rot="2703836">
            <a:off x="649621" y="2801863"/>
            <a:ext cx="701808" cy="701808"/>
          </a:xfrm>
          <a:prstGeom prst="roundRect">
            <a:avLst>
              <a:gd fmla="val 5442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9" name="Google Shape;2249;p60"/>
          <p:cNvSpPr txBox="1"/>
          <p:nvPr/>
        </p:nvSpPr>
        <p:spPr>
          <a:xfrm>
            <a:off x="1691640" y="2741193"/>
            <a:ext cx="5424569" cy="823149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72000" spcFirstLastPara="1" rIns="72000" wrap="square" tIns="72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250" name="Google Shape;2250;p60"/>
          <p:cNvSpPr/>
          <p:nvPr/>
        </p:nvSpPr>
        <p:spPr>
          <a:xfrm rot="2703836">
            <a:off x="649621" y="3936200"/>
            <a:ext cx="701808" cy="701808"/>
          </a:xfrm>
          <a:prstGeom prst="roundRect">
            <a:avLst>
              <a:gd fmla="val 5442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1" name="Google Shape;2251;p60"/>
          <p:cNvSpPr txBox="1"/>
          <p:nvPr/>
        </p:nvSpPr>
        <p:spPr>
          <a:xfrm>
            <a:off x="1691640" y="3875530"/>
            <a:ext cx="5424569" cy="823149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72000" spcFirstLastPara="1" rIns="72000" wrap="square" tIns="72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252" name="Google Shape;2252;p60"/>
          <p:cNvSpPr/>
          <p:nvPr/>
        </p:nvSpPr>
        <p:spPr>
          <a:xfrm rot="2703836">
            <a:off x="649621" y="5070535"/>
            <a:ext cx="701808" cy="701808"/>
          </a:xfrm>
          <a:prstGeom prst="roundRect">
            <a:avLst>
              <a:gd fmla="val 5442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3" name="Google Shape;2253;p60"/>
          <p:cNvSpPr txBox="1"/>
          <p:nvPr/>
        </p:nvSpPr>
        <p:spPr>
          <a:xfrm>
            <a:off x="1691640" y="5009865"/>
            <a:ext cx="5424569" cy="823149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72000" spcFirstLastPara="1" rIns="72000" wrap="square" tIns="72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grpSp>
        <p:nvGrpSpPr>
          <p:cNvPr id="2254" name="Google Shape;2254;p60"/>
          <p:cNvGrpSpPr/>
          <p:nvPr/>
        </p:nvGrpSpPr>
        <p:grpSpPr>
          <a:xfrm>
            <a:off x="649620" y="2585599"/>
            <a:ext cx="8966819" cy="2268674"/>
            <a:chOff x="329581" y="2820854"/>
            <a:chExt cx="6912000" cy="2268674"/>
          </a:xfrm>
        </p:grpSpPr>
        <p:cxnSp>
          <p:nvCxnSpPr>
            <p:cNvPr id="2255" name="Google Shape;2255;p60"/>
            <p:cNvCxnSpPr/>
            <p:nvPr/>
          </p:nvCxnSpPr>
          <p:spPr>
            <a:xfrm>
              <a:off x="329581" y="2820854"/>
              <a:ext cx="6912000" cy="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256" name="Google Shape;2256;p60"/>
            <p:cNvCxnSpPr/>
            <p:nvPr/>
          </p:nvCxnSpPr>
          <p:spPr>
            <a:xfrm>
              <a:off x="329581" y="3955191"/>
              <a:ext cx="6912000" cy="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257" name="Google Shape;2257;p60"/>
            <p:cNvCxnSpPr/>
            <p:nvPr/>
          </p:nvCxnSpPr>
          <p:spPr>
            <a:xfrm>
              <a:off x="329581" y="5089528"/>
              <a:ext cx="6912000" cy="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1" name="Shape 2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2" name="Google Shape;2262;p61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Text</a:t>
            </a:r>
            <a:endParaRPr/>
          </a:p>
        </p:txBody>
      </p:sp>
      <p:sp>
        <p:nvSpPr>
          <p:cNvPr id="2263" name="Google Shape;2263;p61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64" name="Google Shape;2264;p61"/>
          <p:cNvSpPr/>
          <p:nvPr/>
        </p:nvSpPr>
        <p:spPr>
          <a:xfrm>
            <a:off x="0" y="6220908"/>
            <a:ext cx="12193200" cy="45719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5" name="Google Shape;2265;p61"/>
          <p:cNvSpPr/>
          <p:nvPr/>
        </p:nvSpPr>
        <p:spPr>
          <a:xfrm>
            <a:off x="599517" y="1427985"/>
            <a:ext cx="10994167" cy="111964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66" name="Google Shape;2266;p61"/>
          <p:cNvGrpSpPr/>
          <p:nvPr/>
        </p:nvGrpSpPr>
        <p:grpSpPr>
          <a:xfrm>
            <a:off x="1060416" y="1438132"/>
            <a:ext cx="5721384" cy="4698508"/>
            <a:chOff x="1060416" y="1147664"/>
            <a:chExt cx="5721384" cy="5436000"/>
          </a:xfrm>
        </p:grpSpPr>
        <p:cxnSp>
          <p:nvCxnSpPr>
            <p:cNvPr id="2267" name="Google Shape;2267;p61"/>
            <p:cNvCxnSpPr/>
            <p:nvPr/>
          </p:nvCxnSpPr>
          <p:spPr>
            <a:xfrm>
              <a:off x="1060416" y="1147664"/>
              <a:ext cx="0" cy="543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med" w="med" type="oval"/>
            </a:ln>
          </p:spPr>
        </p:cxnSp>
        <p:cxnSp>
          <p:nvCxnSpPr>
            <p:cNvPr id="2268" name="Google Shape;2268;p61"/>
            <p:cNvCxnSpPr/>
            <p:nvPr/>
          </p:nvCxnSpPr>
          <p:spPr>
            <a:xfrm>
              <a:off x="6781800" y="1147664"/>
              <a:ext cx="0" cy="543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med" w="med" type="oval"/>
            </a:ln>
          </p:spPr>
        </p:cxnSp>
      </p:grpSp>
      <p:grpSp>
        <p:nvGrpSpPr>
          <p:cNvPr id="2269" name="Google Shape;2269;p61"/>
          <p:cNvGrpSpPr/>
          <p:nvPr/>
        </p:nvGrpSpPr>
        <p:grpSpPr>
          <a:xfrm>
            <a:off x="741501" y="1908671"/>
            <a:ext cx="4025822" cy="637831"/>
            <a:chOff x="741501" y="1373963"/>
            <a:chExt cx="4025822" cy="637831"/>
          </a:xfrm>
        </p:grpSpPr>
        <p:grpSp>
          <p:nvGrpSpPr>
            <p:cNvPr id="2270" name="Google Shape;2270;p61"/>
            <p:cNvGrpSpPr/>
            <p:nvPr/>
          </p:nvGrpSpPr>
          <p:grpSpPr>
            <a:xfrm>
              <a:off x="741501" y="1373963"/>
              <a:ext cx="637831" cy="637831"/>
              <a:chOff x="472751" y="1238185"/>
              <a:chExt cx="504000" cy="504000"/>
            </a:xfrm>
          </p:grpSpPr>
          <p:sp>
            <p:nvSpPr>
              <p:cNvPr id="2271" name="Google Shape;2271;p61"/>
              <p:cNvSpPr/>
              <p:nvPr/>
            </p:nvSpPr>
            <p:spPr>
              <a:xfrm>
                <a:off x="472751" y="1238185"/>
                <a:ext cx="504000" cy="504000"/>
              </a:xfrm>
              <a:prstGeom prst="ellipse">
                <a:avLst/>
              </a:prstGeom>
              <a:solidFill>
                <a:schemeClr val="accent1"/>
              </a:solidFill>
              <a:ln cap="flat" cmpd="sng" w="127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2" name="Google Shape;2272;p61"/>
              <p:cNvSpPr/>
              <p:nvPr/>
            </p:nvSpPr>
            <p:spPr>
              <a:xfrm>
                <a:off x="523456" y="1288890"/>
                <a:ext cx="402591" cy="40259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73" name="Google Shape;2273;p61"/>
            <p:cNvSpPr txBox="1"/>
            <p:nvPr/>
          </p:nvSpPr>
          <p:spPr>
            <a:xfrm>
              <a:off x="1563323" y="1438875"/>
              <a:ext cx="3204000" cy="5080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  <p:grpSp>
        <p:nvGrpSpPr>
          <p:cNvPr id="2274" name="Google Shape;2274;p61"/>
          <p:cNvGrpSpPr/>
          <p:nvPr/>
        </p:nvGrpSpPr>
        <p:grpSpPr>
          <a:xfrm>
            <a:off x="6462885" y="1908671"/>
            <a:ext cx="4025822" cy="637831"/>
            <a:chOff x="741501" y="1373963"/>
            <a:chExt cx="4025822" cy="637831"/>
          </a:xfrm>
        </p:grpSpPr>
        <p:grpSp>
          <p:nvGrpSpPr>
            <p:cNvPr id="2275" name="Google Shape;2275;p61"/>
            <p:cNvGrpSpPr/>
            <p:nvPr/>
          </p:nvGrpSpPr>
          <p:grpSpPr>
            <a:xfrm>
              <a:off x="741501" y="1373963"/>
              <a:ext cx="637831" cy="637831"/>
              <a:chOff x="472751" y="1238185"/>
              <a:chExt cx="504000" cy="504000"/>
            </a:xfrm>
          </p:grpSpPr>
          <p:sp>
            <p:nvSpPr>
              <p:cNvPr id="2276" name="Google Shape;2276;p61"/>
              <p:cNvSpPr/>
              <p:nvPr/>
            </p:nvSpPr>
            <p:spPr>
              <a:xfrm>
                <a:off x="472751" y="1238185"/>
                <a:ext cx="504000" cy="504000"/>
              </a:xfrm>
              <a:prstGeom prst="ellipse">
                <a:avLst/>
              </a:prstGeom>
              <a:solidFill>
                <a:schemeClr val="accent1"/>
              </a:solidFill>
              <a:ln cap="flat" cmpd="sng" w="127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7" name="Google Shape;2277;p61"/>
              <p:cNvSpPr/>
              <p:nvPr/>
            </p:nvSpPr>
            <p:spPr>
              <a:xfrm>
                <a:off x="523456" y="1288890"/>
                <a:ext cx="402591" cy="40259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78" name="Google Shape;2278;p61"/>
            <p:cNvSpPr txBox="1"/>
            <p:nvPr/>
          </p:nvSpPr>
          <p:spPr>
            <a:xfrm>
              <a:off x="1563323" y="1438875"/>
              <a:ext cx="3204000" cy="5080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  <p:grpSp>
        <p:nvGrpSpPr>
          <p:cNvPr id="2279" name="Google Shape;2279;p61"/>
          <p:cNvGrpSpPr/>
          <p:nvPr/>
        </p:nvGrpSpPr>
        <p:grpSpPr>
          <a:xfrm>
            <a:off x="741501" y="2938587"/>
            <a:ext cx="4025822" cy="637831"/>
            <a:chOff x="741501" y="1373963"/>
            <a:chExt cx="4025822" cy="637831"/>
          </a:xfrm>
        </p:grpSpPr>
        <p:grpSp>
          <p:nvGrpSpPr>
            <p:cNvPr id="2280" name="Google Shape;2280;p61"/>
            <p:cNvGrpSpPr/>
            <p:nvPr/>
          </p:nvGrpSpPr>
          <p:grpSpPr>
            <a:xfrm>
              <a:off x="741501" y="1373963"/>
              <a:ext cx="637831" cy="637831"/>
              <a:chOff x="472751" y="1238185"/>
              <a:chExt cx="504000" cy="504000"/>
            </a:xfrm>
          </p:grpSpPr>
          <p:sp>
            <p:nvSpPr>
              <p:cNvPr id="2281" name="Google Shape;2281;p61"/>
              <p:cNvSpPr/>
              <p:nvPr/>
            </p:nvSpPr>
            <p:spPr>
              <a:xfrm>
                <a:off x="472751" y="1238185"/>
                <a:ext cx="504000" cy="504000"/>
              </a:xfrm>
              <a:prstGeom prst="ellipse">
                <a:avLst/>
              </a:prstGeom>
              <a:solidFill>
                <a:schemeClr val="accent1"/>
              </a:solidFill>
              <a:ln cap="flat" cmpd="sng" w="127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2" name="Google Shape;2282;p61"/>
              <p:cNvSpPr/>
              <p:nvPr/>
            </p:nvSpPr>
            <p:spPr>
              <a:xfrm>
                <a:off x="523456" y="1288890"/>
                <a:ext cx="402591" cy="40259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83" name="Google Shape;2283;p61"/>
            <p:cNvSpPr txBox="1"/>
            <p:nvPr/>
          </p:nvSpPr>
          <p:spPr>
            <a:xfrm>
              <a:off x="1563323" y="1438875"/>
              <a:ext cx="3204000" cy="5080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  <p:grpSp>
        <p:nvGrpSpPr>
          <p:cNvPr id="2284" name="Google Shape;2284;p61"/>
          <p:cNvGrpSpPr/>
          <p:nvPr/>
        </p:nvGrpSpPr>
        <p:grpSpPr>
          <a:xfrm>
            <a:off x="6462885" y="2938587"/>
            <a:ext cx="4025822" cy="637831"/>
            <a:chOff x="741501" y="1373963"/>
            <a:chExt cx="4025822" cy="637831"/>
          </a:xfrm>
        </p:grpSpPr>
        <p:grpSp>
          <p:nvGrpSpPr>
            <p:cNvPr id="2285" name="Google Shape;2285;p61"/>
            <p:cNvGrpSpPr/>
            <p:nvPr/>
          </p:nvGrpSpPr>
          <p:grpSpPr>
            <a:xfrm>
              <a:off x="741501" y="1373963"/>
              <a:ext cx="637831" cy="637831"/>
              <a:chOff x="472751" y="1238185"/>
              <a:chExt cx="504000" cy="504000"/>
            </a:xfrm>
          </p:grpSpPr>
          <p:sp>
            <p:nvSpPr>
              <p:cNvPr id="2286" name="Google Shape;2286;p61"/>
              <p:cNvSpPr/>
              <p:nvPr/>
            </p:nvSpPr>
            <p:spPr>
              <a:xfrm>
                <a:off x="472751" y="1238185"/>
                <a:ext cx="504000" cy="504000"/>
              </a:xfrm>
              <a:prstGeom prst="ellipse">
                <a:avLst/>
              </a:prstGeom>
              <a:solidFill>
                <a:schemeClr val="accent1"/>
              </a:solidFill>
              <a:ln cap="flat" cmpd="sng" w="127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7" name="Google Shape;2287;p61"/>
              <p:cNvSpPr/>
              <p:nvPr/>
            </p:nvSpPr>
            <p:spPr>
              <a:xfrm>
                <a:off x="523456" y="1288890"/>
                <a:ext cx="402591" cy="40259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88" name="Google Shape;2288;p61"/>
            <p:cNvSpPr txBox="1"/>
            <p:nvPr/>
          </p:nvSpPr>
          <p:spPr>
            <a:xfrm>
              <a:off x="1563323" y="1438875"/>
              <a:ext cx="3204000" cy="5080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  <p:grpSp>
        <p:nvGrpSpPr>
          <p:cNvPr id="2289" name="Google Shape;2289;p61"/>
          <p:cNvGrpSpPr/>
          <p:nvPr/>
        </p:nvGrpSpPr>
        <p:grpSpPr>
          <a:xfrm>
            <a:off x="741501" y="3968503"/>
            <a:ext cx="4025822" cy="637831"/>
            <a:chOff x="741501" y="1373963"/>
            <a:chExt cx="4025822" cy="637831"/>
          </a:xfrm>
        </p:grpSpPr>
        <p:grpSp>
          <p:nvGrpSpPr>
            <p:cNvPr id="2290" name="Google Shape;2290;p61"/>
            <p:cNvGrpSpPr/>
            <p:nvPr/>
          </p:nvGrpSpPr>
          <p:grpSpPr>
            <a:xfrm>
              <a:off x="741501" y="1373963"/>
              <a:ext cx="637831" cy="637831"/>
              <a:chOff x="472751" y="1238185"/>
              <a:chExt cx="504000" cy="504000"/>
            </a:xfrm>
          </p:grpSpPr>
          <p:sp>
            <p:nvSpPr>
              <p:cNvPr id="2291" name="Google Shape;2291;p61"/>
              <p:cNvSpPr/>
              <p:nvPr/>
            </p:nvSpPr>
            <p:spPr>
              <a:xfrm>
                <a:off x="472751" y="1238185"/>
                <a:ext cx="504000" cy="504000"/>
              </a:xfrm>
              <a:prstGeom prst="ellipse">
                <a:avLst/>
              </a:prstGeom>
              <a:solidFill>
                <a:schemeClr val="accent1"/>
              </a:solidFill>
              <a:ln cap="flat" cmpd="sng" w="127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2" name="Google Shape;2292;p61"/>
              <p:cNvSpPr/>
              <p:nvPr/>
            </p:nvSpPr>
            <p:spPr>
              <a:xfrm>
                <a:off x="523456" y="1288890"/>
                <a:ext cx="402591" cy="40259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93" name="Google Shape;2293;p61"/>
            <p:cNvSpPr txBox="1"/>
            <p:nvPr/>
          </p:nvSpPr>
          <p:spPr>
            <a:xfrm>
              <a:off x="1563323" y="1438875"/>
              <a:ext cx="3204000" cy="5080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  <p:grpSp>
        <p:nvGrpSpPr>
          <p:cNvPr id="2294" name="Google Shape;2294;p61"/>
          <p:cNvGrpSpPr/>
          <p:nvPr/>
        </p:nvGrpSpPr>
        <p:grpSpPr>
          <a:xfrm>
            <a:off x="6462885" y="3968503"/>
            <a:ext cx="4025822" cy="637831"/>
            <a:chOff x="741501" y="1373963"/>
            <a:chExt cx="4025822" cy="637831"/>
          </a:xfrm>
        </p:grpSpPr>
        <p:grpSp>
          <p:nvGrpSpPr>
            <p:cNvPr id="2295" name="Google Shape;2295;p61"/>
            <p:cNvGrpSpPr/>
            <p:nvPr/>
          </p:nvGrpSpPr>
          <p:grpSpPr>
            <a:xfrm>
              <a:off x="741501" y="1373963"/>
              <a:ext cx="637831" cy="637831"/>
              <a:chOff x="472751" y="1238185"/>
              <a:chExt cx="504000" cy="504000"/>
            </a:xfrm>
          </p:grpSpPr>
          <p:sp>
            <p:nvSpPr>
              <p:cNvPr id="2296" name="Google Shape;2296;p61"/>
              <p:cNvSpPr/>
              <p:nvPr/>
            </p:nvSpPr>
            <p:spPr>
              <a:xfrm>
                <a:off x="472751" y="1238185"/>
                <a:ext cx="504000" cy="504000"/>
              </a:xfrm>
              <a:prstGeom prst="ellipse">
                <a:avLst/>
              </a:prstGeom>
              <a:solidFill>
                <a:schemeClr val="accent1"/>
              </a:solidFill>
              <a:ln cap="flat" cmpd="sng" w="127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7" name="Google Shape;2297;p61"/>
              <p:cNvSpPr/>
              <p:nvPr/>
            </p:nvSpPr>
            <p:spPr>
              <a:xfrm>
                <a:off x="523456" y="1288890"/>
                <a:ext cx="402591" cy="40259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98" name="Google Shape;2298;p61"/>
            <p:cNvSpPr txBox="1"/>
            <p:nvPr/>
          </p:nvSpPr>
          <p:spPr>
            <a:xfrm>
              <a:off x="1563323" y="1438875"/>
              <a:ext cx="3204000" cy="5080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  <p:grpSp>
        <p:nvGrpSpPr>
          <p:cNvPr id="2299" name="Google Shape;2299;p61"/>
          <p:cNvGrpSpPr/>
          <p:nvPr/>
        </p:nvGrpSpPr>
        <p:grpSpPr>
          <a:xfrm>
            <a:off x="741501" y="4998418"/>
            <a:ext cx="4025822" cy="637831"/>
            <a:chOff x="741501" y="1373963"/>
            <a:chExt cx="4025822" cy="637831"/>
          </a:xfrm>
        </p:grpSpPr>
        <p:grpSp>
          <p:nvGrpSpPr>
            <p:cNvPr id="2300" name="Google Shape;2300;p61"/>
            <p:cNvGrpSpPr/>
            <p:nvPr/>
          </p:nvGrpSpPr>
          <p:grpSpPr>
            <a:xfrm>
              <a:off x="741501" y="1373963"/>
              <a:ext cx="637831" cy="637831"/>
              <a:chOff x="472751" y="1238185"/>
              <a:chExt cx="504000" cy="504000"/>
            </a:xfrm>
          </p:grpSpPr>
          <p:sp>
            <p:nvSpPr>
              <p:cNvPr id="2301" name="Google Shape;2301;p61"/>
              <p:cNvSpPr/>
              <p:nvPr/>
            </p:nvSpPr>
            <p:spPr>
              <a:xfrm>
                <a:off x="472751" y="1238185"/>
                <a:ext cx="504000" cy="504000"/>
              </a:xfrm>
              <a:prstGeom prst="ellipse">
                <a:avLst/>
              </a:prstGeom>
              <a:solidFill>
                <a:schemeClr val="accent1"/>
              </a:solidFill>
              <a:ln cap="flat" cmpd="sng" w="127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2" name="Google Shape;2302;p61"/>
              <p:cNvSpPr/>
              <p:nvPr/>
            </p:nvSpPr>
            <p:spPr>
              <a:xfrm>
                <a:off x="523456" y="1288890"/>
                <a:ext cx="402591" cy="40259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03" name="Google Shape;2303;p61"/>
            <p:cNvSpPr txBox="1"/>
            <p:nvPr/>
          </p:nvSpPr>
          <p:spPr>
            <a:xfrm>
              <a:off x="1563323" y="1438875"/>
              <a:ext cx="3204000" cy="5080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  <p:grpSp>
        <p:nvGrpSpPr>
          <p:cNvPr id="2304" name="Google Shape;2304;p61"/>
          <p:cNvGrpSpPr/>
          <p:nvPr/>
        </p:nvGrpSpPr>
        <p:grpSpPr>
          <a:xfrm>
            <a:off x="6462885" y="4998418"/>
            <a:ext cx="4025822" cy="637831"/>
            <a:chOff x="741501" y="1373963"/>
            <a:chExt cx="4025822" cy="637831"/>
          </a:xfrm>
        </p:grpSpPr>
        <p:grpSp>
          <p:nvGrpSpPr>
            <p:cNvPr id="2305" name="Google Shape;2305;p61"/>
            <p:cNvGrpSpPr/>
            <p:nvPr/>
          </p:nvGrpSpPr>
          <p:grpSpPr>
            <a:xfrm>
              <a:off x="741501" y="1373963"/>
              <a:ext cx="637831" cy="637831"/>
              <a:chOff x="472751" y="1238185"/>
              <a:chExt cx="504000" cy="504000"/>
            </a:xfrm>
          </p:grpSpPr>
          <p:sp>
            <p:nvSpPr>
              <p:cNvPr id="2306" name="Google Shape;2306;p61"/>
              <p:cNvSpPr/>
              <p:nvPr/>
            </p:nvSpPr>
            <p:spPr>
              <a:xfrm>
                <a:off x="472751" y="1238185"/>
                <a:ext cx="504000" cy="504000"/>
              </a:xfrm>
              <a:prstGeom prst="ellipse">
                <a:avLst/>
              </a:prstGeom>
              <a:solidFill>
                <a:schemeClr val="accent1"/>
              </a:solidFill>
              <a:ln cap="flat" cmpd="sng" w="127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7" name="Google Shape;2307;p61"/>
              <p:cNvSpPr/>
              <p:nvPr/>
            </p:nvSpPr>
            <p:spPr>
              <a:xfrm>
                <a:off x="523456" y="1288890"/>
                <a:ext cx="402591" cy="40259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08" name="Google Shape;2308;p61"/>
            <p:cNvSpPr txBox="1"/>
            <p:nvPr/>
          </p:nvSpPr>
          <p:spPr>
            <a:xfrm>
              <a:off x="1563323" y="1438875"/>
              <a:ext cx="3204000" cy="5080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2" name="Shape 2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3" name="Google Shape;2313;p62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Text</a:t>
            </a:r>
            <a:endParaRPr/>
          </a:p>
        </p:txBody>
      </p:sp>
      <p:sp>
        <p:nvSpPr>
          <p:cNvPr id="2314" name="Google Shape;2314;p62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15" name="Google Shape;2315;p62"/>
          <p:cNvSpPr/>
          <p:nvPr/>
        </p:nvSpPr>
        <p:spPr>
          <a:xfrm>
            <a:off x="489024" y="1090081"/>
            <a:ext cx="11186187" cy="5056610"/>
          </a:xfrm>
          <a:prstGeom prst="roundRect">
            <a:avLst>
              <a:gd fmla="val 3074" name="adj"/>
            </a:avLst>
          </a:prstGeom>
          <a:solidFill>
            <a:schemeClr val="lt1"/>
          </a:solidFill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6" name="Google Shape;2316;p62"/>
          <p:cNvSpPr/>
          <p:nvPr/>
        </p:nvSpPr>
        <p:spPr>
          <a:xfrm rot="5400000">
            <a:off x="10252508" y="729160"/>
            <a:ext cx="562407" cy="1800683"/>
          </a:xfrm>
          <a:prstGeom prst="round2SameRect">
            <a:avLst>
              <a:gd fmla="val 50000" name="adj1"/>
              <a:gd fmla="val 0" name="adj2"/>
            </a:avLst>
          </a:prstGeom>
          <a:solidFill>
            <a:srgbClr val="005BF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7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7" name="Google Shape;2317;p62"/>
          <p:cNvSpPr/>
          <p:nvPr/>
        </p:nvSpPr>
        <p:spPr>
          <a:xfrm rot="5400000">
            <a:off x="5629160" y="-3788425"/>
            <a:ext cx="562405" cy="10835848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7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8" name="Google Shape;2318;p62"/>
          <p:cNvSpPr txBox="1"/>
          <p:nvPr/>
        </p:nvSpPr>
        <p:spPr>
          <a:xfrm>
            <a:off x="757947" y="1444833"/>
            <a:ext cx="62600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2319" name="Google Shape;2319;p62"/>
          <p:cNvSpPr/>
          <p:nvPr/>
        </p:nvSpPr>
        <p:spPr>
          <a:xfrm>
            <a:off x="870897" y="2100843"/>
            <a:ext cx="10281952" cy="33855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320" name="Google Shape;2320;p62"/>
          <p:cNvSpPr/>
          <p:nvPr/>
        </p:nvSpPr>
        <p:spPr>
          <a:xfrm>
            <a:off x="1045199" y="2495898"/>
            <a:ext cx="10116728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321" name="Google Shape;2321;p62"/>
          <p:cNvSpPr/>
          <p:nvPr/>
        </p:nvSpPr>
        <p:spPr>
          <a:xfrm flipH="1">
            <a:off x="528363" y="2314866"/>
            <a:ext cx="332490" cy="277074"/>
          </a:xfrm>
          <a:prstGeom prst="wedgeEllipseCallout">
            <a:avLst>
              <a:gd fmla="val -42833" name="adj1"/>
              <a:gd fmla="val 64700" name="adj2"/>
            </a:avLst>
          </a:prstGeom>
          <a:solidFill>
            <a:schemeClr val="accent4"/>
          </a:soli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2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2" name="Google Shape;2322;p62"/>
          <p:cNvSpPr/>
          <p:nvPr/>
        </p:nvSpPr>
        <p:spPr>
          <a:xfrm>
            <a:off x="715145" y="2453403"/>
            <a:ext cx="10512000" cy="0"/>
          </a:xfrm>
          <a:custGeom>
            <a:rect b="b" l="l" r="r" t="t"/>
            <a:pathLst>
              <a:path extrusionOk="0" h="120000" w="3786909">
                <a:moveTo>
                  <a:pt x="0" y="0"/>
                </a:moveTo>
                <a:lnTo>
                  <a:pt x="3786909" y="0"/>
                </a:lnTo>
              </a:path>
            </a:pathLst>
          </a:cu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28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23" name="Google Shape;2323;p62"/>
          <p:cNvGrpSpPr/>
          <p:nvPr/>
        </p:nvGrpSpPr>
        <p:grpSpPr>
          <a:xfrm>
            <a:off x="870897" y="3156824"/>
            <a:ext cx="10291030" cy="755055"/>
            <a:chOff x="870897" y="2100843"/>
            <a:chExt cx="4503973" cy="755055"/>
          </a:xfrm>
        </p:grpSpPr>
        <p:sp>
          <p:nvSpPr>
            <p:cNvPr id="2324" name="Google Shape;2324;p62"/>
            <p:cNvSpPr/>
            <p:nvPr/>
          </p:nvSpPr>
          <p:spPr>
            <a:xfrm>
              <a:off x="870897" y="2100843"/>
              <a:ext cx="4500000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2325" name="Google Shape;2325;p62"/>
            <p:cNvSpPr/>
            <p:nvPr/>
          </p:nvSpPr>
          <p:spPr>
            <a:xfrm>
              <a:off x="947182" y="2495898"/>
              <a:ext cx="4427688" cy="36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  <p:sp>
        <p:nvSpPr>
          <p:cNvPr id="2326" name="Google Shape;2326;p62"/>
          <p:cNvSpPr/>
          <p:nvPr/>
        </p:nvSpPr>
        <p:spPr>
          <a:xfrm flipH="1">
            <a:off x="528363" y="3370847"/>
            <a:ext cx="332490" cy="277074"/>
          </a:xfrm>
          <a:prstGeom prst="wedgeEllipseCallout">
            <a:avLst>
              <a:gd fmla="val -42833" name="adj1"/>
              <a:gd fmla="val 64700" name="adj2"/>
            </a:avLst>
          </a:prstGeom>
          <a:solidFill>
            <a:schemeClr val="accent4"/>
          </a:soli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2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7" name="Google Shape;2327;p62"/>
          <p:cNvSpPr/>
          <p:nvPr/>
        </p:nvSpPr>
        <p:spPr>
          <a:xfrm>
            <a:off x="715145" y="3509384"/>
            <a:ext cx="10512000" cy="0"/>
          </a:xfrm>
          <a:custGeom>
            <a:rect b="b" l="l" r="r" t="t"/>
            <a:pathLst>
              <a:path extrusionOk="0" h="120000" w="3786909">
                <a:moveTo>
                  <a:pt x="0" y="0"/>
                </a:moveTo>
                <a:lnTo>
                  <a:pt x="3786909" y="0"/>
                </a:lnTo>
              </a:path>
            </a:pathLst>
          </a:cu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28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28" name="Google Shape;2328;p62"/>
          <p:cNvGrpSpPr/>
          <p:nvPr/>
        </p:nvGrpSpPr>
        <p:grpSpPr>
          <a:xfrm>
            <a:off x="870897" y="4212805"/>
            <a:ext cx="10291030" cy="755055"/>
            <a:chOff x="870897" y="2100843"/>
            <a:chExt cx="4503973" cy="755055"/>
          </a:xfrm>
        </p:grpSpPr>
        <p:sp>
          <p:nvSpPr>
            <p:cNvPr id="2329" name="Google Shape;2329;p62"/>
            <p:cNvSpPr/>
            <p:nvPr/>
          </p:nvSpPr>
          <p:spPr>
            <a:xfrm>
              <a:off x="870897" y="2100843"/>
              <a:ext cx="4500000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2330" name="Google Shape;2330;p62"/>
            <p:cNvSpPr/>
            <p:nvPr/>
          </p:nvSpPr>
          <p:spPr>
            <a:xfrm>
              <a:off x="947182" y="2495898"/>
              <a:ext cx="4427688" cy="36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  <p:sp>
        <p:nvSpPr>
          <p:cNvPr id="2331" name="Google Shape;2331;p62"/>
          <p:cNvSpPr/>
          <p:nvPr/>
        </p:nvSpPr>
        <p:spPr>
          <a:xfrm flipH="1">
            <a:off x="528363" y="4426828"/>
            <a:ext cx="332490" cy="277074"/>
          </a:xfrm>
          <a:prstGeom prst="wedgeEllipseCallout">
            <a:avLst>
              <a:gd fmla="val -42833" name="adj1"/>
              <a:gd fmla="val 64700" name="adj2"/>
            </a:avLst>
          </a:prstGeom>
          <a:solidFill>
            <a:schemeClr val="accent4"/>
          </a:soli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2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2" name="Google Shape;2332;p62"/>
          <p:cNvSpPr/>
          <p:nvPr/>
        </p:nvSpPr>
        <p:spPr>
          <a:xfrm>
            <a:off x="715145" y="4565365"/>
            <a:ext cx="10512000" cy="0"/>
          </a:xfrm>
          <a:custGeom>
            <a:rect b="b" l="l" r="r" t="t"/>
            <a:pathLst>
              <a:path extrusionOk="0" h="120000" w="3786909">
                <a:moveTo>
                  <a:pt x="0" y="0"/>
                </a:moveTo>
                <a:lnTo>
                  <a:pt x="3786909" y="0"/>
                </a:lnTo>
              </a:path>
            </a:pathLst>
          </a:cu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28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33" name="Google Shape;2333;p62"/>
          <p:cNvGrpSpPr/>
          <p:nvPr/>
        </p:nvGrpSpPr>
        <p:grpSpPr>
          <a:xfrm>
            <a:off x="870897" y="5268786"/>
            <a:ext cx="10291030" cy="755055"/>
            <a:chOff x="870897" y="2100843"/>
            <a:chExt cx="4503973" cy="755055"/>
          </a:xfrm>
        </p:grpSpPr>
        <p:sp>
          <p:nvSpPr>
            <p:cNvPr id="2334" name="Google Shape;2334;p62"/>
            <p:cNvSpPr/>
            <p:nvPr/>
          </p:nvSpPr>
          <p:spPr>
            <a:xfrm>
              <a:off x="870897" y="2100843"/>
              <a:ext cx="4500000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2335" name="Google Shape;2335;p62"/>
            <p:cNvSpPr/>
            <p:nvPr/>
          </p:nvSpPr>
          <p:spPr>
            <a:xfrm>
              <a:off x="947182" y="2495898"/>
              <a:ext cx="4427688" cy="36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  <p:sp>
        <p:nvSpPr>
          <p:cNvPr id="2336" name="Google Shape;2336;p62"/>
          <p:cNvSpPr/>
          <p:nvPr/>
        </p:nvSpPr>
        <p:spPr>
          <a:xfrm flipH="1">
            <a:off x="528363" y="5482809"/>
            <a:ext cx="332490" cy="277074"/>
          </a:xfrm>
          <a:prstGeom prst="wedgeEllipseCallout">
            <a:avLst>
              <a:gd fmla="val -42833" name="adj1"/>
              <a:gd fmla="val 64700" name="adj2"/>
            </a:avLst>
          </a:prstGeom>
          <a:solidFill>
            <a:schemeClr val="accent4"/>
          </a:soli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2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7" name="Google Shape;2337;p62"/>
          <p:cNvSpPr/>
          <p:nvPr/>
        </p:nvSpPr>
        <p:spPr>
          <a:xfrm>
            <a:off x="715145" y="5621346"/>
            <a:ext cx="10512000" cy="0"/>
          </a:xfrm>
          <a:custGeom>
            <a:rect b="b" l="l" r="r" t="t"/>
            <a:pathLst>
              <a:path extrusionOk="0" h="120000" w="3786909">
                <a:moveTo>
                  <a:pt x="0" y="0"/>
                </a:moveTo>
                <a:lnTo>
                  <a:pt x="3786909" y="0"/>
                </a:lnTo>
              </a:path>
            </a:pathLst>
          </a:cu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28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1" name="Shape 2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2" name="Google Shape;2342;p63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Quotes</a:t>
            </a:r>
            <a:endParaRPr/>
          </a:p>
        </p:txBody>
      </p:sp>
      <p:sp>
        <p:nvSpPr>
          <p:cNvPr id="2343" name="Google Shape;2343;p63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4" name="Google Shape;2344;p63"/>
          <p:cNvSpPr/>
          <p:nvPr/>
        </p:nvSpPr>
        <p:spPr>
          <a:xfrm>
            <a:off x="699644" y="1578058"/>
            <a:ext cx="5345767" cy="2013839"/>
          </a:xfrm>
          <a:custGeom>
            <a:rect b="b" l="l" r="r" t="t"/>
            <a:pathLst>
              <a:path extrusionOk="0" h="1475838" w="4384906">
                <a:moveTo>
                  <a:pt x="367960" y="0"/>
                </a:moveTo>
                <a:lnTo>
                  <a:pt x="4384906" y="0"/>
                </a:lnTo>
                <a:lnTo>
                  <a:pt x="4384906" y="1475838"/>
                </a:lnTo>
                <a:lnTo>
                  <a:pt x="0" y="1475838"/>
                </a:lnTo>
                <a:lnTo>
                  <a:pt x="0" y="210711"/>
                </a:lnTo>
              </a:path>
            </a:pathLst>
          </a:custGeom>
          <a:solidFill>
            <a:srgbClr val="FFFFFF"/>
          </a:solidFill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00275" lIns="300275" spcFirstLastPara="1" rIns="300275" wrap="square" tIns="300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i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5" name="Google Shape;2345;p63"/>
          <p:cNvSpPr/>
          <p:nvPr/>
        </p:nvSpPr>
        <p:spPr>
          <a:xfrm rot="10800000">
            <a:off x="630476" y="1484655"/>
            <a:ext cx="346228" cy="230183"/>
          </a:xfrm>
          <a:custGeom>
            <a:rect b="b" l="l" r="r" t="t"/>
            <a:pathLst>
              <a:path extrusionOk="0" h="960" w="1440">
                <a:moveTo>
                  <a:pt x="319" y="640"/>
                </a:moveTo>
                <a:cubicBezTo>
                  <a:pt x="143" y="640"/>
                  <a:pt x="0" y="496"/>
                  <a:pt x="0" y="320"/>
                </a:cubicBezTo>
                <a:cubicBezTo>
                  <a:pt x="0" y="144"/>
                  <a:pt x="144" y="0"/>
                  <a:pt x="320" y="0"/>
                </a:cubicBezTo>
                <a:cubicBezTo>
                  <a:pt x="496" y="0"/>
                  <a:pt x="640" y="144"/>
                  <a:pt x="640" y="320"/>
                </a:cubicBezTo>
                <a:cubicBezTo>
                  <a:pt x="640" y="674"/>
                  <a:pt x="354" y="960"/>
                  <a:pt x="0" y="960"/>
                </a:cubicBezTo>
                <a:cubicBezTo>
                  <a:pt x="0" y="960"/>
                  <a:pt x="210" y="882"/>
                  <a:pt x="319" y="640"/>
                </a:cubicBezTo>
                <a:close/>
                <a:moveTo>
                  <a:pt x="800" y="320"/>
                </a:moveTo>
                <a:cubicBezTo>
                  <a:pt x="800" y="144"/>
                  <a:pt x="944" y="0"/>
                  <a:pt x="1120" y="0"/>
                </a:cubicBezTo>
                <a:cubicBezTo>
                  <a:pt x="1296" y="0"/>
                  <a:pt x="1440" y="144"/>
                  <a:pt x="1440" y="320"/>
                </a:cubicBezTo>
                <a:lnTo>
                  <a:pt x="1440" y="320"/>
                </a:lnTo>
                <a:cubicBezTo>
                  <a:pt x="1440" y="674"/>
                  <a:pt x="1154" y="960"/>
                  <a:pt x="800" y="960"/>
                </a:cubicBezTo>
                <a:cubicBezTo>
                  <a:pt x="800" y="960"/>
                  <a:pt x="1010" y="882"/>
                  <a:pt x="1119" y="640"/>
                </a:cubicBezTo>
                <a:cubicBezTo>
                  <a:pt x="943" y="640"/>
                  <a:pt x="800" y="496"/>
                  <a:pt x="800" y="32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6" name="Google Shape;2346;p63"/>
          <p:cNvSpPr/>
          <p:nvPr/>
        </p:nvSpPr>
        <p:spPr>
          <a:xfrm>
            <a:off x="6417445" y="1578058"/>
            <a:ext cx="5345767" cy="2013839"/>
          </a:xfrm>
          <a:custGeom>
            <a:rect b="b" l="l" r="r" t="t"/>
            <a:pathLst>
              <a:path extrusionOk="0" h="1475838" w="4384906">
                <a:moveTo>
                  <a:pt x="367960" y="0"/>
                </a:moveTo>
                <a:lnTo>
                  <a:pt x="4384906" y="0"/>
                </a:lnTo>
                <a:lnTo>
                  <a:pt x="4384906" y="1475838"/>
                </a:lnTo>
                <a:lnTo>
                  <a:pt x="0" y="1475838"/>
                </a:lnTo>
                <a:lnTo>
                  <a:pt x="0" y="210711"/>
                </a:lnTo>
              </a:path>
            </a:pathLst>
          </a:custGeom>
          <a:solidFill>
            <a:srgbClr val="FFFFFF"/>
          </a:solidFill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00275" lIns="300275" spcFirstLastPara="1" rIns="300275" wrap="square" tIns="300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i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7" name="Google Shape;2347;p63"/>
          <p:cNvSpPr/>
          <p:nvPr/>
        </p:nvSpPr>
        <p:spPr>
          <a:xfrm rot="10800000">
            <a:off x="6348278" y="1484655"/>
            <a:ext cx="346228" cy="230183"/>
          </a:xfrm>
          <a:custGeom>
            <a:rect b="b" l="l" r="r" t="t"/>
            <a:pathLst>
              <a:path extrusionOk="0" h="960" w="1440">
                <a:moveTo>
                  <a:pt x="319" y="640"/>
                </a:moveTo>
                <a:cubicBezTo>
                  <a:pt x="143" y="640"/>
                  <a:pt x="0" y="496"/>
                  <a:pt x="0" y="320"/>
                </a:cubicBezTo>
                <a:cubicBezTo>
                  <a:pt x="0" y="144"/>
                  <a:pt x="144" y="0"/>
                  <a:pt x="320" y="0"/>
                </a:cubicBezTo>
                <a:cubicBezTo>
                  <a:pt x="496" y="0"/>
                  <a:pt x="640" y="144"/>
                  <a:pt x="640" y="320"/>
                </a:cubicBezTo>
                <a:cubicBezTo>
                  <a:pt x="640" y="674"/>
                  <a:pt x="354" y="960"/>
                  <a:pt x="0" y="960"/>
                </a:cubicBezTo>
                <a:cubicBezTo>
                  <a:pt x="0" y="960"/>
                  <a:pt x="210" y="882"/>
                  <a:pt x="319" y="640"/>
                </a:cubicBezTo>
                <a:close/>
                <a:moveTo>
                  <a:pt x="800" y="320"/>
                </a:moveTo>
                <a:cubicBezTo>
                  <a:pt x="800" y="144"/>
                  <a:pt x="944" y="0"/>
                  <a:pt x="1120" y="0"/>
                </a:cubicBezTo>
                <a:cubicBezTo>
                  <a:pt x="1296" y="0"/>
                  <a:pt x="1440" y="144"/>
                  <a:pt x="1440" y="320"/>
                </a:cubicBezTo>
                <a:lnTo>
                  <a:pt x="1440" y="320"/>
                </a:lnTo>
                <a:cubicBezTo>
                  <a:pt x="1440" y="674"/>
                  <a:pt x="1154" y="960"/>
                  <a:pt x="800" y="960"/>
                </a:cubicBezTo>
                <a:cubicBezTo>
                  <a:pt x="800" y="960"/>
                  <a:pt x="1010" y="882"/>
                  <a:pt x="1119" y="640"/>
                </a:cubicBezTo>
                <a:cubicBezTo>
                  <a:pt x="943" y="640"/>
                  <a:pt x="800" y="496"/>
                  <a:pt x="800" y="32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8" name="Google Shape;2348;p63"/>
          <p:cNvSpPr/>
          <p:nvPr/>
        </p:nvSpPr>
        <p:spPr>
          <a:xfrm>
            <a:off x="699644" y="3867507"/>
            <a:ext cx="5345767" cy="2013839"/>
          </a:xfrm>
          <a:custGeom>
            <a:rect b="b" l="l" r="r" t="t"/>
            <a:pathLst>
              <a:path extrusionOk="0" h="1475838" w="4384906">
                <a:moveTo>
                  <a:pt x="367960" y="0"/>
                </a:moveTo>
                <a:lnTo>
                  <a:pt x="4384906" y="0"/>
                </a:lnTo>
                <a:lnTo>
                  <a:pt x="4384906" y="1475838"/>
                </a:lnTo>
                <a:lnTo>
                  <a:pt x="0" y="1475838"/>
                </a:lnTo>
                <a:lnTo>
                  <a:pt x="0" y="210711"/>
                </a:lnTo>
              </a:path>
            </a:pathLst>
          </a:custGeom>
          <a:solidFill>
            <a:srgbClr val="FFFFFF"/>
          </a:solidFill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00275" lIns="300275" spcFirstLastPara="1" rIns="300275" wrap="square" tIns="300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i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9" name="Google Shape;2349;p63"/>
          <p:cNvSpPr/>
          <p:nvPr/>
        </p:nvSpPr>
        <p:spPr>
          <a:xfrm rot="10800000">
            <a:off x="630476" y="3774104"/>
            <a:ext cx="346228" cy="230183"/>
          </a:xfrm>
          <a:custGeom>
            <a:rect b="b" l="l" r="r" t="t"/>
            <a:pathLst>
              <a:path extrusionOk="0" h="960" w="1440">
                <a:moveTo>
                  <a:pt x="319" y="640"/>
                </a:moveTo>
                <a:cubicBezTo>
                  <a:pt x="143" y="640"/>
                  <a:pt x="0" y="496"/>
                  <a:pt x="0" y="320"/>
                </a:cubicBezTo>
                <a:cubicBezTo>
                  <a:pt x="0" y="144"/>
                  <a:pt x="144" y="0"/>
                  <a:pt x="320" y="0"/>
                </a:cubicBezTo>
                <a:cubicBezTo>
                  <a:pt x="496" y="0"/>
                  <a:pt x="640" y="144"/>
                  <a:pt x="640" y="320"/>
                </a:cubicBezTo>
                <a:cubicBezTo>
                  <a:pt x="640" y="674"/>
                  <a:pt x="354" y="960"/>
                  <a:pt x="0" y="960"/>
                </a:cubicBezTo>
                <a:cubicBezTo>
                  <a:pt x="0" y="960"/>
                  <a:pt x="210" y="882"/>
                  <a:pt x="319" y="640"/>
                </a:cubicBezTo>
                <a:close/>
                <a:moveTo>
                  <a:pt x="800" y="320"/>
                </a:moveTo>
                <a:cubicBezTo>
                  <a:pt x="800" y="144"/>
                  <a:pt x="944" y="0"/>
                  <a:pt x="1120" y="0"/>
                </a:cubicBezTo>
                <a:cubicBezTo>
                  <a:pt x="1296" y="0"/>
                  <a:pt x="1440" y="144"/>
                  <a:pt x="1440" y="320"/>
                </a:cubicBezTo>
                <a:lnTo>
                  <a:pt x="1440" y="320"/>
                </a:lnTo>
                <a:cubicBezTo>
                  <a:pt x="1440" y="674"/>
                  <a:pt x="1154" y="960"/>
                  <a:pt x="800" y="960"/>
                </a:cubicBezTo>
                <a:cubicBezTo>
                  <a:pt x="800" y="960"/>
                  <a:pt x="1010" y="882"/>
                  <a:pt x="1119" y="640"/>
                </a:cubicBezTo>
                <a:cubicBezTo>
                  <a:pt x="943" y="640"/>
                  <a:pt x="800" y="496"/>
                  <a:pt x="800" y="32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0" name="Google Shape;2350;p63"/>
          <p:cNvSpPr/>
          <p:nvPr/>
        </p:nvSpPr>
        <p:spPr>
          <a:xfrm>
            <a:off x="6417445" y="3867507"/>
            <a:ext cx="5345767" cy="2013839"/>
          </a:xfrm>
          <a:custGeom>
            <a:rect b="b" l="l" r="r" t="t"/>
            <a:pathLst>
              <a:path extrusionOk="0" h="1475838" w="4384906">
                <a:moveTo>
                  <a:pt x="367960" y="0"/>
                </a:moveTo>
                <a:lnTo>
                  <a:pt x="4384906" y="0"/>
                </a:lnTo>
                <a:lnTo>
                  <a:pt x="4384906" y="1475838"/>
                </a:lnTo>
                <a:lnTo>
                  <a:pt x="0" y="1475838"/>
                </a:lnTo>
                <a:lnTo>
                  <a:pt x="0" y="210711"/>
                </a:lnTo>
              </a:path>
            </a:pathLst>
          </a:custGeom>
          <a:solidFill>
            <a:srgbClr val="FFFFFF"/>
          </a:solidFill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00275" lIns="300275" spcFirstLastPara="1" rIns="300275" wrap="square" tIns="300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i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1" name="Google Shape;2351;p63"/>
          <p:cNvSpPr/>
          <p:nvPr/>
        </p:nvSpPr>
        <p:spPr>
          <a:xfrm rot="10800000">
            <a:off x="6348278" y="3774104"/>
            <a:ext cx="346228" cy="230183"/>
          </a:xfrm>
          <a:custGeom>
            <a:rect b="b" l="l" r="r" t="t"/>
            <a:pathLst>
              <a:path extrusionOk="0" h="960" w="1440">
                <a:moveTo>
                  <a:pt x="319" y="640"/>
                </a:moveTo>
                <a:cubicBezTo>
                  <a:pt x="143" y="640"/>
                  <a:pt x="0" y="496"/>
                  <a:pt x="0" y="320"/>
                </a:cubicBezTo>
                <a:cubicBezTo>
                  <a:pt x="0" y="144"/>
                  <a:pt x="144" y="0"/>
                  <a:pt x="320" y="0"/>
                </a:cubicBezTo>
                <a:cubicBezTo>
                  <a:pt x="496" y="0"/>
                  <a:pt x="640" y="144"/>
                  <a:pt x="640" y="320"/>
                </a:cubicBezTo>
                <a:cubicBezTo>
                  <a:pt x="640" y="674"/>
                  <a:pt x="354" y="960"/>
                  <a:pt x="0" y="960"/>
                </a:cubicBezTo>
                <a:cubicBezTo>
                  <a:pt x="0" y="960"/>
                  <a:pt x="210" y="882"/>
                  <a:pt x="319" y="640"/>
                </a:cubicBezTo>
                <a:close/>
                <a:moveTo>
                  <a:pt x="800" y="320"/>
                </a:moveTo>
                <a:cubicBezTo>
                  <a:pt x="800" y="144"/>
                  <a:pt x="944" y="0"/>
                  <a:pt x="1120" y="0"/>
                </a:cubicBezTo>
                <a:cubicBezTo>
                  <a:pt x="1296" y="0"/>
                  <a:pt x="1440" y="144"/>
                  <a:pt x="1440" y="320"/>
                </a:cubicBezTo>
                <a:lnTo>
                  <a:pt x="1440" y="320"/>
                </a:lnTo>
                <a:cubicBezTo>
                  <a:pt x="1440" y="674"/>
                  <a:pt x="1154" y="960"/>
                  <a:pt x="800" y="960"/>
                </a:cubicBezTo>
                <a:cubicBezTo>
                  <a:pt x="800" y="960"/>
                  <a:pt x="1010" y="882"/>
                  <a:pt x="1119" y="640"/>
                </a:cubicBezTo>
                <a:cubicBezTo>
                  <a:pt x="943" y="640"/>
                  <a:pt x="800" y="496"/>
                  <a:pt x="800" y="32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5" name="Shape 2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" name="Google Shape;2356;p64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Quotes</a:t>
            </a:r>
            <a:endParaRPr/>
          </a:p>
        </p:txBody>
      </p:sp>
      <p:sp>
        <p:nvSpPr>
          <p:cNvPr id="2357" name="Google Shape;2357;p64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8" name="Google Shape;2358;p64"/>
          <p:cNvSpPr txBox="1"/>
          <p:nvPr/>
        </p:nvSpPr>
        <p:spPr>
          <a:xfrm>
            <a:off x="1079385" y="3870966"/>
            <a:ext cx="9749275" cy="419895"/>
          </a:xfrm>
          <a:prstGeom prst="rect">
            <a:avLst/>
          </a:prstGeom>
          <a:noFill/>
          <a:ln>
            <a:noFill/>
          </a:ln>
        </p:spPr>
        <p:txBody>
          <a:bodyPr anchorCtr="0" anchor="ctr" bIns="75075" lIns="150125" spcFirstLastPara="1" rIns="150125" wrap="square" tIns="75075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</a:pPr>
            <a:r>
              <a:rPr b="0" i="0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359" name="Google Shape;2359;p64"/>
          <p:cNvSpPr/>
          <p:nvPr/>
        </p:nvSpPr>
        <p:spPr>
          <a:xfrm>
            <a:off x="642892" y="2568111"/>
            <a:ext cx="10924404" cy="3025376"/>
          </a:xfrm>
          <a:custGeom>
            <a:rect b="b" l="l" r="r" t="t"/>
            <a:pathLst>
              <a:path extrusionOk="0" h="2976880" w="10749280">
                <a:moveTo>
                  <a:pt x="323438" y="0"/>
                </a:moveTo>
                <a:lnTo>
                  <a:pt x="352452" y="0"/>
                </a:lnTo>
                <a:lnTo>
                  <a:pt x="352452" y="138789"/>
                </a:lnTo>
                <a:cubicBezTo>
                  <a:pt x="352452" y="176566"/>
                  <a:pt x="383076" y="207190"/>
                  <a:pt x="420853" y="207190"/>
                </a:cubicBezTo>
                <a:lnTo>
                  <a:pt x="875209" y="207190"/>
                </a:lnTo>
                <a:cubicBezTo>
                  <a:pt x="912986" y="207190"/>
                  <a:pt x="943610" y="176566"/>
                  <a:pt x="943610" y="138789"/>
                </a:cubicBezTo>
                <a:lnTo>
                  <a:pt x="943610" y="0"/>
                </a:lnTo>
                <a:lnTo>
                  <a:pt x="10425842" y="0"/>
                </a:lnTo>
                <a:cubicBezTo>
                  <a:pt x="10604472" y="0"/>
                  <a:pt x="10749280" y="144808"/>
                  <a:pt x="10749280" y="323438"/>
                </a:cubicBezTo>
                <a:lnTo>
                  <a:pt x="10749280" y="2653442"/>
                </a:lnTo>
                <a:cubicBezTo>
                  <a:pt x="10749280" y="2832072"/>
                  <a:pt x="10604472" y="2976880"/>
                  <a:pt x="10425842" y="2976880"/>
                </a:cubicBezTo>
                <a:lnTo>
                  <a:pt x="10397159" y="2976880"/>
                </a:lnTo>
                <a:lnTo>
                  <a:pt x="10397159" y="2834578"/>
                </a:lnTo>
                <a:cubicBezTo>
                  <a:pt x="10397159" y="2796801"/>
                  <a:pt x="10366535" y="2766177"/>
                  <a:pt x="10328758" y="2766177"/>
                </a:cubicBezTo>
                <a:lnTo>
                  <a:pt x="9874402" y="2766177"/>
                </a:lnTo>
                <a:cubicBezTo>
                  <a:pt x="9836625" y="2766177"/>
                  <a:pt x="9806001" y="2796801"/>
                  <a:pt x="9806001" y="2834578"/>
                </a:cubicBezTo>
                <a:lnTo>
                  <a:pt x="9806001" y="2976880"/>
                </a:lnTo>
                <a:lnTo>
                  <a:pt x="323438" y="2976880"/>
                </a:lnTo>
                <a:cubicBezTo>
                  <a:pt x="144808" y="2976880"/>
                  <a:pt x="0" y="2832072"/>
                  <a:pt x="0" y="2653442"/>
                </a:cubicBezTo>
                <a:lnTo>
                  <a:pt x="0" y="323438"/>
                </a:lnTo>
                <a:cubicBezTo>
                  <a:pt x="0" y="144808"/>
                  <a:pt x="144808" y="0"/>
                  <a:pt x="323438" y="0"/>
                </a:cubicBezTo>
                <a:close/>
              </a:path>
            </a:pathLst>
          </a:custGeom>
          <a:noFill/>
          <a:ln cap="flat" cmpd="sng" w="1270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39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0" name="Google Shape;2360;p64"/>
          <p:cNvSpPr/>
          <p:nvPr/>
        </p:nvSpPr>
        <p:spPr>
          <a:xfrm rot="10800000">
            <a:off x="1087552" y="2351692"/>
            <a:ext cx="436883" cy="358469"/>
          </a:xfrm>
          <a:custGeom>
            <a:rect b="b" l="l" r="r" t="t"/>
            <a:pathLst>
              <a:path extrusionOk="0" h="1204" w="1462">
                <a:moveTo>
                  <a:pt x="860" y="0"/>
                </a:moveTo>
                <a:lnTo>
                  <a:pt x="860" y="602"/>
                </a:lnTo>
                <a:lnTo>
                  <a:pt x="1204" y="602"/>
                </a:lnTo>
                <a:cubicBezTo>
                  <a:pt x="1204" y="792"/>
                  <a:pt x="1050" y="946"/>
                  <a:pt x="860" y="946"/>
                </a:cubicBezTo>
                <a:lnTo>
                  <a:pt x="860" y="1204"/>
                </a:lnTo>
                <a:cubicBezTo>
                  <a:pt x="1193" y="1204"/>
                  <a:pt x="1462" y="935"/>
                  <a:pt x="1462" y="602"/>
                </a:cubicBezTo>
                <a:lnTo>
                  <a:pt x="1462" y="0"/>
                </a:lnTo>
                <a:lnTo>
                  <a:pt x="860" y="0"/>
                </a:lnTo>
                <a:close/>
                <a:moveTo>
                  <a:pt x="0" y="602"/>
                </a:moveTo>
                <a:lnTo>
                  <a:pt x="344" y="602"/>
                </a:lnTo>
                <a:cubicBezTo>
                  <a:pt x="344" y="792"/>
                  <a:pt x="190" y="946"/>
                  <a:pt x="0" y="946"/>
                </a:cubicBezTo>
                <a:lnTo>
                  <a:pt x="0" y="1204"/>
                </a:lnTo>
                <a:cubicBezTo>
                  <a:pt x="333" y="1204"/>
                  <a:pt x="602" y="935"/>
                  <a:pt x="602" y="602"/>
                </a:cubicBezTo>
                <a:lnTo>
                  <a:pt x="602" y="0"/>
                </a:lnTo>
                <a:lnTo>
                  <a:pt x="0" y="0"/>
                </a:lnTo>
                <a:lnTo>
                  <a:pt x="0" y="60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39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1" name="Google Shape;2361;p64"/>
          <p:cNvSpPr/>
          <p:nvPr/>
        </p:nvSpPr>
        <p:spPr>
          <a:xfrm>
            <a:off x="10694471" y="5461004"/>
            <a:ext cx="436883" cy="358469"/>
          </a:xfrm>
          <a:custGeom>
            <a:rect b="b" l="l" r="r" t="t"/>
            <a:pathLst>
              <a:path extrusionOk="0" h="1204" w="1462">
                <a:moveTo>
                  <a:pt x="860" y="0"/>
                </a:moveTo>
                <a:lnTo>
                  <a:pt x="860" y="602"/>
                </a:lnTo>
                <a:lnTo>
                  <a:pt x="1204" y="602"/>
                </a:lnTo>
                <a:cubicBezTo>
                  <a:pt x="1204" y="792"/>
                  <a:pt x="1050" y="946"/>
                  <a:pt x="860" y="946"/>
                </a:cubicBezTo>
                <a:lnTo>
                  <a:pt x="860" y="1204"/>
                </a:lnTo>
                <a:cubicBezTo>
                  <a:pt x="1193" y="1204"/>
                  <a:pt x="1462" y="935"/>
                  <a:pt x="1462" y="602"/>
                </a:cubicBezTo>
                <a:lnTo>
                  <a:pt x="1462" y="0"/>
                </a:lnTo>
                <a:lnTo>
                  <a:pt x="860" y="0"/>
                </a:lnTo>
                <a:close/>
                <a:moveTo>
                  <a:pt x="0" y="602"/>
                </a:moveTo>
                <a:lnTo>
                  <a:pt x="344" y="602"/>
                </a:lnTo>
                <a:cubicBezTo>
                  <a:pt x="344" y="792"/>
                  <a:pt x="190" y="946"/>
                  <a:pt x="0" y="946"/>
                </a:cubicBezTo>
                <a:lnTo>
                  <a:pt x="0" y="1204"/>
                </a:lnTo>
                <a:cubicBezTo>
                  <a:pt x="333" y="1204"/>
                  <a:pt x="602" y="935"/>
                  <a:pt x="602" y="602"/>
                </a:cubicBezTo>
                <a:lnTo>
                  <a:pt x="602" y="0"/>
                </a:lnTo>
                <a:lnTo>
                  <a:pt x="0" y="0"/>
                </a:lnTo>
                <a:lnTo>
                  <a:pt x="0" y="60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39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2" name="Google Shape;2362;p64"/>
          <p:cNvSpPr/>
          <p:nvPr/>
        </p:nvSpPr>
        <p:spPr>
          <a:xfrm>
            <a:off x="626323" y="1455628"/>
            <a:ext cx="10957546" cy="7076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939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3" name="Google Shape;2363;p64"/>
          <p:cNvSpPr txBox="1"/>
          <p:nvPr/>
        </p:nvSpPr>
        <p:spPr>
          <a:xfrm>
            <a:off x="884667" y="1610531"/>
            <a:ext cx="10440858" cy="397838"/>
          </a:xfrm>
          <a:prstGeom prst="rect">
            <a:avLst/>
          </a:prstGeom>
          <a:noFill/>
          <a:ln>
            <a:noFill/>
          </a:ln>
        </p:spPr>
        <p:txBody>
          <a:bodyPr anchorCtr="0" anchor="ctr" bIns="75075" lIns="150125" spcFirstLastPara="1" rIns="150125" wrap="square" tIns="750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</a:pPr>
            <a:r>
              <a:rPr b="1" i="0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7" name="Shape 2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8" name="Google Shape;2368;p65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Quotes</a:t>
            </a:r>
            <a:endParaRPr/>
          </a:p>
        </p:txBody>
      </p:sp>
      <p:sp>
        <p:nvSpPr>
          <p:cNvPr id="2369" name="Google Shape;2369;p65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0" name="Google Shape;2370;p65"/>
          <p:cNvSpPr/>
          <p:nvPr/>
        </p:nvSpPr>
        <p:spPr>
          <a:xfrm>
            <a:off x="630475" y="3685166"/>
            <a:ext cx="5145501" cy="1896961"/>
          </a:xfrm>
          <a:prstGeom prst="rect">
            <a:avLst/>
          </a:pr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1" name="Google Shape;2371;p65"/>
          <p:cNvSpPr txBox="1"/>
          <p:nvPr/>
        </p:nvSpPr>
        <p:spPr>
          <a:xfrm>
            <a:off x="750642" y="2972679"/>
            <a:ext cx="2177965" cy="32624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5073"/>
              </a:buClr>
              <a:buSzPts val="1440"/>
              <a:buFont typeface="Arial"/>
              <a:buNone/>
            </a:pPr>
            <a:r>
              <a:rPr b="1" i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372" name="Google Shape;2372;p65"/>
          <p:cNvSpPr txBox="1"/>
          <p:nvPr/>
        </p:nvSpPr>
        <p:spPr>
          <a:xfrm>
            <a:off x="750642" y="5203592"/>
            <a:ext cx="2177965" cy="32624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5073"/>
              </a:buClr>
              <a:buSzPts val="1440"/>
              <a:buFont typeface="Arial"/>
              <a:buNone/>
            </a:pPr>
            <a:r>
              <a:rPr b="1" i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373" name="Google Shape;2373;p65"/>
          <p:cNvSpPr/>
          <p:nvPr/>
        </p:nvSpPr>
        <p:spPr>
          <a:xfrm>
            <a:off x="821394" y="3506787"/>
            <a:ext cx="175998" cy="482472"/>
          </a:xfrm>
          <a:custGeom>
            <a:rect b="b" l="l" r="r" t="t"/>
            <a:pathLst>
              <a:path extrusionOk="0" h="199" w="71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rgbClr val="B2E0D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4" name="Google Shape;2374;p65"/>
          <p:cNvSpPr/>
          <p:nvPr/>
        </p:nvSpPr>
        <p:spPr>
          <a:xfrm>
            <a:off x="1117551" y="3506787"/>
            <a:ext cx="175998" cy="482472"/>
          </a:xfrm>
          <a:custGeom>
            <a:rect b="b" l="l" r="r" t="t"/>
            <a:pathLst>
              <a:path extrusionOk="0" h="199" w="71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rgbClr val="B2E0D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5" name="Google Shape;2375;p65"/>
          <p:cNvSpPr txBox="1"/>
          <p:nvPr/>
        </p:nvSpPr>
        <p:spPr>
          <a:xfrm>
            <a:off x="6401296" y="2972679"/>
            <a:ext cx="2177965" cy="32624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5073"/>
              </a:buClr>
              <a:buSzPts val="1440"/>
              <a:buFont typeface="Arial"/>
              <a:buNone/>
            </a:pPr>
            <a:r>
              <a:rPr b="1" i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376" name="Google Shape;2376;p65"/>
          <p:cNvSpPr txBox="1"/>
          <p:nvPr/>
        </p:nvSpPr>
        <p:spPr>
          <a:xfrm>
            <a:off x="1494188" y="1577426"/>
            <a:ext cx="414491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50125" spcFirstLastPara="1" rIns="300297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377" name="Google Shape;2377;p65"/>
          <p:cNvSpPr txBox="1"/>
          <p:nvPr/>
        </p:nvSpPr>
        <p:spPr>
          <a:xfrm>
            <a:off x="1494188" y="3808340"/>
            <a:ext cx="414491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50125" spcFirstLastPara="1" rIns="300297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378" name="Google Shape;2378;p65"/>
          <p:cNvSpPr txBox="1"/>
          <p:nvPr/>
        </p:nvSpPr>
        <p:spPr>
          <a:xfrm>
            <a:off x="7056011" y="1577426"/>
            <a:ext cx="414491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50125" spcFirstLastPara="1" rIns="300297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379" name="Google Shape;2379;p65"/>
          <p:cNvSpPr txBox="1"/>
          <p:nvPr/>
        </p:nvSpPr>
        <p:spPr>
          <a:xfrm>
            <a:off x="7056011" y="3808340"/>
            <a:ext cx="414491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50125" spcFirstLastPara="1" rIns="300297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380" name="Google Shape;2380;p65"/>
          <p:cNvSpPr txBox="1"/>
          <p:nvPr/>
        </p:nvSpPr>
        <p:spPr>
          <a:xfrm>
            <a:off x="6401296" y="5203592"/>
            <a:ext cx="2177965" cy="32624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5073"/>
              </a:buClr>
              <a:buSzPts val="1440"/>
              <a:buFont typeface="Arial"/>
              <a:buNone/>
            </a:pPr>
            <a:r>
              <a:rPr b="1" i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381" name="Google Shape;2381;p65"/>
          <p:cNvSpPr/>
          <p:nvPr/>
        </p:nvSpPr>
        <p:spPr>
          <a:xfrm rot="10800000">
            <a:off x="796995" y="3506784"/>
            <a:ext cx="535292" cy="51898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2" name="Google Shape;2382;p65"/>
          <p:cNvSpPr/>
          <p:nvPr/>
        </p:nvSpPr>
        <p:spPr>
          <a:xfrm>
            <a:off x="821394" y="3506789"/>
            <a:ext cx="175998" cy="482472"/>
          </a:xfrm>
          <a:custGeom>
            <a:rect b="b" l="l" r="r" t="t"/>
            <a:pathLst>
              <a:path extrusionOk="0" h="199" w="71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3" name="Google Shape;2383;p65"/>
          <p:cNvSpPr/>
          <p:nvPr/>
        </p:nvSpPr>
        <p:spPr>
          <a:xfrm>
            <a:off x="1117551" y="3506789"/>
            <a:ext cx="175998" cy="482472"/>
          </a:xfrm>
          <a:custGeom>
            <a:rect b="b" l="l" r="r" t="t"/>
            <a:pathLst>
              <a:path extrusionOk="0" h="199" w="71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4" name="Google Shape;2384;p65"/>
          <p:cNvSpPr/>
          <p:nvPr/>
        </p:nvSpPr>
        <p:spPr>
          <a:xfrm>
            <a:off x="630475" y="1495310"/>
            <a:ext cx="5145501" cy="1896961"/>
          </a:xfrm>
          <a:prstGeom prst="rect">
            <a:avLst/>
          </a:pr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5" name="Google Shape;2385;p65"/>
          <p:cNvSpPr/>
          <p:nvPr/>
        </p:nvSpPr>
        <p:spPr>
          <a:xfrm rot="10800000">
            <a:off x="796995" y="1275871"/>
            <a:ext cx="535292" cy="51898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6" name="Google Shape;2386;p65"/>
          <p:cNvSpPr/>
          <p:nvPr/>
        </p:nvSpPr>
        <p:spPr>
          <a:xfrm>
            <a:off x="821394" y="1275876"/>
            <a:ext cx="175998" cy="482472"/>
          </a:xfrm>
          <a:custGeom>
            <a:rect b="b" l="l" r="r" t="t"/>
            <a:pathLst>
              <a:path extrusionOk="0" h="199" w="71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7" name="Google Shape;2387;p65"/>
          <p:cNvSpPr/>
          <p:nvPr/>
        </p:nvSpPr>
        <p:spPr>
          <a:xfrm>
            <a:off x="1117551" y="1275876"/>
            <a:ext cx="175998" cy="482472"/>
          </a:xfrm>
          <a:custGeom>
            <a:rect b="b" l="l" r="r" t="t"/>
            <a:pathLst>
              <a:path extrusionOk="0" h="199" w="71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8" name="Google Shape;2388;p65"/>
          <p:cNvSpPr/>
          <p:nvPr/>
        </p:nvSpPr>
        <p:spPr>
          <a:xfrm>
            <a:off x="6272776" y="1495310"/>
            <a:ext cx="5145501" cy="1896961"/>
          </a:xfrm>
          <a:prstGeom prst="rect">
            <a:avLst/>
          </a:pr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9" name="Google Shape;2389;p65"/>
          <p:cNvSpPr/>
          <p:nvPr/>
        </p:nvSpPr>
        <p:spPr>
          <a:xfrm rot="10800000">
            <a:off x="6439298" y="1275871"/>
            <a:ext cx="535292" cy="51898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0" name="Google Shape;2390;p65"/>
          <p:cNvSpPr/>
          <p:nvPr/>
        </p:nvSpPr>
        <p:spPr>
          <a:xfrm>
            <a:off x="6463693" y="1275876"/>
            <a:ext cx="175998" cy="482472"/>
          </a:xfrm>
          <a:custGeom>
            <a:rect b="b" l="l" r="r" t="t"/>
            <a:pathLst>
              <a:path extrusionOk="0" h="199" w="71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1" name="Google Shape;2391;p65"/>
          <p:cNvSpPr/>
          <p:nvPr/>
        </p:nvSpPr>
        <p:spPr>
          <a:xfrm>
            <a:off x="6759855" y="1275876"/>
            <a:ext cx="175998" cy="482472"/>
          </a:xfrm>
          <a:custGeom>
            <a:rect b="b" l="l" r="r" t="t"/>
            <a:pathLst>
              <a:path extrusionOk="0" h="199" w="71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2" name="Google Shape;2392;p65"/>
          <p:cNvSpPr/>
          <p:nvPr/>
        </p:nvSpPr>
        <p:spPr>
          <a:xfrm>
            <a:off x="6272776" y="3685167"/>
            <a:ext cx="5145501" cy="1896961"/>
          </a:xfrm>
          <a:prstGeom prst="rect">
            <a:avLst/>
          </a:pr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3" name="Google Shape;2393;p65"/>
          <p:cNvSpPr/>
          <p:nvPr/>
        </p:nvSpPr>
        <p:spPr>
          <a:xfrm rot="10800000">
            <a:off x="6439298" y="3506787"/>
            <a:ext cx="535292" cy="51898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4" name="Google Shape;2394;p65"/>
          <p:cNvSpPr/>
          <p:nvPr/>
        </p:nvSpPr>
        <p:spPr>
          <a:xfrm>
            <a:off x="6463693" y="3506789"/>
            <a:ext cx="175998" cy="482472"/>
          </a:xfrm>
          <a:custGeom>
            <a:rect b="b" l="l" r="r" t="t"/>
            <a:pathLst>
              <a:path extrusionOk="0" h="199" w="71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5" name="Google Shape;2395;p65"/>
          <p:cNvSpPr/>
          <p:nvPr/>
        </p:nvSpPr>
        <p:spPr>
          <a:xfrm>
            <a:off x="6759855" y="3506789"/>
            <a:ext cx="175998" cy="482472"/>
          </a:xfrm>
          <a:custGeom>
            <a:rect b="b" l="l" r="r" t="t"/>
            <a:pathLst>
              <a:path extrusionOk="0" h="199" w="71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96" name="Google Shape;2396;p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69765" y="1738336"/>
            <a:ext cx="1466407" cy="14664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7" name="Google Shape;2397;p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69765" y="3932076"/>
            <a:ext cx="1466407" cy="14664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8" name="Google Shape;2398;p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00600" y="3932076"/>
            <a:ext cx="1466407" cy="1466406"/>
          </a:xfrm>
          <a:prstGeom prst="rect">
            <a:avLst/>
          </a:prstGeom>
          <a:noFill/>
          <a:ln>
            <a:noFill/>
          </a:ln>
        </p:spPr>
      </p:pic>
      <p:sp>
        <p:nvSpPr>
          <p:cNvPr id="2399" name="Google Shape;2399;p65"/>
          <p:cNvSpPr/>
          <p:nvPr/>
        </p:nvSpPr>
        <p:spPr>
          <a:xfrm>
            <a:off x="10778873" y="5010848"/>
            <a:ext cx="507339" cy="51898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0" name="Google Shape;2400;p65"/>
          <p:cNvSpPr/>
          <p:nvPr/>
        </p:nvSpPr>
        <p:spPr>
          <a:xfrm rot="10800000">
            <a:off x="11113769" y="5047366"/>
            <a:ext cx="175998" cy="482472"/>
          </a:xfrm>
          <a:custGeom>
            <a:rect b="b" l="l" r="r" t="t"/>
            <a:pathLst>
              <a:path extrusionOk="0" h="199" w="71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1" name="Google Shape;2401;p65"/>
          <p:cNvSpPr/>
          <p:nvPr/>
        </p:nvSpPr>
        <p:spPr>
          <a:xfrm rot="10800000">
            <a:off x="10817610" y="5047366"/>
            <a:ext cx="175998" cy="482472"/>
          </a:xfrm>
          <a:custGeom>
            <a:rect b="b" l="l" r="r" t="t"/>
            <a:pathLst>
              <a:path extrusionOk="0" h="199" w="71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2" name="Google Shape;2402;p65"/>
          <p:cNvSpPr/>
          <p:nvPr/>
        </p:nvSpPr>
        <p:spPr>
          <a:xfrm>
            <a:off x="5128217" y="2816450"/>
            <a:ext cx="507339" cy="51898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3" name="Google Shape;2403;p65"/>
          <p:cNvSpPr/>
          <p:nvPr/>
        </p:nvSpPr>
        <p:spPr>
          <a:xfrm rot="10800000">
            <a:off x="5463115" y="2852969"/>
            <a:ext cx="175998" cy="482472"/>
          </a:xfrm>
          <a:custGeom>
            <a:rect b="b" l="l" r="r" t="t"/>
            <a:pathLst>
              <a:path extrusionOk="0" h="199" w="71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4" name="Google Shape;2404;p65"/>
          <p:cNvSpPr/>
          <p:nvPr/>
        </p:nvSpPr>
        <p:spPr>
          <a:xfrm rot="10800000">
            <a:off x="5166955" y="2852969"/>
            <a:ext cx="175998" cy="482472"/>
          </a:xfrm>
          <a:custGeom>
            <a:rect b="b" l="l" r="r" t="t"/>
            <a:pathLst>
              <a:path extrusionOk="0" h="199" w="71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05" name="Google Shape;2405;p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00600" y="1738336"/>
            <a:ext cx="1466407" cy="1466406"/>
          </a:xfrm>
          <a:prstGeom prst="rect">
            <a:avLst/>
          </a:prstGeom>
          <a:noFill/>
          <a:ln>
            <a:noFill/>
          </a:ln>
        </p:spPr>
      </p:pic>
      <p:sp>
        <p:nvSpPr>
          <p:cNvPr id="2406" name="Google Shape;2406;p65"/>
          <p:cNvSpPr/>
          <p:nvPr/>
        </p:nvSpPr>
        <p:spPr>
          <a:xfrm>
            <a:off x="10778873" y="2816450"/>
            <a:ext cx="507339" cy="51898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7" name="Google Shape;2407;p65"/>
          <p:cNvSpPr/>
          <p:nvPr/>
        </p:nvSpPr>
        <p:spPr>
          <a:xfrm rot="10800000">
            <a:off x="11113769" y="2852969"/>
            <a:ext cx="175998" cy="482472"/>
          </a:xfrm>
          <a:custGeom>
            <a:rect b="b" l="l" r="r" t="t"/>
            <a:pathLst>
              <a:path extrusionOk="0" h="199" w="71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8" name="Google Shape;2408;p65"/>
          <p:cNvSpPr/>
          <p:nvPr/>
        </p:nvSpPr>
        <p:spPr>
          <a:xfrm rot="10800000">
            <a:off x="10817610" y="2852969"/>
            <a:ext cx="175998" cy="482472"/>
          </a:xfrm>
          <a:custGeom>
            <a:rect b="b" l="l" r="r" t="t"/>
            <a:pathLst>
              <a:path extrusionOk="0" h="199" w="71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9" name="Google Shape;2409;p65"/>
          <p:cNvSpPr/>
          <p:nvPr/>
        </p:nvSpPr>
        <p:spPr>
          <a:xfrm>
            <a:off x="5128217" y="4999435"/>
            <a:ext cx="507339" cy="51898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0" name="Google Shape;2410;p65"/>
          <p:cNvSpPr/>
          <p:nvPr/>
        </p:nvSpPr>
        <p:spPr>
          <a:xfrm rot="10800000">
            <a:off x="5463115" y="5035955"/>
            <a:ext cx="175998" cy="482472"/>
          </a:xfrm>
          <a:custGeom>
            <a:rect b="b" l="l" r="r" t="t"/>
            <a:pathLst>
              <a:path extrusionOk="0" h="199" w="71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1" name="Google Shape;2411;p65"/>
          <p:cNvSpPr/>
          <p:nvPr/>
        </p:nvSpPr>
        <p:spPr>
          <a:xfrm rot="10800000">
            <a:off x="5166955" y="5035955"/>
            <a:ext cx="175998" cy="482472"/>
          </a:xfrm>
          <a:custGeom>
            <a:rect b="b" l="l" r="r" t="t"/>
            <a:pathLst>
              <a:path extrusionOk="0" h="199" w="71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5" name="Shape 2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" name="Google Shape;2416;p66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Quotes</a:t>
            </a:r>
            <a:endParaRPr/>
          </a:p>
        </p:txBody>
      </p:sp>
      <p:sp>
        <p:nvSpPr>
          <p:cNvPr id="2417" name="Google Shape;2417;p66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8" name="Google Shape;2418;p66"/>
          <p:cNvSpPr/>
          <p:nvPr/>
        </p:nvSpPr>
        <p:spPr>
          <a:xfrm>
            <a:off x="512015" y="1776643"/>
            <a:ext cx="7033361" cy="34667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39675" lIns="79425" spcFirstLastPara="1" rIns="79425" wrap="square" tIns="396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39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9" name="Google Shape;2419;p66"/>
          <p:cNvSpPr/>
          <p:nvPr/>
        </p:nvSpPr>
        <p:spPr>
          <a:xfrm>
            <a:off x="1087283" y="1795395"/>
            <a:ext cx="528469" cy="14857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655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2420" name="Google Shape;2420;p66"/>
          <p:cNvSpPr/>
          <p:nvPr/>
        </p:nvSpPr>
        <p:spPr>
          <a:xfrm rot="10800000">
            <a:off x="6626866" y="3838804"/>
            <a:ext cx="507148" cy="14857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655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2421" name="Google Shape;2421;p66"/>
          <p:cNvSpPr/>
          <p:nvPr/>
        </p:nvSpPr>
        <p:spPr>
          <a:xfrm>
            <a:off x="7545376" y="1556721"/>
            <a:ext cx="4031603" cy="3908457"/>
          </a:xfrm>
          <a:prstGeom prst="rect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3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2" name="Google Shape;2422;p66"/>
          <p:cNvSpPr/>
          <p:nvPr/>
        </p:nvSpPr>
        <p:spPr>
          <a:xfrm>
            <a:off x="7451633" y="1461632"/>
            <a:ext cx="253709" cy="262215"/>
          </a:xfrm>
          <a:custGeom>
            <a:rect b="b" l="l" r="r" t="t"/>
            <a:pathLst>
              <a:path extrusionOk="0" h="214313" w="207169">
                <a:moveTo>
                  <a:pt x="0" y="214313"/>
                </a:moveTo>
                <a:lnTo>
                  <a:pt x="0" y="0"/>
                </a:lnTo>
                <a:lnTo>
                  <a:pt x="207169" y="0"/>
                </a:lnTo>
              </a:path>
            </a:pathLst>
          </a:custGeom>
          <a:noFill/>
          <a:ln cap="flat" cmpd="sng" w="2857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3550" lIns="147150" spcFirstLastPara="1" rIns="147150" wrap="square" tIns="735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3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3" name="Google Shape;2423;p66"/>
          <p:cNvSpPr/>
          <p:nvPr/>
        </p:nvSpPr>
        <p:spPr>
          <a:xfrm rot="10800000">
            <a:off x="11416586" y="5296198"/>
            <a:ext cx="253709" cy="262215"/>
          </a:xfrm>
          <a:custGeom>
            <a:rect b="b" l="l" r="r" t="t"/>
            <a:pathLst>
              <a:path extrusionOk="0" h="214313" w="207169">
                <a:moveTo>
                  <a:pt x="0" y="214313"/>
                </a:moveTo>
                <a:lnTo>
                  <a:pt x="0" y="0"/>
                </a:lnTo>
                <a:lnTo>
                  <a:pt x="207169" y="0"/>
                </a:lnTo>
              </a:path>
            </a:pathLst>
          </a:custGeom>
          <a:noFill/>
          <a:ln cap="flat" cmpd="sng" w="2857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3550" lIns="147150" spcFirstLastPara="1" rIns="147150" wrap="square" tIns="735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3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4" name="Google Shape;2424;p66"/>
          <p:cNvSpPr/>
          <p:nvPr/>
        </p:nvSpPr>
        <p:spPr>
          <a:xfrm>
            <a:off x="1204888" y="3309960"/>
            <a:ext cx="5344725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Quote Here</a:t>
            </a:r>
            <a:endParaRPr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8" name="Shape 2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9" name="Google Shape;2429;p67"/>
          <p:cNvSpPr txBox="1"/>
          <p:nvPr>
            <p:ph type="title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lang="en-US"/>
              <a:t>02</a:t>
            </a:r>
            <a:endParaRPr/>
          </a:p>
        </p:txBody>
      </p:sp>
      <p:sp>
        <p:nvSpPr>
          <p:cNvPr id="2430" name="Google Shape;2430;p67"/>
          <p:cNvSpPr txBox="1"/>
          <p:nvPr>
            <p:ph idx="1" type="body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Quantitative Slides</a:t>
            </a:r>
            <a:endParaRPr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4" name="Shape 2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5" name="Google Shape;2435;p68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Area</a:t>
            </a:r>
            <a:endParaRPr/>
          </a:p>
        </p:txBody>
      </p:sp>
      <p:sp>
        <p:nvSpPr>
          <p:cNvPr id="2436" name="Google Shape;2436;p68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aphicFrame>
        <p:nvGraphicFramePr>
          <p:cNvPr id="2437" name="Google Shape;2437;p68"/>
          <p:cNvGraphicFramePr/>
          <p:nvPr/>
        </p:nvGraphicFramePr>
        <p:xfrm>
          <a:off x="418055" y="1724628"/>
          <a:ext cx="11344407" cy="4498372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2438" name="Google Shape;2438;p68"/>
          <p:cNvSpPr txBox="1"/>
          <p:nvPr/>
        </p:nvSpPr>
        <p:spPr>
          <a:xfrm>
            <a:off x="418055" y="1058545"/>
            <a:ext cx="11047792" cy="27699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Chart Title 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2" name="Shape 2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3" name="Google Shape;2443;p69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Area</a:t>
            </a:r>
            <a:endParaRPr/>
          </a:p>
        </p:txBody>
      </p:sp>
      <p:graphicFrame>
        <p:nvGraphicFramePr>
          <p:cNvPr id="2444" name="Google Shape;2444;p69"/>
          <p:cNvGraphicFramePr/>
          <p:nvPr/>
        </p:nvGraphicFramePr>
        <p:xfrm>
          <a:off x="419098" y="2581275"/>
          <a:ext cx="11344109" cy="3984625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2445" name="Google Shape;2445;p69"/>
          <p:cNvSpPr/>
          <p:nvPr/>
        </p:nvSpPr>
        <p:spPr>
          <a:xfrm>
            <a:off x="9459606" y="4748213"/>
            <a:ext cx="446087" cy="446087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46" name="Google Shape;2446;p69"/>
          <p:cNvCxnSpPr/>
          <p:nvPr/>
        </p:nvCxnSpPr>
        <p:spPr>
          <a:xfrm>
            <a:off x="9693275" y="2525713"/>
            <a:ext cx="0" cy="2555875"/>
          </a:xfrm>
          <a:prstGeom prst="straightConnector1">
            <a:avLst/>
          </a:prstGeom>
          <a:noFill/>
          <a:ln cap="flat" cmpd="sng" w="57150">
            <a:solidFill>
              <a:srgbClr val="7F7F7F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2447" name="Google Shape;2447;p69"/>
          <p:cNvCxnSpPr/>
          <p:nvPr/>
        </p:nvCxnSpPr>
        <p:spPr>
          <a:xfrm>
            <a:off x="7689850" y="2497138"/>
            <a:ext cx="0" cy="1511300"/>
          </a:xfrm>
          <a:prstGeom prst="straightConnector1">
            <a:avLst/>
          </a:prstGeom>
          <a:noFill/>
          <a:ln cap="flat" cmpd="sng" w="57150">
            <a:solidFill>
              <a:srgbClr val="7F7F7F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2448" name="Google Shape;2448;p69"/>
          <p:cNvCxnSpPr/>
          <p:nvPr/>
        </p:nvCxnSpPr>
        <p:spPr>
          <a:xfrm>
            <a:off x="2581275" y="2408238"/>
            <a:ext cx="0" cy="2987675"/>
          </a:xfrm>
          <a:prstGeom prst="straightConnector1">
            <a:avLst/>
          </a:prstGeom>
          <a:noFill/>
          <a:ln cap="flat" cmpd="sng" w="57150">
            <a:solidFill>
              <a:srgbClr val="7F7F7F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2449" name="Google Shape;2449;p69"/>
          <p:cNvCxnSpPr/>
          <p:nvPr/>
        </p:nvCxnSpPr>
        <p:spPr>
          <a:xfrm>
            <a:off x="5197475" y="2497138"/>
            <a:ext cx="0" cy="1727200"/>
          </a:xfrm>
          <a:prstGeom prst="straightConnector1">
            <a:avLst/>
          </a:prstGeom>
          <a:noFill/>
          <a:ln cap="flat" cmpd="sng" w="57150">
            <a:solidFill>
              <a:srgbClr val="7F7F7F"/>
            </a:solidFill>
            <a:prstDash val="solid"/>
            <a:miter lim="800000"/>
            <a:headEnd len="sm" w="sm" type="none"/>
            <a:tailEnd len="med" w="med" type="triangle"/>
          </a:ln>
        </p:spPr>
      </p:cxnSp>
      <p:grpSp>
        <p:nvGrpSpPr>
          <p:cNvPr id="2450" name="Google Shape;2450;p69"/>
          <p:cNvGrpSpPr/>
          <p:nvPr/>
        </p:nvGrpSpPr>
        <p:grpSpPr>
          <a:xfrm>
            <a:off x="2062470" y="1571625"/>
            <a:ext cx="1057275" cy="1009650"/>
            <a:chOff x="2499360" y="1439593"/>
            <a:chExt cx="1056640" cy="1008993"/>
          </a:xfrm>
        </p:grpSpPr>
        <p:sp>
          <p:nvSpPr>
            <p:cNvPr id="2451" name="Google Shape;2451;p69"/>
            <p:cNvSpPr/>
            <p:nvPr/>
          </p:nvSpPr>
          <p:spPr>
            <a:xfrm>
              <a:off x="2499360" y="1439593"/>
              <a:ext cx="1056640" cy="7107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30%</a:t>
              </a:r>
              <a:endParaRPr b="1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2" name="Google Shape;2452;p69"/>
            <p:cNvSpPr/>
            <p:nvPr/>
          </p:nvSpPr>
          <p:spPr>
            <a:xfrm flipH="1" rot="10800000">
              <a:off x="2854746" y="2150330"/>
              <a:ext cx="345867" cy="298256"/>
            </a:xfrm>
            <a:prstGeom prst="triangl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53" name="Google Shape;2453;p69"/>
          <p:cNvGrpSpPr/>
          <p:nvPr/>
        </p:nvGrpSpPr>
        <p:grpSpPr>
          <a:xfrm>
            <a:off x="9174152" y="1564989"/>
            <a:ext cx="1056640" cy="1008993"/>
            <a:chOff x="2499360" y="1439593"/>
            <a:chExt cx="1056640" cy="1008993"/>
          </a:xfrm>
        </p:grpSpPr>
        <p:sp>
          <p:nvSpPr>
            <p:cNvPr id="2454" name="Google Shape;2454;p69"/>
            <p:cNvSpPr/>
            <p:nvPr/>
          </p:nvSpPr>
          <p:spPr>
            <a:xfrm>
              <a:off x="2499360" y="1439593"/>
              <a:ext cx="1056640" cy="711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90%</a:t>
              </a:r>
              <a:endParaRPr b="1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5" name="Google Shape;2455;p69"/>
            <p:cNvSpPr/>
            <p:nvPr/>
          </p:nvSpPr>
          <p:spPr>
            <a:xfrm flipH="1" rot="10800000">
              <a:off x="2854960" y="2150793"/>
              <a:ext cx="345440" cy="297793"/>
            </a:xfrm>
            <a:prstGeom prst="triangle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56" name="Google Shape;2456;p69"/>
          <p:cNvGrpSpPr/>
          <p:nvPr/>
        </p:nvGrpSpPr>
        <p:grpSpPr>
          <a:xfrm>
            <a:off x="4679035" y="1548344"/>
            <a:ext cx="1056640" cy="1008993"/>
            <a:chOff x="2499360" y="1439593"/>
            <a:chExt cx="1056640" cy="1008993"/>
          </a:xfrm>
        </p:grpSpPr>
        <p:sp>
          <p:nvSpPr>
            <p:cNvPr id="2457" name="Google Shape;2457;p69"/>
            <p:cNvSpPr/>
            <p:nvPr/>
          </p:nvSpPr>
          <p:spPr>
            <a:xfrm>
              <a:off x="2499360" y="1439593"/>
              <a:ext cx="1056640" cy="711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90%</a:t>
              </a:r>
              <a:endParaRPr b="1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8" name="Google Shape;2458;p69"/>
            <p:cNvSpPr/>
            <p:nvPr/>
          </p:nvSpPr>
          <p:spPr>
            <a:xfrm flipH="1" rot="10800000">
              <a:off x="2854960" y="2150793"/>
              <a:ext cx="345440" cy="297793"/>
            </a:xfrm>
            <a:prstGeom prst="triangle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59" name="Google Shape;2459;p69"/>
          <p:cNvGrpSpPr/>
          <p:nvPr/>
        </p:nvGrpSpPr>
        <p:grpSpPr>
          <a:xfrm>
            <a:off x="7152877" y="1548344"/>
            <a:ext cx="1056640" cy="1008993"/>
            <a:chOff x="2499360" y="1439593"/>
            <a:chExt cx="1056640" cy="1008993"/>
          </a:xfrm>
        </p:grpSpPr>
        <p:sp>
          <p:nvSpPr>
            <p:cNvPr id="2460" name="Google Shape;2460;p69"/>
            <p:cNvSpPr/>
            <p:nvPr/>
          </p:nvSpPr>
          <p:spPr>
            <a:xfrm>
              <a:off x="2499360" y="1439593"/>
              <a:ext cx="1056640" cy="711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90%</a:t>
              </a:r>
              <a:endParaRPr b="1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1" name="Google Shape;2461;p69"/>
            <p:cNvSpPr/>
            <p:nvPr/>
          </p:nvSpPr>
          <p:spPr>
            <a:xfrm flipH="1" rot="10800000">
              <a:off x="2854960" y="2150793"/>
              <a:ext cx="345440" cy="297793"/>
            </a:xfrm>
            <a:prstGeom prst="triangle">
              <a:avLst>
                <a:gd fmla="val 5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7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sp>
        <p:nvSpPr>
          <p:cNvPr id="152" name="Google Shape;152;p7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7"/>
          <p:cNvSpPr txBox="1"/>
          <p:nvPr/>
        </p:nvSpPr>
        <p:spPr>
          <a:xfrm>
            <a:off x="3136740" y="1074655"/>
            <a:ext cx="949888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Slide No</a:t>
            </a:r>
            <a:endParaRPr/>
          </a:p>
        </p:txBody>
      </p:sp>
      <p:sp>
        <p:nvSpPr>
          <p:cNvPr id="154" name="Google Shape;154;p7"/>
          <p:cNvSpPr/>
          <p:nvPr/>
        </p:nvSpPr>
        <p:spPr>
          <a:xfrm>
            <a:off x="540034" y="1170070"/>
            <a:ext cx="1071436" cy="307777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19516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155" name="Google Shape;155;p7"/>
          <p:cNvSpPr txBox="1"/>
          <p:nvPr/>
        </p:nvSpPr>
        <p:spPr>
          <a:xfrm>
            <a:off x="3406734" y="1579525"/>
            <a:ext cx="679428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156" name="Google Shape;156;p7"/>
          <p:cNvCxnSpPr/>
          <p:nvPr/>
        </p:nvCxnSpPr>
        <p:spPr>
          <a:xfrm>
            <a:off x="540036" y="1954012"/>
            <a:ext cx="354612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57" name="Google Shape;157;p7"/>
          <p:cNvSpPr txBox="1"/>
          <p:nvPr/>
        </p:nvSpPr>
        <p:spPr>
          <a:xfrm>
            <a:off x="3406734" y="2020735"/>
            <a:ext cx="679428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158" name="Google Shape;158;p7"/>
          <p:cNvCxnSpPr/>
          <p:nvPr/>
        </p:nvCxnSpPr>
        <p:spPr>
          <a:xfrm>
            <a:off x="540036" y="2395223"/>
            <a:ext cx="354612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59" name="Google Shape;159;p7"/>
          <p:cNvSpPr txBox="1"/>
          <p:nvPr/>
        </p:nvSpPr>
        <p:spPr>
          <a:xfrm>
            <a:off x="3406734" y="2461944"/>
            <a:ext cx="679428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160" name="Google Shape;160;p7"/>
          <p:cNvCxnSpPr/>
          <p:nvPr/>
        </p:nvCxnSpPr>
        <p:spPr>
          <a:xfrm>
            <a:off x="540036" y="2836433"/>
            <a:ext cx="354612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61" name="Google Shape;161;p7"/>
          <p:cNvSpPr txBox="1"/>
          <p:nvPr/>
        </p:nvSpPr>
        <p:spPr>
          <a:xfrm>
            <a:off x="3406734" y="2903158"/>
            <a:ext cx="679428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162" name="Google Shape;162;p7"/>
          <p:cNvCxnSpPr/>
          <p:nvPr/>
        </p:nvCxnSpPr>
        <p:spPr>
          <a:xfrm>
            <a:off x="540036" y="3277643"/>
            <a:ext cx="354612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63" name="Google Shape;163;p7"/>
          <p:cNvSpPr txBox="1"/>
          <p:nvPr/>
        </p:nvSpPr>
        <p:spPr>
          <a:xfrm>
            <a:off x="3406734" y="3344370"/>
            <a:ext cx="679428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164" name="Google Shape;164;p7"/>
          <p:cNvCxnSpPr/>
          <p:nvPr/>
        </p:nvCxnSpPr>
        <p:spPr>
          <a:xfrm>
            <a:off x="540036" y="3718855"/>
            <a:ext cx="354612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65" name="Google Shape;165;p7"/>
          <p:cNvSpPr txBox="1"/>
          <p:nvPr/>
        </p:nvSpPr>
        <p:spPr>
          <a:xfrm>
            <a:off x="3406734" y="3785583"/>
            <a:ext cx="679428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166" name="Google Shape;166;p7"/>
          <p:cNvCxnSpPr/>
          <p:nvPr/>
        </p:nvCxnSpPr>
        <p:spPr>
          <a:xfrm>
            <a:off x="540036" y="4160067"/>
            <a:ext cx="354612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67" name="Google Shape;167;p7"/>
          <p:cNvSpPr txBox="1"/>
          <p:nvPr/>
        </p:nvSpPr>
        <p:spPr>
          <a:xfrm>
            <a:off x="3406734" y="4226789"/>
            <a:ext cx="679428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168" name="Google Shape;168;p7"/>
          <p:cNvCxnSpPr/>
          <p:nvPr/>
        </p:nvCxnSpPr>
        <p:spPr>
          <a:xfrm>
            <a:off x="540036" y="4601279"/>
            <a:ext cx="354612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69" name="Google Shape;169;p7"/>
          <p:cNvSpPr txBox="1"/>
          <p:nvPr/>
        </p:nvSpPr>
        <p:spPr>
          <a:xfrm>
            <a:off x="3406734" y="4667999"/>
            <a:ext cx="679428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170" name="Google Shape;170;p7"/>
          <p:cNvCxnSpPr/>
          <p:nvPr/>
        </p:nvCxnSpPr>
        <p:spPr>
          <a:xfrm>
            <a:off x="540036" y="5042487"/>
            <a:ext cx="354612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71" name="Google Shape;171;p7"/>
          <p:cNvSpPr txBox="1"/>
          <p:nvPr/>
        </p:nvSpPr>
        <p:spPr>
          <a:xfrm>
            <a:off x="3406734" y="5109208"/>
            <a:ext cx="679428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172" name="Google Shape;172;p7"/>
          <p:cNvCxnSpPr/>
          <p:nvPr/>
        </p:nvCxnSpPr>
        <p:spPr>
          <a:xfrm>
            <a:off x="540036" y="5483697"/>
            <a:ext cx="354612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73" name="Google Shape;173;p7"/>
          <p:cNvSpPr txBox="1"/>
          <p:nvPr/>
        </p:nvSpPr>
        <p:spPr>
          <a:xfrm>
            <a:off x="540036" y="1579525"/>
            <a:ext cx="2813215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74" name="Google Shape;174;p7"/>
          <p:cNvSpPr txBox="1"/>
          <p:nvPr/>
        </p:nvSpPr>
        <p:spPr>
          <a:xfrm>
            <a:off x="540036" y="2020735"/>
            <a:ext cx="2813215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75" name="Google Shape;175;p7"/>
          <p:cNvSpPr txBox="1"/>
          <p:nvPr/>
        </p:nvSpPr>
        <p:spPr>
          <a:xfrm>
            <a:off x="540036" y="2461947"/>
            <a:ext cx="2813215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76" name="Google Shape;176;p7"/>
          <p:cNvSpPr txBox="1"/>
          <p:nvPr/>
        </p:nvSpPr>
        <p:spPr>
          <a:xfrm>
            <a:off x="540036" y="2903158"/>
            <a:ext cx="2813215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77" name="Google Shape;177;p7"/>
          <p:cNvSpPr txBox="1"/>
          <p:nvPr/>
        </p:nvSpPr>
        <p:spPr>
          <a:xfrm>
            <a:off x="540036" y="3344370"/>
            <a:ext cx="2813215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78" name="Google Shape;178;p7"/>
          <p:cNvSpPr txBox="1"/>
          <p:nvPr/>
        </p:nvSpPr>
        <p:spPr>
          <a:xfrm>
            <a:off x="540036" y="3785583"/>
            <a:ext cx="2813215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79" name="Google Shape;179;p7"/>
          <p:cNvSpPr txBox="1"/>
          <p:nvPr/>
        </p:nvSpPr>
        <p:spPr>
          <a:xfrm>
            <a:off x="540036" y="4226790"/>
            <a:ext cx="2813215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80" name="Google Shape;180;p7"/>
          <p:cNvSpPr txBox="1"/>
          <p:nvPr/>
        </p:nvSpPr>
        <p:spPr>
          <a:xfrm>
            <a:off x="540036" y="4667999"/>
            <a:ext cx="2813215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81" name="Google Shape;181;p7"/>
          <p:cNvSpPr txBox="1"/>
          <p:nvPr/>
        </p:nvSpPr>
        <p:spPr>
          <a:xfrm>
            <a:off x="540036" y="5109208"/>
            <a:ext cx="2813215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82" name="Google Shape;182;p7"/>
          <p:cNvSpPr txBox="1"/>
          <p:nvPr/>
        </p:nvSpPr>
        <p:spPr>
          <a:xfrm>
            <a:off x="540036" y="5550426"/>
            <a:ext cx="2813215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83" name="Google Shape;183;p7"/>
          <p:cNvSpPr txBox="1"/>
          <p:nvPr/>
        </p:nvSpPr>
        <p:spPr>
          <a:xfrm>
            <a:off x="3406734" y="5550426"/>
            <a:ext cx="679428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184" name="Google Shape;184;p7"/>
          <p:cNvCxnSpPr/>
          <p:nvPr/>
        </p:nvCxnSpPr>
        <p:spPr>
          <a:xfrm>
            <a:off x="532367" y="1477847"/>
            <a:ext cx="3553794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85" name="Google Shape;185;p7"/>
          <p:cNvSpPr txBox="1"/>
          <p:nvPr/>
        </p:nvSpPr>
        <p:spPr>
          <a:xfrm>
            <a:off x="6962961" y="1074655"/>
            <a:ext cx="949888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Slide No</a:t>
            </a:r>
            <a:endParaRPr/>
          </a:p>
        </p:txBody>
      </p:sp>
      <p:sp>
        <p:nvSpPr>
          <p:cNvPr id="186" name="Google Shape;186;p7"/>
          <p:cNvSpPr/>
          <p:nvPr/>
        </p:nvSpPr>
        <p:spPr>
          <a:xfrm>
            <a:off x="4379181" y="1170070"/>
            <a:ext cx="1071436" cy="307777"/>
          </a:xfrm>
          <a:prstGeom prst="rect">
            <a:avLst/>
          </a:prstGeom>
          <a:solidFill>
            <a:schemeClr val="accent2"/>
          </a:solidFill>
          <a:ln cap="flat" cmpd="sng" w="12700">
            <a:solidFill>
              <a:srgbClr val="0B8A9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187" name="Google Shape;187;p7"/>
          <p:cNvSpPr txBox="1"/>
          <p:nvPr/>
        </p:nvSpPr>
        <p:spPr>
          <a:xfrm>
            <a:off x="7246097" y="1579525"/>
            <a:ext cx="67922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188" name="Google Shape;188;p7"/>
          <p:cNvCxnSpPr/>
          <p:nvPr/>
        </p:nvCxnSpPr>
        <p:spPr>
          <a:xfrm>
            <a:off x="4379180" y="1954012"/>
            <a:ext cx="354613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89" name="Google Shape;189;p7"/>
          <p:cNvSpPr txBox="1"/>
          <p:nvPr/>
        </p:nvSpPr>
        <p:spPr>
          <a:xfrm>
            <a:off x="7246097" y="2020735"/>
            <a:ext cx="67922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190" name="Google Shape;190;p7"/>
          <p:cNvCxnSpPr/>
          <p:nvPr/>
        </p:nvCxnSpPr>
        <p:spPr>
          <a:xfrm>
            <a:off x="4379180" y="2395223"/>
            <a:ext cx="354613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91" name="Google Shape;191;p7"/>
          <p:cNvSpPr txBox="1"/>
          <p:nvPr/>
        </p:nvSpPr>
        <p:spPr>
          <a:xfrm>
            <a:off x="7246097" y="2461944"/>
            <a:ext cx="67922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192" name="Google Shape;192;p7"/>
          <p:cNvCxnSpPr/>
          <p:nvPr/>
        </p:nvCxnSpPr>
        <p:spPr>
          <a:xfrm>
            <a:off x="4379180" y="2836433"/>
            <a:ext cx="354613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93" name="Google Shape;193;p7"/>
          <p:cNvSpPr txBox="1"/>
          <p:nvPr/>
        </p:nvSpPr>
        <p:spPr>
          <a:xfrm>
            <a:off x="7246097" y="2903158"/>
            <a:ext cx="67922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194" name="Google Shape;194;p7"/>
          <p:cNvCxnSpPr/>
          <p:nvPr/>
        </p:nvCxnSpPr>
        <p:spPr>
          <a:xfrm>
            <a:off x="4379180" y="3277643"/>
            <a:ext cx="354613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95" name="Google Shape;195;p7"/>
          <p:cNvSpPr txBox="1"/>
          <p:nvPr/>
        </p:nvSpPr>
        <p:spPr>
          <a:xfrm>
            <a:off x="7246097" y="3344370"/>
            <a:ext cx="67922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196" name="Google Shape;196;p7"/>
          <p:cNvCxnSpPr/>
          <p:nvPr/>
        </p:nvCxnSpPr>
        <p:spPr>
          <a:xfrm>
            <a:off x="4379180" y="3718855"/>
            <a:ext cx="354613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97" name="Google Shape;197;p7"/>
          <p:cNvSpPr txBox="1"/>
          <p:nvPr/>
        </p:nvSpPr>
        <p:spPr>
          <a:xfrm>
            <a:off x="7246097" y="3785583"/>
            <a:ext cx="67922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198" name="Google Shape;198;p7"/>
          <p:cNvCxnSpPr/>
          <p:nvPr/>
        </p:nvCxnSpPr>
        <p:spPr>
          <a:xfrm>
            <a:off x="4379180" y="4160067"/>
            <a:ext cx="354613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99" name="Google Shape;199;p7"/>
          <p:cNvSpPr txBox="1"/>
          <p:nvPr/>
        </p:nvSpPr>
        <p:spPr>
          <a:xfrm>
            <a:off x="7246097" y="4226789"/>
            <a:ext cx="67922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200" name="Google Shape;200;p7"/>
          <p:cNvCxnSpPr/>
          <p:nvPr/>
        </p:nvCxnSpPr>
        <p:spPr>
          <a:xfrm>
            <a:off x="4379180" y="4601279"/>
            <a:ext cx="354613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01" name="Google Shape;201;p7"/>
          <p:cNvSpPr txBox="1"/>
          <p:nvPr/>
        </p:nvSpPr>
        <p:spPr>
          <a:xfrm>
            <a:off x="7246097" y="4667999"/>
            <a:ext cx="67922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202" name="Google Shape;202;p7"/>
          <p:cNvCxnSpPr/>
          <p:nvPr/>
        </p:nvCxnSpPr>
        <p:spPr>
          <a:xfrm>
            <a:off x="4379180" y="5042487"/>
            <a:ext cx="354613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03" name="Google Shape;203;p7"/>
          <p:cNvSpPr txBox="1"/>
          <p:nvPr/>
        </p:nvSpPr>
        <p:spPr>
          <a:xfrm>
            <a:off x="7246097" y="5109208"/>
            <a:ext cx="67922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204" name="Google Shape;204;p7"/>
          <p:cNvCxnSpPr/>
          <p:nvPr/>
        </p:nvCxnSpPr>
        <p:spPr>
          <a:xfrm>
            <a:off x="4379180" y="5483697"/>
            <a:ext cx="354613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05" name="Google Shape;205;p7"/>
          <p:cNvSpPr txBox="1"/>
          <p:nvPr/>
        </p:nvSpPr>
        <p:spPr>
          <a:xfrm>
            <a:off x="4379181" y="1579525"/>
            <a:ext cx="281337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06" name="Google Shape;206;p7"/>
          <p:cNvSpPr txBox="1"/>
          <p:nvPr/>
        </p:nvSpPr>
        <p:spPr>
          <a:xfrm>
            <a:off x="4379181" y="2020735"/>
            <a:ext cx="281337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07" name="Google Shape;207;p7"/>
          <p:cNvSpPr txBox="1"/>
          <p:nvPr/>
        </p:nvSpPr>
        <p:spPr>
          <a:xfrm>
            <a:off x="4379181" y="2461947"/>
            <a:ext cx="281337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08" name="Google Shape;208;p7"/>
          <p:cNvSpPr txBox="1"/>
          <p:nvPr/>
        </p:nvSpPr>
        <p:spPr>
          <a:xfrm>
            <a:off x="4379181" y="2903158"/>
            <a:ext cx="281337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09" name="Google Shape;209;p7"/>
          <p:cNvSpPr txBox="1"/>
          <p:nvPr/>
        </p:nvSpPr>
        <p:spPr>
          <a:xfrm>
            <a:off x="4379181" y="3344370"/>
            <a:ext cx="281337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10" name="Google Shape;210;p7"/>
          <p:cNvSpPr txBox="1"/>
          <p:nvPr/>
        </p:nvSpPr>
        <p:spPr>
          <a:xfrm>
            <a:off x="4379181" y="3785583"/>
            <a:ext cx="281337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11" name="Google Shape;211;p7"/>
          <p:cNvSpPr txBox="1"/>
          <p:nvPr/>
        </p:nvSpPr>
        <p:spPr>
          <a:xfrm>
            <a:off x="4379181" y="4226790"/>
            <a:ext cx="281337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12" name="Google Shape;212;p7"/>
          <p:cNvSpPr txBox="1"/>
          <p:nvPr/>
        </p:nvSpPr>
        <p:spPr>
          <a:xfrm>
            <a:off x="4379181" y="4667999"/>
            <a:ext cx="281337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13" name="Google Shape;213;p7"/>
          <p:cNvSpPr txBox="1"/>
          <p:nvPr/>
        </p:nvSpPr>
        <p:spPr>
          <a:xfrm>
            <a:off x="4379181" y="5109208"/>
            <a:ext cx="281337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14" name="Google Shape;214;p7"/>
          <p:cNvSpPr txBox="1"/>
          <p:nvPr/>
        </p:nvSpPr>
        <p:spPr>
          <a:xfrm>
            <a:off x="4379181" y="5550426"/>
            <a:ext cx="281337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15" name="Google Shape;215;p7"/>
          <p:cNvSpPr txBox="1"/>
          <p:nvPr/>
        </p:nvSpPr>
        <p:spPr>
          <a:xfrm>
            <a:off x="7246097" y="5550426"/>
            <a:ext cx="67922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216" name="Google Shape;216;p7"/>
          <p:cNvCxnSpPr/>
          <p:nvPr/>
        </p:nvCxnSpPr>
        <p:spPr>
          <a:xfrm>
            <a:off x="4371710" y="1477847"/>
            <a:ext cx="3553607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17" name="Google Shape;217;p7"/>
          <p:cNvSpPr txBox="1"/>
          <p:nvPr/>
        </p:nvSpPr>
        <p:spPr>
          <a:xfrm>
            <a:off x="10770748" y="1074655"/>
            <a:ext cx="949888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Slide No</a:t>
            </a:r>
            <a:endParaRPr/>
          </a:p>
        </p:txBody>
      </p:sp>
      <p:sp>
        <p:nvSpPr>
          <p:cNvPr id="218" name="Google Shape;218;p7"/>
          <p:cNvSpPr/>
          <p:nvPr/>
        </p:nvSpPr>
        <p:spPr>
          <a:xfrm>
            <a:off x="8186968" y="1170070"/>
            <a:ext cx="1071436" cy="307777"/>
          </a:xfrm>
          <a:prstGeom prst="rect">
            <a:avLst/>
          </a:prstGeom>
          <a:solidFill>
            <a:schemeClr val="accent2"/>
          </a:solidFill>
          <a:ln cap="flat" cmpd="sng" w="12700">
            <a:solidFill>
              <a:srgbClr val="0B8A9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219" name="Google Shape;219;p7"/>
          <p:cNvSpPr txBox="1"/>
          <p:nvPr/>
        </p:nvSpPr>
        <p:spPr>
          <a:xfrm>
            <a:off x="11053884" y="1579525"/>
            <a:ext cx="67922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220" name="Google Shape;220;p7"/>
          <p:cNvCxnSpPr/>
          <p:nvPr/>
        </p:nvCxnSpPr>
        <p:spPr>
          <a:xfrm>
            <a:off x="8186967" y="1954012"/>
            <a:ext cx="354613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1" name="Google Shape;221;p7"/>
          <p:cNvSpPr txBox="1"/>
          <p:nvPr/>
        </p:nvSpPr>
        <p:spPr>
          <a:xfrm>
            <a:off x="11053884" y="2020735"/>
            <a:ext cx="67922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222" name="Google Shape;222;p7"/>
          <p:cNvCxnSpPr/>
          <p:nvPr/>
        </p:nvCxnSpPr>
        <p:spPr>
          <a:xfrm>
            <a:off x="8186967" y="2395223"/>
            <a:ext cx="354613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3" name="Google Shape;223;p7"/>
          <p:cNvSpPr txBox="1"/>
          <p:nvPr/>
        </p:nvSpPr>
        <p:spPr>
          <a:xfrm>
            <a:off x="11053884" y="2461944"/>
            <a:ext cx="67922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224" name="Google Shape;224;p7"/>
          <p:cNvCxnSpPr/>
          <p:nvPr/>
        </p:nvCxnSpPr>
        <p:spPr>
          <a:xfrm>
            <a:off x="8186967" y="2836433"/>
            <a:ext cx="354613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5" name="Google Shape;225;p7"/>
          <p:cNvSpPr txBox="1"/>
          <p:nvPr/>
        </p:nvSpPr>
        <p:spPr>
          <a:xfrm>
            <a:off x="11053884" y="2903158"/>
            <a:ext cx="67922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226" name="Google Shape;226;p7"/>
          <p:cNvCxnSpPr/>
          <p:nvPr/>
        </p:nvCxnSpPr>
        <p:spPr>
          <a:xfrm>
            <a:off x="8186967" y="3277643"/>
            <a:ext cx="354613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7" name="Google Shape;227;p7"/>
          <p:cNvSpPr txBox="1"/>
          <p:nvPr/>
        </p:nvSpPr>
        <p:spPr>
          <a:xfrm>
            <a:off x="11053884" y="3344370"/>
            <a:ext cx="67922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228" name="Google Shape;228;p7"/>
          <p:cNvCxnSpPr/>
          <p:nvPr/>
        </p:nvCxnSpPr>
        <p:spPr>
          <a:xfrm>
            <a:off x="8186967" y="3718855"/>
            <a:ext cx="354613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9" name="Google Shape;229;p7"/>
          <p:cNvSpPr txBox="1"/>
          <p:nvPr/>
        </p:nvSpPr>
        <p:spPr>
          <a:xfrm>
            <a:off x="11053884" y="3785583"/>
            <a:ext cx="67922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230" name="Google Shape;230;p7"/>
          <p:cNvCxnSpPr/>
          <p:nvPr/>
        </p:nvCxnSpPr>
        <p:spPr>
          <a:xfrm>
            <a:off x="8186967" y="4160067"/>
            <a:ext cx="354613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31" name="Google Shape;231;p7"/>
          <p:cNvSpPr txBox="1"/>
          <p:nvPr/>
        </p:nvSpPr>
        <p:spPr>
          <a:xfrm>
            <a:off x="11053884" y="4226789"/>
            <a:ext cx="67922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232" name="Google Shape;232;p7"/>
          <p:cNvCxnSpPr/>
          <p:nvPr/>
        </p:nvCxnSpPr>
        <p:spPr>
          <a:xfrm>
            <a:off x="8186967" y="4601279"/>
            <a:ext cx="354613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33" name="Google Shape;233;p7"/>
          <p:cNvSpPr txBox="1"/>
          <p:nvPr/>
        </p:nvSpPr>
        <p:spPr>
          <a:xfrm>
            <a:off x="11053884" y="4667999"/>
            <a:ext cx="67922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234" name="Google Shape;234;p7"/>
          <p:cNvCxnSpPr/>
          <p:nvPr/>
        </p:nvCxnSpPr>
        <p:spPr>
          <a:xfrm>
            <a:off x="8186967" y="5042487"/>
            <a:ext cx="354613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35" name="Google Shape;235;p7"/>
          <p:cNvSpPr txBox="1"/>
          <p:nvPr/>
        </p:nvSpPr>
        <p:spPr>
          <a:xfrm>
            <a:off x="11053884" y="5109208"/>
            <a:ext cx="67922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236" name="Google Shape;236;p7"/>
          <p:cNvCxnSpPr/>
          <p:nvPr/>
        </p:nvCxnSpPr>
        <p:spPr>
          <a:xfrm>
            <a:off x="8186967" y="5483697"/>
            <a:ext cx="354613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37" name="Google Shape;237;p7"/>
          <p:cNvSpPr txBox="1"/>
          <p:nvPr/>
        </p:nvSpPr>
        <p:spPr>
          <a:xfrm>
            <a:off x="8186968" y="1579525"/>
            <a:ext cx="281337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38" name="Google Shape;238;p7"/>
          <p:cNvSpPr txBox="1"/>
          <p:nvPr/>
        </p:nvSpPr>
        <p:spPr>
          <a:xfrm>
            <a:off x="8186968" y="2020735"/>
            <a:ext cx="281337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39" name="Google Shape;239;p7"/>
          <p:cNvSpPr txBox="1"/>
          <p:nvPr/>
        </p:nvSpPr>
        <p:spPr>
          <a:xfrm>
            <a:off x="8186968" y="2461947"/>
            <a:ext cx="281337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40" name="Google Shape;240;p7"/>
          <p:cNvSpPr txBox="1"/>
          <p:nvPr/>
        </p:nvSpPr>
        <p:spPr>
          <a:xfrm>
            <a:off x="8186968" y="2903158"/>
            <a:ext cx="281337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41" name="Google Shape;241;p7"/>
          <p:cNvSpPr txBox="1"/>
          <p:nvPr/>
        </p:nvSpPr>
        <p:spPr>
          <a:xfrm>
            <a:off x="8186968" y="3344370"/>
            <a:ext cx="281337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42" name="Google Shape;242;p7"/>
          <p:cNvSpPr txBox="1"/>
          <p:nvPr/>
        </p:nvSpPr>
        <p:spPr>
          <a:xfrm>
            <a:off x="8186968" y="3785583"/>
            <a:ext cx="281337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43" name="Google Shape;243;p7"/>
          <p:cNvSpPr txBox="1"/>
          <p:nvPr/>
        </p:nvSpPr>
        <p:spPr>
          <a:xfrm>
            <a:off x="8186968" y="4226790"/>
            <a:ext cx="281337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44" name="Google Shape;244;p7"/>
          <p:cNvSpPr txBox="1"/>
          <p:nvPr/>
        </p:nvSpPr>
        <p:spPr>
          <a:xfrm>
            <a:off x="8186968" y="4667999"/>
            <a:ext cx="281337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45" name="Google Shape;245;p7"/>
          <p:cNvSpPr txBox="1"/>
          <p:nvPr/>
        </p:nvSpPr>
        <p:spPr>
          <a:xfrm>
            <a:off x="8186968" y="5109208"/>
            <a:ext cx="281337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46" name="Google Shape;246;p7"/>
          <p:cNvSpPr txBox="1"/>
          <p:nvPr/>
        </p:nvSpPr>
        <p:spPr>
          <a:xfrm>
            <a:off x="8186968" y="5550426"/>
            <a:ext cx="281337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47" name="Google Shape;247;p7"/>
          <p:cNvSpPr txBox="1"/>
          <p:nvPr/>
        </p:nvSpPr>
        <p:spPr>
          <a:xfrm>
            <a:off x="11053884" y="5550426"/>
            <a:ext cx="67922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248" name="Google Shape;248;p7"/>
          <p:cNvCxnSpPr/>
          <p:nvPr/>
        </p:nvCxnSpPr>
        <p:spPr>
          <a:xfrm>
            <a:off x="8179497" y="1477847"/>
            <a:ext cx="3553607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5" name="Shape 2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6" name="Google Shape;2466;p70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Stacked Area</a:t>
            </a:r>
            <a:endParaRPr/>
          </a:p>
        </p:txBody>
      </p:sp>
      <p:sp>
        <p:nvSpPr>
          <p:cNvPr id="2467" name="Google Shape;2467;p70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468" name="Google Shape;2468;p70"/>
          <p:cNvGraphicFramePr/>
          <p:nvPr/>
        </p:nvGraphicFramePr>
        <p:xfrm>
          <a:off x="419099" y="1218321"/>
          <a:ext cx="10748785" cy="4557000"/>
        </p:xfrm>
        <a:graphic>
          <a:graphicData uri="http://schemas.openxmlformats.org/drawingml/2006/chart">
            <c:chart r:id="rId3"/>
          </a:graphicData>
        </a:graphic>
      </p:graphicFrame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2" name="Shape 2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73" name="Google Shape;2473;p71"/>
          <p:cNvGraphicFramePr/>
          <p:nvPr/>
        </p:nvGraphicFramePr>
        <p:xfrm>
          <a:off x="6492875" y="1053397"/>
          <a:ext cx="2794000" cy="1863725"/>
        </p:xfrm>
        <a:graphic>
          <a:graphicData uri="http://schemas.openxmlformats.org/drawingml/2006/chart">
            <c:chart r:id="rId3"/>
          </a:graphicData>
        </a:graphic>
      </p:graphicFrame>
      <p:graphicFrame>
        <p:nvGraphicFramePr>
          <p:cNvPr id="2474" name="Google Shape;2474;p71"/>
          <p:cNvGraphicFramePr/>
          <p:nvPr/>
        </p:nvGraphicFramePr>
        <p:xfrm>
          <a:off x="9020175" y="1070859"/>
          <a:ext cx="2760663" cy="1841500"/>
        </p:xfrm>
        <a:graphic>
          <a:graphicData uri="http://schemas.openxmlformats.org/drawingml/2006/chart">
            <c:chart r:id="rId4"/>
          </a:graphicData>
        </a:graphic>
      </p:graphicFrame>
      <p:sp>
        <p:nvSpPr>
          <p:cNvPr id="2475" name="Google Shape;2475;p71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Area / Pie</a:t>
            </a:r>
            <a:endParaRPr/>
          </a:p>
        </p:txBody>
      </p:sp>
      <p:sp>
        <p:nvSpPr>
          <p:cNvPr id="2476" name="Google Shape;2476;p71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477" name="Google Shape;2477;p71"/>
          <p:cNvGraphicFramePr/>
          <p:nvPr/>
        </p:nvGraphicFramePr>
        <p:xfrm>
          <a:off x="481013" y="851784"/>
          <a:ext cx="6194425" cy="5334000"/>
        </p:xfrm>
        <a:graphic>
          <a:graphicData uri="http://schemas.openxmlformats.org/drawingml/2006/chart">
            <c:chart r:id="rId5"/>
          </a:graphicData>
        </a:graphic>
      </p:graphicFrame>
      <p:sp>
        <p:nvSpPr>
          <p:cNvPr id="2478" name="Google Shape;2478;p71"/>
          <p:cNvSpPr/>
          <p:nvPr/>
        </p:nvSpPr>
        <p:spPr>
          <a:xfrm>
            <a:off x="6656388" y="3928359"/>
            <a:ext cx="2447925" cy="2154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9" name="Google Shape;2479;p71"/>
          <p:cNvSpPr/>
          <p:nvPr/>
        </p:nvSpPr>
        <p:spPr>
          <a:xfrm>
            <a:off x="7354888" y="1462972"/>
            <a:ext cx="1042987" cy="1044575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2023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80" name="Google Shape;2480;p71"/>
          <p:cNvCxnSpPr/>
          <p:nvPr/>
        </p:nvCxnSpPr>
        <p:spPr>
          <a:xfrm rot="10800000">
            <a:off x="7870825" y="3352097"/>
            <a:ext cx="0" cy="511175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dash"/>
            <a:miter lim="800000"/>
            <a:headEnd len="sm" w="sm" type="none"/>
            <a:tailEnd len="med" w="med" type="triangle"/>
          </a:ln>
        </p:spPr>
      </p:cxnSp>
      <p:sp>
        <p:nvSpPr>
          <p:cNvPr id="2481" name="Google Shape;2481;p71"/>
          <p:cNvSpPr/>
          <p:nvPr/>
        </p:nvSpPr>
        <p:spPr>
          <a:xfrm>
            <a:off x="7562850" y="2950459"/>
            <a:ext cx="617538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35%</a:t>
            </a:r>
            <a:endParaRPr/>
          </a:p>
        </p:txBody>
      </p:sp>
      <p:sp>
        <p:nvSpPr>
          <p:cNvPr id="2482" name="Google Shape;2482;p71"/>
          <p:cNvSpPr/>
          <p:nvPr/>
        </p:nvSpPr>
        <p:spPr>
          <a:xfrm>
            <a:off x="6808788" y="4258559"/>
            <a:ext cx="2155825" cy="14938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Title Here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There are many variations of passages but the suffered alteration in some form by injected. There are many There are many</a:t>
            </a:r>
            <a:endParaRPr/>
          </a:p>
        </p:txBody>
      </p:sp>
      <p:sp>
        <p:nvSpPr>
          <p:cNvPr id="2483" name="Google Shape;2483;p71"/>
          <p:cNvSpPr/>
          <p:nvPr/>
        </p:nvSpPr>
        <p:spPr>
          <a:xfrm>
            <a:off x="9218613" y="3928359"/>
            <a:ext cx="2447925" cy="21542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4" name="Google Shape;2484;p71"/>
          <p:cNvSpPr/>
          <p:nvPr/>
        </p:nvSpPr>
        <p:spPr>
          <a:xfrm>
            <a:off x="9329738" y="4258559"/>
            <a:ext cx="2224087" cy="14938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Title Here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There are many variations of passages but the suffered alteration in some form by injected. There are many There are many</a:t>
            </a:r>
            <a:endParaRPr/>
          </a:p>
        </p:txBody>
      </p:sp>
      <p:cxnSp>
        <p:nvCxnSpPr>
          <p:cNvPr id="2485" name="Google Shape;2485;p71"/>
          <p:cNvCxnSpPr/>
          <p:nvPr/>
        </p:nvCxnSpPr>
        <p:spPr>
          <a:xfrm rot="10800000">
            <a:off x="10445750" y="3352097"/>
            <a:ext cx="0" cy="511175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dash"/>
            <a:miter lim="800000"/>
            <a:headEnd len="sm" w="sm" type="none"/>
            <a:tailEnd len="med" w="med" type="triangle"/>
          </a:ln>
        </p:spPr>
      </p:cxnSp>
      <p:sp>
        <p:nvSpPr>
          <p:cNvPr id="2486" name="Google Shape;2486;p71"/>
          <p:cNvSpPr/>
          <p:nvPr/>
        </p:nvSpPr>
        <p:spPr>
          <a:xfrm>
            <a:off x="10137775" y="2950459"/>
            <a:ext cx="617538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50%</a:t>
            </a:r>
            <a:endParaRPr/>
          </a:p>
        </p:txBody>
      </p:sp>
      <p:sp>
        <p:nvSpPr>
          <p:cNvPr id="2487" name="Google Shape;2487;p71"/>
          <p:cNvSpPr/>
          <p:nvPr/>
        </p:nvSpPr>
        <p:spPr>
          <a:xfrm>
            <a:off x="9879013" y="1466147"/>
            <a:ext cx="1042987" cy="1044575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2024</a:t>
            </a:r>
            <a:endParaRPr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1" name="Shape 2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2" name="Google Shape;2492;p72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Waterfall</a:t>
            </a:r>
            <a:endParaRPr/>
          </a:p>
        </p:txBody>
      </p:sp>
      <p:sp>
        <p:nvSpPr>
          <p:cNvPr id="2493" name="Google Shape;2493;p72"/>
          <p:cNvSpPr txBox="1"/>
          <p:nvPr>
            <p:ph idx="12" type="sldNum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94" name="Google Shape;2494;p72"/>
          <p:cNvSpPr txBox="1"/>
          <p:nvPr/>
        </p:nvSpPr>
        <p:spPr>
          <a:xfrm>
            <a:off x="418055" y="1058545"/>
            <a:ext cx="11047792" cy="27699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Chart Title 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5" name="Google Shape;2495;p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9537" y="1724628"/>
            <a:ext cx="11332924" cy="44983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9" name="Shape 2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0" name="Google Shape;2500;p73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Pie</a:t>
            </a:r>
            <a:endParaRPr/>
          </a:p>
        </p:txBody>
      </p:sp>
      <p:sp>
        <p:nvSpPr>
          <p:cNvPr id="2501" name="Google Shape;2501;p73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502" name="Google Shape;2502;p73"/>
          <p:cNvGraphicFramePr/>
          <p:nvPr/>
        </p:nvGraphicFramePr>
        <p:xfrm>
          <a:off x="-30163" y="1423206"/>
          <a:ext cx="6897688" cy="4597400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2503" name="Google Shape;2503;p73"/>
          <p:cNvSpPr/>
          <p:nvPr/>
        </p:nvSpPr>
        <p:spPr>
          <a:xfrm>
            <a:off x="3624263" y="2053444"/>
            <a:ext cx="893762" cy="893762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30%</a:t>
            </a:r>
            <a:endParaRPr b="1" sz="2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4" name="Google Shape;2504;p73"/>
          <p:cNvSpPr/>
          <p:nvPr/>
        </p:nvSpPr>
        <p:spPr>
          <a:xfrm>
            <a:off x="2349500" y="3988606"/>
            <a:ext cx="893763" cy="893763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40%</a:t>
            </a:r>
            <a:endParaRPr b="1" sz="24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5" name="Google Shape;2505;p73"/>
          <p:cNvSpPr/>
          <p:nvPr/>
        </p:nvSpPr>
        <p:spPr>
          <a:xfrm>
            <a:off x="4071938" y="3356781"/>
            <a:ext cx="893762" cy="8953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15%</a:t>
            </a:r>
            <a:endParaRPr b="1" sz="24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6" name="Google Shape;2506;p73"/>
          <p:cNvSpPr/>
          <p:nvPr/>
        </p:nvSpPr>
        <p:spPr>
          <a:xfrm>
            <a:off x="2178050" y="2229656"/>
            <a:ext cx="893763" cy="893763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15%</a:t>
            </a:r>
            <a:endParaRPr b="1" sz="24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7" name="Google Shape;2507;p73"/>
          <p:cNvSpPr txBox="1"/>
          <p:nvPr/>
        </p:nvSpPr>
        <p:spPr>
          <a:xfrm>
            <a:off x="9055100" y="2578906"/>
            <a:ext cx="2659063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Your Title Here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Insert text Insert text Insert text Insert text Insert text Insert text</a:t>
            </a:r>
            <a:endParaRPr/>
          </a:p>
        </p:txBody>
      </p:sp>
      <p:sp>
        <p:nvSpPr>
          <p:cNvPr id="2508" name="Google Shape;2508;p73"/>
          <p:cNvSpPr/>
          <p:nvPr/>
        </p:nvSpPr>
        <p:spPr>
          <a:xfrm>
            <a:off x="9815513" y="1296206"/>
            <a:ext cx="1135062" cy="1136650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9" name="Google Shape;2509;p73"/>
          <p:cNvSpPr txBox="1"/>
          <p:nvPr/>
        </p:nvSpPr>
        <p:spPr>
          <a:xfrm>
            <a:off x="9055100" y="5125256"/>
            <a:ext cx="2659063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Your Title Here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Insert text Insert text Insert text Insert text Insert text Insert text</a:t>
            </a:r>
            <a:endParaRPr/>
          </a:p>
        </p:txBody>
      </p:sp>
      <p:sp>
        <p:nvSpPr>
          <p:cNvPr id="2510" name="Google Shape;2510;p73"/>
          <p:cNvSpPr/>
          <p:nvPr/>
        </p:nvSpPr>
        <p:spPr>
          <a:xfrm>
            <a:off x="9815513" y="3864781"/>
            <a:ext cx="1135062" cy="1136650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1" name="Google Shape;2511;p73"/>
          <p:cNvSpPr txBox="1"/>
          <p:nvPr/>
        </p:nvSpPr>
        <p:spPr>
          <a:xfrm>
            <a:off x="5959475" y="2578906"/>
            <a:ext cx="2659063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Your Title Here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Insert text Insert text Insert text Insert text Insert text Insert text</a:t>
            </a:r>
            <a:endParaRPr/>
          </a:p>
        </p:txBody>
      </p:sp>
      <p:sp>
        <p:nvSpPr>
          <p:cNvPr id="2512" name="Google Shape;2512;p73"/>
          <p:cNvSpPr/>
          <p:nvPr/>
        </p:nvSpPr>
        <p:spPr>
          <a:xfrm>
            <a:off x="6719888" y="1296206"/>
            <a:ext cx="1136650" cy="113665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3" name="Google Shape;2513;p73"/>
          <p:cNvSpPr txBox="1"/>
          <p:nvPr/>
        </p:nvSpPr>
        <p:spPr>
          <a:xfrm>
            <a:off x="5959475" y="5125256"/>
            <a:ext cx="2659063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Your Title Here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Insert text Insert text Insert text Insert text Insert text Insert text</a:t>
            </a:r>
            <a:endParaRPr/>
          </a:p>
        </p:txBody>
      </p:sp>
      <p:sp>
        <p:nvSpPr>
          <p:cNvPr id="2514" name="Google Shape;2514;p73"/>
          <p:cNvSpPr/>
          <p:nvPr/>
        </p:nvSpPr>
        <p:spPr>
          <a:xfrm>
            <a:off x="6719888" y="3864781"/>
            <a:ext cx="1136650" cy="113665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8" name="Shape 2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" name="Google Shape;2519;p74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Bar</a:t>
            </a:r>
            <a:endParaRPr/>
          </a:p>
        </p:txBody>
      </p:sp>
      <p:sp>
        <p:nvSpPr>
          <p:cNvPr id="2520" name="Google Shape;2520;p74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521" name="Google Shape;2521;p74"/>
          <p:cNvGraphicFramePr/>
          <p:nvPr/>
        </p:nvGraphicFramePr>
        <p:xfrm>
          <a:off x="419099" y="1033696"/>
          <a:ext cx="10667999" cy="4631186"/>
        </p:xfrm>
        <a:graphic>
          <a:graphicData uri="http://schemas.openxmlformats.org/drawingml/2006/chart">
            <c:chart r:id="rId3"/>
          </a:graphicData>
        </a:graphic>
      </p:graphicFrame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5" name="Shape 2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6" name="Google Shape;2526;p75"/>
          <p:cNvSpPr/>
          <p:nvPr/>
        </p:nvSpPr>
        <p:spPr>
          <a:xfrm>
            <a:off x="8660502" y="1200033"/>
            <a:ext cx="2857064" cy="4557000"/>
          </a:xfrm>
          <a:prstGeom prst="rect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29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7" name="Google Shape;2527;p75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Bar</a:t>
            </a:r>
            <a:endParaRPr/>
          </a:p>
        </p:txBody>
      </p:sp>
      <p:sp>
        <p:nvSpPr>
          <p:cNvPr id="2528" name="Google Shape;2528;p75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529" name="Google Shape;2529;p75"/>
          <p:cNvGraphicFramePr/>
          <p:nvPr/>
        </p:nvGraphicFramePr>
        <p:xfrm>
          <a:off x="372731" y="1200033"/>
          <a:ext cx="7877801" cy="4557000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2530" name="Google Shape;2530;p75"/>
          <p:cNvSpPr txBox="1"/>
          <p:nvPr/>
        </p:nvSpPr>
        <p:spPr>
          <a:xfrm>
            <a:off x="8830387" y="1375376"/>
            <a:ext cx="2517292" cy="23654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3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2531" name="Google Shape;2531;p75"/>
          <p:cNvSpPr txBox="1"/>
          <p:nvPr/>
        </p:nvSpPr>
        <p:spPr>
          <a:xfrm>
            <a:off x="8830387" y="1665403"/>
            <a:ext cx="2517292" cy="2365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3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5" name="Shape 2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6" name="Google Shape;2536;p76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Bar</a:t>
            </a:r>
            <a:endParaRPr/>
          </a:p>
        </p:txBody>
      </p:sp>
      <p:sp>
        <p:nvSpPr>
          <p:cNvPr id="2537" name="Google Shape;2537;p76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538" name="Google Shape;2538;p76"/>
          <p:cNvGraphicFramePr/>
          <p:nvPr/>
        </p:nvGraphicFramePr>
        <p:xfrm>
          <a:off x="517702" y="118455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{4EEDA2D2-36C9-46D7-8F72-988B752FC5EB}</a:tableStyleId>
              </a:tblPr>
              <a:tblGrid>
                <a:gridCol w="2255175"/>
                <a:gridCol w="1271625"/>
                <a:gridCol w="1271625"/>
                <a:gridCol w="1271625"/>
                <a:gridCol w="1271625"/>
                <a:gridCol w="1271625"/>
                <a:gridCol w="1271625"/>
                <a:gridCol w="1271625"/>
              </a:tblGrid>
              <a:tr h="553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/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4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4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4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4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4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4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4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13382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382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382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539" name="Google Shape;2539;p76"/>
          <p:cNvGraphicFramePr/>
          <p:nvPr/>
        </p:nvGraphicFramePr>
        <p:xfrm>
          <a:off x="2989918" y="1817482"/>
          <a:ext cx="869771" cy="4075480"/>
        </p:xfrm>
        <a:graphic>
          <a:graphicData uri="http://schemas.openxmlformats.org/drawingml/2006/chart">
            <c:chart r:id="rId3"/>
          </a:graphicData>
        </a:graphic>
      </p:graphicFrame>
      <p:graphicFrame>
        <p:nvGraphicFramePr>
          <p:cNvPr id="2540" name="Google Shape;2540;p76"/>
          <p:cNvGraphicFramePr/>
          <p:nvPr/>
        </p:nvGraphicFramePr>
        <p:xfrm>
          <a:off x="4271943" y="1817482"/>
          <a:ext cx="869771" cy="4075480"/>
        </p:xfrm>
        <a:graphic>
          <a:graphicData uri="http://schemas.openxmlformats.org/drawingml/2006/chart">
            <c:chart r:id="rId4"/>
          </a:graphicData>
        </a:graphic>
      </p:graphicFrame>
      <p:graphicFrame>
        <p:nvGraphicFramePr>
          <p:cNvPr id="2541" name="Google Shape;2541;p76"/>
          <p:cNvGraphicFramePr/>
          <p:nvPr/>
        </p:nvGraphicFramePr>
        <p:xfrm>
          <a:off x="5553969" y="1817482"/>
          <a:ext cx="869771" cy="4075480"/>
        </p:xfrm>
        <a:graphic>
          <a:graphicData uri="http://schemas.openxmlformats.org/drawingml/2006/chart">
            <c:chart r:id="rId5"/>
          </a:graphicData>
        </a:graphic>
      </p:graphicFrame>
      <p:graphicFrame>
        <p:nvGraphicFramePr>
          <p:cNvPr id="2542" name="Google Shape;2542;p76"/>
          <p:cNvGraphicFramePr/>
          <p:nvPr/>
        </p:nvGraphicFramePr>
        <p:xfrm>
          <a:off x="6835995" y="1817482"/>
          <a:ext cx="869771" cy="4075480"/>
        </p:xfrm>
        <a:graphic>
          <a:graphicData uri="http://schemas.openxmlformats.org/drawingml/2006/chart">
            <c:chart r:id="rId6"/>
          </a:graphicData>
        </a:graphic>
      </p:graphicFrame>
      <p:graphicFrame>
        <p:nvGraphicFramePr>
          <p:cNvPr id="2543" name="Google Shape;2543;p76"/>
          <p:cNvGraphicFramePr/>
          <p:nvPr/>
        </p:nvGraphicFramePr>
        <p:xfrm>
          <a:off x="8118021" y="1817482"/>
          <a:ext cx="972451" cy="4075480"/>
        </p:xfrm>
        <a:graphic>
          <a:graphicData uri="http://schemas.openxmlformats.org/drawingml/2006/chart">
            <c:chart r:id="rId7"/>
          </a:graphicData>
        </a:graphic>
      </p:graphicFrame>
      <p:graphicFrame>
        <p:nvGraphicFramePr>
          <p:cNvPr id="2544" name="Google Shape;2544;p76"/>
          <p:cNvGraphicFramePr/>
          <p:nvPr/>
        </p:nvGraphicFramePr>
        <p:xfrm>
          <a:off x="9400047" y="1817482"/>
          <a:ext cx="869771" cy="4075480"/>
        </p:xfrm>
        <a:graphic>
          <a:graphicData uri="http://schemas.openxmlformats.org/drawingml/2006/chart">
            <c:chart r:id="rId8"/>
          </a:graphicData>
        </a:graphic>
      </p:graphicFrame>
      <p:graphicFrame>
        <p:nvGraphicFramePr>
          <p:cNvPr id="2545" name="Google Shape;2545;p76"/>
          <p:cNvGraphicFramePr/>
          <p:nvPr/>
        </p:nvGraphicFramePr>
        <p:xfrm>
          <a:off x="10682072" y="1817482"/>
          <a:ext cx="869771" cy="4075480"/>
        </p:xfrm>
        <a:graphic>
          <a:graphicData uri="http://schemas.openxmlformats.org/drawingml/2006/chart">
            <c:chart r:id="rId9"/>
          </a:graphicData>
        </a:graphic>
      </p:graphicFrame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9" name="Shape 2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0" name="Google Shape;2550;p77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Bar</a:t>
            </a:r>
            <a:endParaRPr/>
          </a:p>
        </p:txBody>
      </p:sp>
      <p:sp>
        <p:nvSpPr>
          <p:cNvPr id="2551" name="Google Shape;2551;p77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2" name="Google Shape;2552;p77"/>
          <p:cNvSpPr txBox="1"/>
          <p:nvPr/>
        </p:nvSpPr>
        <p:spPr>
          <a:xfrm>
            <a:off x="882319" y="1332707"/>
            <a:ext cx="2407636" cy="2263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2553" name="Google Shape;2553;p77"/>
          <p:cNvSpPr txBox="1"/>
          <p:nvPr/>
        </p:nvSpPr>
        <p:spPr>
          <a:xfrm>
            <a:off x="882319" y="1614263"/>
            <a:ext cx="2407636" cy="2263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554" name="Google Shape;2554;p77"/>
          <p:cNvSpPr txBox="1"/>
          <p:nvPr/>
        </p:nvSpPr>
        <p:spPr>
          <a:xfrm>
            <a:off x="3607367" y="1332707"/>
            <a:ext cx="2407636" cy="2263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2555" name="Google Shape;2555;p77"/>
          <p:cNvSpPr txBox="1"/>
          <p:nvPr/>
        </p:nvSpPr>
        <p:spPr>
          <a:xfrm>
            <a:off x="3607367" y="1614263"/>
            <a:ext cx="2407636" cy="2263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556" name="Google Shape;2556;p77"/>
          <p:cNvSpPr txBox="1"/>
          <p:nvPr/>
        </p:nvSpPr>
        <p:spPr>
          <a:xfrm>
            <a:off x="6332411" y="1332707"/>
            <a:ext cx="2407636" cy="2263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2557" name="Google Shape;2557;p77"/>
          <p:cNvSpPr txBox="1"/>
          <p:nvPr/>
        </p:nvSpPr>
        <p:spPr>
          <a:xfrm>
            <a:off x="6332411" y="1614263"/>
            <a:ext cx="2407636" cy="2263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558" name="Google Shape;2558;p77"/>
          <p:cNvSpPr txBox="1"/>
          <p:nvPr/>
        </p:nvSpPr>
        <p:spPr>
          <a:xfrm>
            <a:off x="9057455" y="1332707"/>
            <a:ext cx="2407636" cy="2263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2559" name="Google Shape;2559;p77"/>
          <p:cNvSpPr txBox="1"/>
          <p:nvPr/>
        </p:nvSpPr>
        <p:spPr>
          <a:xfrm>
            <a:off x="9057455" y="1614263"/>
            <a:ext cx="2407636" cy="2263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graphicFrame>
        <p:nvGraphicFramePr>
          <p:cNvPr id="2560" name="Google Shape;2560;p77"/>
          <p:cNvGraphicFramePr/>
          <p:nvPr/>
        </p:nvGraphicFramePr>
        <p:xfrm>
          <a:off x="837332" y="1942634"/>
          <a:ext cx="2447262" cy="3711688"/>
        </p:xfrm>
        <a:graphic>
          <a:graphicData uri="http://schemas.openxmlformats.org/drawingml/2006/chart">
            <c:chart r:id="rId3"/>
          </a:graphicData>
        </a:graphic>
      </p:graphicFrame>
      <p:graphicFrame>
        <p:nvGraphicFramePr>
          <p:cNvPr id="2561" name="Google Shape;2561;p77"/>
          <p:cNvGraphicFramePr/>
          <p:nvPr/>
        </p:nvGraphicFramePr>
        <p:xfrm>
          <a:off x="3607367" y="1942634"/>
          <a:ext cx="2447262" cy="3711688"/>
        </p:xfrm>
        <a:graphic>
          <a:graphicData uri="http://schemas.openxmlformats.org/drawingml/2006/chart">
            <c:chart r:id="rId4"/>
          </a:graphicData>
        </a:graphic>
      </p:graphicFrame>
      <p:graphicFrame>
        <p:nvGraphicFramePr>
          <p:cNvPr id="2562" name="Google Shape;2562;p77"/>
          <p:cNvGraphicFramePr/>
          <p:nvPr/>
        </p:nvGraphicFramePr>
        <p:xfrm>
          <a:off x="6332412" y="1942634"/>
          <a:ext cx="2447262" cy="3711688"/>
        </p:xfrm>
        <a:graphic>
          <a:graphicData uri="http://schemas.openxmlformats.org/drawingml/2006/chart">
            <c:chart r:id="rId5"/>
          </a:graphicData>
        </a:graphic>
      </p:graphicFrame>
      <p:graphicFrame>
        <p:nvGraphicFramePr>
          <p:cNvPr id="2563" name="Google Shape;2563;p77"/>
          <p:cNvGraphicFramePr/>
          <p:nvPr/>
        </p:nvGraphicFramePr>
        <p:xfrm>
          <a:off x="9057456" y="1942634"/>
          <a:ext cx="2447262" cy="3711688"/>
        </p:xfrm>
        <a:graphic>
          <a:graphicData uri="http://schemas.openxmlformats.org/drawingml/2006/chart">
            <c:chart r:id="rId6"/>
          </a:graphicData>
        </a:graphic>
      </p:graphicFrame>
      <p:cxnSp>
        <p:nvCxnSpPr>
          <p:cNvPr id="2564" name="Google Shape;2564;p77"/>
          <p:cNvCxnSpPr/>
          <p:nvPr/>
        </p:nvCxnSpPr>
        <p:spPr>
          <a:xfrm>
            <a:off x="837332" y="1942634"/>
            <a:ext cx="2125787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565" name="Google Shape;2565;p77"/>
          <p:cNvCxnSpPr/>
          <p:nvPr/>
        </p:nvCxnSpPr>
        <p:spPr>
          <a:xfrm>
            <a:off x="3607367" y="1942634"/>
            <a:ext cx="2125787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566" name="Google Shape;2566;p77"/>
          <p:cNvCxnSpPr/>
          <p:nvPr/>
        </p:nvCxnSpPr>
        <p:spPr>
          <a:xfrm>
            <a:off x="6332411" y="1942634"/>
            <a:ext cx="2125787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567" name="Google Shape;2567;p77"/>
          <p:cNvCxnSpPr/>
          <p:nvPr/>
        </p:nvCxnSpPr>
        <p:spPr>
          <a:xfrm>
            <a:off x="9057455" y="1942634"/>
            <a:ext cx="2125787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1" name="Shape 2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2" name="Google Shape;2572;p78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Clustered Bar</a:t>
            </a:r>
            <a:endParaRPr/>
          </a:p>
        </p:txBody>
      </p:sp>
      <p:sp>
        <p:nvSpPr>
          <p:cNvPr id="2573" name="Google Shape;2573;p78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574" name="Google Shape;2574;p78"/>
          <p:cNvGraphicFramePr/>
          <p:nvPr/>
        </p:nvGraphicFramePr>
        <p:xfrm>
          <a:off x="419099" y="1088288"/>
          <a:ext cx="5883275" cy="4779962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2575" name="Google Shape;2575;p78"/>
          <p:cNvSpPr/>
          <p:nvPr/>
        </p:nvSpPr>
        <p:spPr>
          <a:xfrm>
            <a:off x="6621463" y="1269683"/>
            <a:ext cx="1000125" cy="1000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6" name="Google Shape;2576;p78"/>
          <p:cNvSpPr/>
          <p:nvPr/>
        </p:nvSpPr>
        <p:spPr>
          <a:xfrm>
            <a:off x="6621463" y="2458720"/>
            <a:ext cx="1000125" cy="10001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7" name="Google Shape;2577;p78"/>
          <p:cNvSpPr/>
          <p:nvPr/>
        </p:nvSpPr>
        <p:spPr>
          <a:xfrm>
            <a:off x="6621463" y="3654108"/>
            <a:ext cx="1000125" cy="10001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8" name="Google Shape;2578;p78"/>
          <p:cNvSpPr/>
          <p:nvPr/>
        </p:nvSpPr>
        <p:spPr>
          <a:xfrm>
            <a:off x="6889750" y="1490345"/>
            <a:ext cx="474663" cy="530225"/>
          </a:xfrm>
          <a:custGeom>
            <a:rect b="b" l="l" r="r" t="t"/>
            <a:pathLst>
              <a:path extrusionOk="0" h="61" w="49">
                <a:moveTo>
                  <a:pt x="49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8"/>
                  <a:pt x="0" y="8"/>
                  <a:pt x="0" y="8"/>
                </a:cubicBezTo>
                <a:cubicBezTo>
                  <a:pt x="0" y="3"/>
                  <a:pt x="3" y="0"/>
                  <a:pt x="7" y="0"/>
                </a:cubicBezTo>
                <a:cubicBezTo>
                  <a:pt x="41" y="0"/>
                  <a:pt x="41" y="0"/>
                  <a:pt x="41" y="0"/>
                </a:cubicBezTo>
                <a:cubicBezTo>
                  <a:pt x="46" y="0"/>
                  <a:pt x="49" y="3"/>
                  <a:pt x="49" y="8"/>
                </a:cubicBezTo>
                <a:lnTo>
                  <a:pt x="49" y="10"/>
                </a:lnTo>
                <a:close/>
                <a:moveTo>
                  <a:pt x="49" y="24"/>
                </a:moveTo>
                <a:cubicBezTo>
                  <a:pt x="0" y="24"/>
                  <a:pt x="0" y="24"/>
                  <a:pt x="0" y="24"/>
                </a:cubicBezTo>
                <a:cubicBezTo>
                  <a:pt x="0" y="13"/>
                  <a:pt x="0" y="13"/>
                  <a:pt x="0" y="13"/>
                </a:cubicBezTo>
                <a:cubicBezTo>
                  <a:pt x="49" y="13"/>
                  <a:pt x="49" y="13"/>
                  <a:pt x="49" y="13"/>
                </a:cubicBezTo>
                <a:lnTo>
                  <a:pt x="49" y="24"/>
                </a:lnTo>
                <a:close/>
                <a:moveTo>
                  <a:pt x="49" y="37"/>
                </a:moveTo>
                <a:cubicBezTo>
                  <a:pt x="0" y="37"/>
                  <a:pt x="0" y="37"/>
                  <a:pt x="0" y="37"/>
                </a:cubicBezTo>
                <a:cubicBezTo>
                  <a:pt x="0" y="27"/>
                  <a:pt x="0" y="27"/>
                  <a:pt x="0" y="27"/>
                </a:cubicBezTo>
                <a:cubicBezTo>
                  <a:pt x="49" y="27"/>
                  <a:pt x="49" y="27"/>
                  <a:pt x="49" y="27"/>
                </a:cubicBezTo>
                <a:lnTo>
                  <a:pt x="49" y="37"/>
                </a:lnTo>
                <a:close/>
                <a:moveTo>
                  <a:pt x="49" y="42"/>
                </a:moveTo>
                <a:cubicBezTo>
                  <a:pt x="49" y="47"/>
                  <a:pt x="46" y="50"/>
                  <a:pt x="41" y="50"/>
                </a:cubicBezTo>
                <a:cubicBezTo>
                  <a:pt x="39" y="50"/>
                  <a:pt x="39" y="50"/>
                  <a:pt x="39" y="50"/>
                </a:cubicBezTo>
                <a:cubicBezTo>
                  <a:pt x="29" y="61"/>
                  <a:pt x="29" y="61"/>
                  <a:pt x="29" y="61"/>
                </a:cubicBezTo>
                <a:cubicBezTo>
                  <a:pt x="29" y="50"/>
                  <a:pt x="29" y="50"/>
                  <a:pt x="29" y="50"/>
                </a:cubicBezTo>
                <a:cubicBezTo>
                  <a:pt x="7" y="50"/>
                  <a:pt x="7" y="50"/>
                  <a:pt x="7" y="50"/>
                </a:cubicBezTo>
                <a:cubicBezTo>
                  <a:pt x="3" y="50"/>
                  <a:pt x="0" y="47"/>
                  <a:pt x="0" y="42"/>
                </a:cubicBezTo>
                <a:cubicBezTo>
                  <a:pt x="0" y="40"/>
                  <a:pt x="0" y="40"/>
                  <a:pt x="0" y="40"/>
                </a:cubicBezTo>
                <a:cubicBezTo>
                  <a:pt x="49" y="40"/>
                  <a:pt x="49" y="40"/>
                  <a:pt x="49" y="40"/>
                </a:cubicBezTo>
                <a:lnTo>
                  <a:pt x="49" y="4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60950" lIns="121900" spcFirstLastPara="1" rIns="121900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9" name="Google Shape;2579;p78"/>
          <p:cNvSpPr/>
          <p:nvPr/>
        </p:nvSpPr>
        <p:spPr>
          <a:xfrm>
            <a:off x="6880225" y="2739708"/>
            <a:ext cx="490538" cy="450850"/>
          </a:xfrm>
          <a:custGeom>
            <a:rect b="b" l="l" r="r" t="t"/>
            <a:pathLst>
              <a:path extrusionOk="0" h="58" w="59">
                <a:moveTo>
                  <a:pt x="20" y="17"/>
                </a:moveTo>
                <a:cubicBezTo>
                  <a:pt x="20" y="18"/>
                  <a:pt x="19" y="19"/>
                  <a:pt x="17" y="19"/>
                </a:cubicBezTo>
                <a:cubicBezTo>
                  <a:pt x="3" y="19"/>
                  <a:pt x="3" y="19"/>
                  <a:pt x="3" y="19"/>
                </a:cubicBezTo>
                <a:cubicBezTo>
                  <a:pt x="2" y="19"/>
                  <a:pt x="0" y="18"/>
                  <a:pt x="0" y="17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2" y="0"/>
                  <a:pt x="3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19" y="0"/>
                  <a:pt x="20" y="1"/>
                  <a:pt x="20" y="2"/>
                </a:cubicBezTo>
                <a:lnTo>
                  <a:pt x="20" y="17"/>
                </a:lnTo>
                <a:close/>
                <a:moveTo>
                  <a:pt x="59" y="31"/>
                </a:moveTo>
                <a:cubicBezTo>
                  <a:pt x="59" y="47"/>
                  <a:pt x="46" y="58"/>
                  <a:pt x="30" y="58"/>
                </a:cubicBezTo>
                <a:cubicBezTo>
                  <a:pt x="13" y="58"/>
                  <a:pt x="0" y="47"/>
                  <a:pt x="0" y="31"/>
                </a:cubicBezTo>
                <a:cubicBezTo>
                  <a:pt x="0" y="26"/>
                  <a:pt x="0" y="26"/>
                  <a:pt x="0" y="26"/>
                </a:cubicBezTo>
                <a:cubicBezTo>
                  <a:pt x="0" y="25"/>
                  <a:pt x="2" y="24"/>
                  <a:pt x="3" y="24"/>
                </a:cubicBezTo>
                <a:cubicBezTo>
                  <a:pt x="17" y="24"/>
                  <a:pt x="17" y="24"/>
                  <a:pt x="17" y="24"/>
                </a:cubicBezTo>
                <a:cubicBezTo>
                  <a:pt x="19" y="24"/>
                  <a:pt x="20" y="25"/>
                  <a:pt x="20" y="26"/>
                </a:cubicBezTo>
                <a:cubicBezTo>
                  <a:pt x="20" y="31"/>
                  <a:pt x="20" y="31"/>
                  <a:pt x="20" y="31"/>
                </a:cubicBezTo>
                <a:cubicBezTo>
                  <a:pt x="20" y="38"/>
                  <a:pt x="28" y="38"/>
                  <a:pt x="30" y="38"/>
                </a:cubicBezTo>
                <a:cubicBezTo>
                  <a:pt x="31" y="38"/>
                  <a:pt x="39" y="38"/>
                  <a:pt x="39" y="31"/>
                </a:cubicBezTo>
                <a:cubicBezTo>
                  <a:pt x="39" y="26"/>
                  <a:pt x="39" y="26"/>
                  <a:pt x="39" y="26"/>
                </a:cubicBezTo>
                <a:cubicBezTo>
                  <a:pt x="39" y="25"/>
                  <a:pt x="40" y="24"/>
                  <a:pt x="42" y="24"/>
                </a:cubicBezTo>
                <a:cubicBezTo>
                  <a:pt x="56" y="24"/>
                  <a:pt x="56" y="24"/>
                  <a:pt x="56" y="24"/>
                </a:cubicBezTo>
                <a:cubicBezTo>
                  <a:pt x="58" y="24"/>
                  <a:pt x="59" y="25"/>
                  <a:pt x="59" y="26"/>
                </a:cubicBezTo>
                <a:lnTo>
                  <a:pt x="59" y="31"/>
                </a:lnTo>
                <a:close/>
                <a:moveTo>
                  <a:pt x="59" y="17"/>
                </a:moveTo>
                <a:cubicBezTo>
                  <a:pt x="59" y="18"/>
                  <a:pt x="58" y="19"/>
                  <a:pt x="56" y="19"/>
                </a:cubicBezTo>
                <a:cubicBezTo>
                  <a:pt x="42" y="19"/>
                  <a:pt x="42" y="19"/>
                  <a:pt x="42" y="19"/>
                </a:cubicBezTo>
                <a:cubicBezTo>
                  <a:pt x="40" y="19"/>
                  <a:pt x="39" y="18"/>
                  <a:pt x="39" y="17"/>
                </a:cubicBezTo>
                <a:cubicBezTo>
                  <a:pt x="39" y="2"/>
                  <a:pt x="39" y="2"/>
                  <a:pt x="39" y="2"/>
                </a:cubicBezTo>
                <a:cubicBezTo>
                  <a:pt x="39" y="1"/>
                  <a:pt x="40" y="0"/>
                  <a:pt x="42" y="0"/>
                </a:cubicBezTo>
                <a:cubicBezTo>
                  <a:pt x="56" y="0"/>
                  <a:pt x="56" y="0"/>
                  <a:pt x="56" y="0"/>
                </a:cubicBezTo>
                <a:cubicBezTo>
                  <a:pt x="58" y="0"/>
                  <a:pt x="59" y="1"/>
                  <a:pt x="59" y="2"/>
                </a:cubicBezTo>
                <a:lnTo>
                  <a:pt x="59" y="17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60950" lIns="121900" spcFirstLastPara="1" rIns="121900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0" name="Google Shape;2580;p78"/>
          <p:cNvSpPr/>
          <p:nvPr/>
        </p:nvSpPr>
        <p:spPr>
          <a:xfrm>
            <a:off x="6848475" y="3920808"/>
            <a:ext cx="565150" cy="427037"/>
          </a:xfrm>
          <a:custGeom>
            <a:rect b="b" l="l" r="r" t="t"/>
            <a:pathLst>
              <a:path extrusionOk="0" h="126" w="168">
                <a:moveTo>
                  <a:pt x="168" y="126"/>
                </a:moveTo>
                <a:lnTo>
                  <a:pt x="0" y="126"/>
                </a:lnTo>
                <a:lnTo>
                  <a:pt x="0" y="0"/>
                </a:lnTo>
                <a:lnTo>
                  <a:pt x="10" y="0"/>
                </a:lnTo>
                <a:lnTo>
                  <a:pt x="10" y="115"/>
                </a:lnTo>
                <a:lnTo>
                  <a:pt x="168" y="115"/>
                </a:lnTo>
                <a:lnTo>
                  <a:pt x="168" y="126"/>
                </a:lnTo>
                <a:close/>
                <a:moveTo>
                  <a:pt x="54" y="104"/>
                </a:moveTo>
                <a:lnTo>
                  <a:pt x="32" y="104"/>
                </a:lnTo>
                <a:lnTo>
                  <a:pt x="32" y="63"/>
                </a:lnTo>
                <a:lnTo>
                  <a:pt x="54" y="63"/>
                </a:lnTo>
                <a:lnTo>
                  <a:pt x="54" y="104"/>
                </a:lnTo>
                <a:close/>
                <a:moveTo>
                  <a:pt x="84" y="104"/>
                </a:moveTo>
                <a:lnTo>
                  <a:pt x="64" y="104"/>
                </a:lnTo>
                <a:lnTo>
                  <a:pt x="64" y="19"/>
                </a:lnTo>
                <a:lnTo>
                  <a:pt x="84" y="19"/>
                </a:lnTo>
                <a:lnTo>
                  <a:pt x="84" y="104"/>
                </a:lnTo>
                <a:close/>
                <a:moveTo>
                  <a:pt x="116" y="104"/>
                </a:moveTo>
                <a:lnTo>
                  <a:pt x="95" y="104"/>
                </a:lnTo>
                <a:lnTo>
                  <a:pt x="95" y="41"/>
                </a:lnTo>
                <a:lnTo>
                  <a:pt x="116" y="41"/>
                </a:lnTo>
                <a:lnTo>
                  <a:pt x="116" y="104"/>
                </a:lnTo>
                <a:close/>
                <a:moveTo>
                  <a:pt x="147" y="104"/>
                </a:moveTo>
                <a:lnTo>
                  <a:pt x="127" y="104"/>
                </a:lnTo>
                <a:lnTo>
                  <a:pt x="127" y="9"/>
                </a:lnTo>
                <a:lnTo>
                  <a:pt x="147" y="9"/>
                </a:lnTo>
                <a:lnTo>
                  <a:pt x="147" y="10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60950" lIns="121900" spcFirstLastPara="1" rIns="121900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1" name="Google Shape;2581;p78"/>
          <p:cNvSpPr/>
          <p:nvPr/>
        </p:nvSpPr>
        <p:spPr>
          <a:xfrm>
            <a:off x="6621463" y="4843145"/>
            <a:ext cx="1000125" cy="10001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2" name="Google Shape;2582;p78"/>
          <p:cNvSpPr/>
          <p:nvPr/>
        </p:nvSpPr>
        <p:spPr>
          <a:xfrm>
            <a:off x="7714680" y="1269683"/>
            <a:ext cx="4052498" cy="1000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3" name="Google Shape;2583;p78"/>
          <p:cNvSpPr/>
          <p:nvPr/>
        </p:nvSpPr>
        <p:spPr>
          <a:xfrm>
            <a:off x="7714680" y="2458720"/>
            <a:ext cx="4052498" cy="10001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4" name="Google Shape;2584;p78"/>
          <p:cNvSpPr/>
          <p:nvPr/>
        </p:nvSpPr>
        <p:spPr>
          <a:xfrm>
            <a:off x="7714680" y="3654108"/>
            <a:ext cx="4052498" cy="10001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5" name="Google Shape;2585;p78"/>
          <p:cNvSpPr txBox="1"/>
          <p:nvPr/>
        </p:nvSpPr>
        <p:spPr>
          <a:xfrm>
            <a:off x="7907008" y="1385570"/>
            <a:ext cx="3928251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6" name="Google Shape;2586;p78"/>
          <p:cNvSpPr txBox="1"/>
          <p:nvPr/>
        </p:nvSpPr>
        <p:spPr>
          <a:xfrm>
            <a:off x="7907008" y="2588895"/>
            <a:ext cx="3928251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7" name="Google Shape;2587;p78"/>
          <p:cNvSpPr txBox="1"/>
          <p:nvPr/>
        </p:nvSpPr>
        <p:spPr>
          <a:xfrm>
            <a:off x="7907008" y="3765233"/>
            <a:ext cx="3928251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8" name="Google Shape;2588;p78"/>
          <p:cNvSpPr/>
          <p:nvPr/>
        </p:nvSpPr>
        <p:spPr>
          <a:xfrm>
            <a:off x="7714680" y="4843145"/>
            <a:ext cx="4052498" cy="10001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9" name="Google Shape;2589;p78"/>
          <p:cNvSpPr txBox="1"/>
          <p:nvPr/>
        </p:nvSpPr>
        <p:spPr>
          <a:xfrm>
            <a:off x="7907008" y="4968558"/>
            <a:ext cx="3727413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0" name="Google Shape;2590;p78"/>
          <p:cNvSpPr/>
          <p:nvPr/>
        </p:nvSpPr>
        <p:spPr>
          <a:xfrm>
            <a:off x="6854825" y="5113020"/>
            <a:ext cx="544513" cy="450850"/>
          </a:xfrm>
          <a:custGeom>
            <a:rect b="b" l="l" r="r" t="t"/>
            <a:pathLst>
              <a:path extrusionOk="0" h="60" w="73">
                <a:moveTo>
                  <a:pt x="49" y="18"/>
                </a:moveTo>
                <a:cubicBezTo>
                  <a:pt x="37" y="18"/>
                  <a:pt x="27" y="27"/>
                  <a:pt x="27" y="39"/>
                </a:cubicBezTo>
                <a:cubicBezTo>
                  <a:pt x="27" y="41"/>
                  <a:pt x="28" y="42"/>
                  <a:pt x="28" y="44"/>
                </a:cubicBezTo>
                <a:cubicBezTo>
                  <a:pt x="27" y="44"/>
                  <a:pt x="26" y="44"/>
                  <a:pt x="26" y="44"/>
                </a:cubicBezTo>
                <a:cubicBezTo>
                  <a:pt x="22" y="44"/>
                  <a:pt x="20" y="44"/>
                  <a:pt x="17" y="43"/>
                </a:cubicBezTo>
                <a:cubicBezTo>
                  <a:pt x="8" y="47"/>
                  <a:pt x="8" y="47"/>
                  <a:pt x="8" y="47"/>
                </a:cubicBezTo>
                <a:cubicBezTo>
                  <a:pt x="10" y="40"/>
                  <a:pt x="10" y="40"/>
                  <a:pt x="10" y="40"/>
                </a:cubicBezTo>
                <a:cubicBezTo>
                  <a:pt x="4" y="35"/>
                  <a:pt x="0" y="29"/>
                  <a:pt x="0" y="22"/>
                </a:cubicBezTo>
                <a:cubicBezTo>
                  <a:pt x="0" y="10"/>
                  <a:pt x="11" y="0"/>
                  <a:pt x="26" y="0"/>
                </a:cubicBezTo>
                <a:cubicBezTo>
                  <a:pt x="38" y="0"/>
                  <a:pt x="50" y="8"/>
                  <a:pt x="52" y="18"/>
                </a:cubicBezTo>
                <a:cubicBezTo>
                  <a:pt x="51" y="18"/>
                  <a:pt x="50" y="18"/>
                  <a:pt x="49" y="18"/>
                </a:cubicBezTo>
                <a:close/>
                <a:moveTo>
                  <a:pt x="17" y="11"/>
                </a:moveTo>
                <a:cubicBezTo>
                  <a:pt x="15" y="11"/>
                  <a:pt x="13" y="12"/>
                  <a:pt x="13" y="14"/>
                </a:cubicBezTo>
                <a:cubicBezTo>
                  <a:pt x="13" y="16"/>
                  <a:pt x="15" y="18"/>
                  <a:pt x="17" y="18"/>
                </a:cubicBezTo>
                <a:cubicBezTo>
                  <a:pt x="19" y="18"/>
                  <a:pt x="20" y="16"/>
                  <a:pt x="20" y="14"/>
                </a:cubicBezTo>
                <a:cubicBezTo>
                  <a:pt x="20" y="12"/>
                  <a:pt x="19" y="11"/>
                  <a:pt x="17" y="11"/>
                </a:cubicBezTo>
                <a:close/>
                <a:moveTo>
                  <a:pt x="64" y="53"/>
                </a:moveTo>
                <a:cubicBezTo>
                  <a:pt x="66" y="60"/>
                  <a:pt x="66" y="60"/>
                  <a:pt x="66" y="60"/>
                </a:cubicBezTo>
                <a:cubicBezTo>
                  <a:pt x="59" y="56"/>
                  <a:pt x="59" y="56"/>
                  <a:pt x="59" y="56"/>
                </a:cubicBezTo>
                <a:cubicBezTo>
                  <a:pt x="56" y="56"/>
                  <a:pt x="53" y="57"/>
                  <a:pt x="51" y="57"/>
                </a:cubicBezTo>
                <a:cubicBezTo>
                  <a:pt x="39" y="57"/>
                  <a:pt x="29" y="49"/>
                  <a:pt x="29" y="38"/>
                </a:cubicBezTo>
                <a:cubicBezTo>
                  <a:pt x="29" y="28"/>
                  <a:pt x="39" y="20"/>
                  <a:pt x="51" y="20"/>
                </a:cubicBezTo>
                <a:cubicBezTo>
                  <a:pt x="63" y="20"/>
                  <a:pt x="73" y="28"/>
                  <a:pt x="73" y="38"/>
                </a:cubicBezTo>
                <a:cubicBezTo>
                  <a:pt x="73" y="44"/>
                  <a:pt x="69" y="49"/>
                  <a:pt x="64" y="53"/>
                </a:cubicBezTo>
                <a:close/>
                <a:moveTo>
                  <a:pt x="35" y="11"/>
                </a:moveTo>
                <a:cubicBezTo>
                  <a:pt x="33" y="11"/>
                  <a:pt x="31" y="12"/>
                  <a:pt x="31" y="14"/>
                </a:cubicBezTo>
                <a:cubicBezTo>
                  <a:pt x="31" y="16"/>
                  <a:pt x="33" y="18"/>
                  <a:pt x="35" y="18"/>
                </a:cubicBezTo>
                <a:cubicBezTo>
                  <a:pt x="37" y="18"/>
                  <a:pt x="39" y="16"/>
                  <a:pt x="39" y="14"/>
                </a:cubicBezTo>
                <a:cubicBezTo>
                  <a:pt x="39" y="12"/>
                  <a:pt x="37" y="11"/>
                  <a:pt x="35" y="11"/>
                </a:cubicBezTo>
                <a:close/>
                <a:moveTo>
                  <a:pt x="44" y="30"/>
                </a:moveTo>
                <a:cubicBezTo>
                  <a:pt x="42" y="30"/>
                  <a:pt x="41" y="31"/>
                  <a:pt x="41" y="33"/>
                </a:cubicBezTo>
                <a:cubicBezTo>
                  <a:pt x="41" y="34"/>
                  <a:pt x="42" y="35"/>
                  <a:pt x="44" y="35"/>
                </a:cubicBezTo>
                <a:cubicBezTo>
                  <a:pt x="46" y="35"/>
                  <a:pt x="47" y="34"/>
                  <a:pt x="47" y="33"/>
                </a:cubicBezTo>
                <a:cubicBezTo>
                  <a:pt x="47" y="31"/>
                  <a:pt x="46" y="30"/>
                  <a:pt x="44" y="30"/>
                </a:cubicBezTo>
                <a:close/>
                <a:moveTo>
                  <a:pt x="58" y="30"/>
                </a:moveTo>
                <a:cubicBezTo>
                  <a:pt x="57" y="30"/>
                  <a:pt x="55" y="31"/>
                  <a:pt x="55" y="33"/>
                </a:cubicBezTo>
                <a:cubicBezTo>
                  <a:pt x="55" y="34"/>
                  <a:pt x="57" y="35"/>
                  <a:pt x="58" y="35"/>
                </a:cubicBezTo>
                <a:cubicBezTo>
                  <a:pt x="60" y="35"/>
                  <a:pt x="61" y="34"/>
                  <a:pt x="61" y="33"/>
                </a:cubicBezTo>
                <a:cubicBezTo>
                  <a:pt x="61" y="31"/>
                  <a:pt x="60" y="30"/>
                  <a:pt x="58" y="3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60950" lIns="121900" spcFirstLastPara="1" rIns="121900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4" name="Shape 2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5" name="Google Shape;2595;p79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Stacked Bar</a:t>
            </a:r>
            <a:endParaRPr/>
          </a:p>
        </p:txBody>
      </p:sp>
      <p:sp>
        <p:nvSpPr>
          <p:cNvPr id="2596" name="Google Shape;2596;p79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597" name="Google Shape;2597;p79"/>
          <p:cNvGraphicFramePr/>
          <p:nvPr/>
        </p:nvGraphicFramePr>
        <p:xfrm>
          <a:off x="419099" y="978622"/>
          <a:ext cx="10667386" cy="5046561"/>
        </p:xfrm>
        <a:graphic>
          <a:graphicData uri="http://schemas.openxmlformats.org/drawingml/2006/chart">
            <c:chart r:id="rId3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8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sp>
        <p:nvSpPr>
          <p:cNvPr id="254" name="Google Shape;254;p8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8"/>
          <p:cNvSpPr txBox="1"/>
          <p:nvPr/>
        </p:nvSpPr>
        <p:spPr>
          <a:xfrm>
            <a:off x="549930" y="1067490"/>
            <a:ext cx="2563270" cy="26709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8"/>
          <p:cNvSpPr txBox="1"/>
          <p:nvPr/>
        </p:nvSpPr>
        <p:spPr>
          <a:xfrm>
            <a:off x="5372134" y="1067490"/>
            <a:ext cx="1852570" cy="26709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8"/>
          <p:cNvSpPr txBox="1"/>
          <p:nvPr/>
        </p:nvSpPr>
        <p:spPr>
          <a:xfrm>
            <a:off x="7513622" y="1067490"/>
            <a:ext cx="1852570" cy="26709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8"/>
          <p:cNvSpPr txBox="1"/>
          <p:nvPr/>
        </p:nvSpPr>
        <p:spPr>
          <a:xfrm>
            <a:off x="9655113" y="1067490"/>
            <a:ext cx="1852570" cy="26709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"/>
          <p:cNvSpPr txBox="1"/>
          <p:nvPr/>
        </p:nvSpPr>
        <p:spPr>
          <a:xfrm>
            <a:off x="3230645" y="1067490"/>
            <a:ext cx="1852570" cy="26709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60" name="Google Shape;260;p8"/>
          <p:cNvCxnSpPr/>
          <p:nvPr/>
        </p:nvCxnSpPr>
        <p:spPr>
          <a:xfrm>
            <a:off x="3230643" y="3737501"/>
            <a:ext cx="8277039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61" name="Google Shape;261;p8"/>
          <p:cNvSpPr txBox="1"/>
          <p:nvPr/>
        </p:nvSpPr>
        <p:spPr>
          <a:xfrm>
            <a:off x="549928" y="1687754"/>
            <a:ext cx="2563270" cy="18764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0800" lIns="70800" spcFirstLastPara="1" rIns="70800" wrap="square" tIns="7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"/>
          <p:cNvSpPr txBox="1"/>
          <p:nvPr/>
        </p:nvSpPr>
        <p:spPr>
          <a:xfrm>
            <a:off x="3230644" y="2512784"/>
            <a:ext cx="1852570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63" name="Google Shape;263;p8"/>
          <p:cNvSpPr txBox="1"/>
          <p:nvPr/>
        </p:nvSpPr>
        <p:spPr>
          <a:xfrm>
            <a:off x="5372134" y="2512784"/>
            <a:ext cx="1852570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64" name="Google Shape;264;p8"/>
          <p:cNvSpPr txBox="1"/>
          <p:nvPr/>
        </p:nvSpPr>
        <p:spPr>
          <a:xfrm>
            <a:off x="7511135" y="2512784"/>
            <a:ext cx="1852570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65" name="Google Shape;265;p8"/>
          <p:cNvSpPr txBox="1"/>
          <p:nvPr/>
        </p:nvSpPr>
        <p:spPr>
          <a:xfrm>
            <a:off x="9650137" y="2512784"/>
            <a:ext cx="1852570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66" name="Google Shape;266;p8"/>
          <p:cNvSpPr txBox="1"/>
          <p:nvPr/>
        </p:nvSpPr>
        <p:spPr>
          <a:xfrm>
            <a:off x="549928" y="3910852"/>
            <a:ext cx="2563270" cy="18764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0800" lIns="70800" spcFirstLastPara="1" rIns="70800" wrap="square" tIns="7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"/>
          <p:cNvSpPr txBox="1"/>
          <p:nvPr/>
        </p:nvSpPr>
        <p:spPr>
          <a:xfrm>
            <a:off x="3230644" y="4735881"/>
            <a:ext cx="1852570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68" name="Google Shape;268;p8"/>
          <p:cNvSpPr txBox="1"/>
          <p:nvPr/>
        </p:nvSpPr>
        <p:spPr>
          <a:xfrm>
            <a:off x="5372134" y="4735881"/>
            <a:ext cx="1852570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69" name="Google Shape;269;p8"/>
          <p:cNvSpPr txBox="1"/>
          <p:nvPr/>
        </p:nvSpPr>
        <p:spPr>
          <a:xfrm>
            <a:off x="7511135" y="4735881"/>
            <a:ext cx="1852570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70" name="Google Shape;270;p8"/>
          <p:cNvSpPr txBox="1"/>
          <p:nvPr/>
        </p:nvSpPr>
        <p:spPr>
          <a:xfrm>
            <a:off x="9650137" y="4735881"/>
            <a:ext cx="1852570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cxnSp>
        <p:nvCxnSpPr>
          <p:cNvPr id="271" name="Google Shape;271;p8"/>
          <p:cNvCxnSpPr/>
          <p:nvPr/>
        </p:nvCxnSpPr>
        <p:spPr>
          <a:xfrm>
            <a:off x="5372134" y="1403461"/>
            <a:ext cx="1852570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72" name="Google Shape;272;p8"/>
          <p:cNvCxnSpPr/>
          <p:nvPr/>
        </p:nvCxnSpPr>
        <p:spPr>
          <a:xfrm>
            <a:off x="7513622" y="1403461"/>
            <a:ext cx="1852570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73" name="Google Shape;273;p8"/>
          <p:cNvCxnSpPr/>
          <p:nvPr/>
        </p:nvCxnSpPr>
        <p:spPr>
          <a:xfrm>
            <a:off x="9655112" y="1403461"/>
            <a:ext cx="1852570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74" name="Google Shape;274;p8"/>
          <p:cNvCxnSpPr/>
          <p:nvPr/>
        </p:nvCxnSpPr>
        <p:spPr>
          <a:xfrm>
            <a:off x="3230644" y="1403461"/>
            <a:ext cx="1852570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1" name="Shape 2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2" name="Google Shape;2602;p80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Column</a:t>
            </a:r>
            <a:endParaRPr/>
          </a:p>
        </p:txBody>
      </p:sp>
      <p:sp>
        <p:nvSpPr>
          <p:cNvPr id="2603" name="Google Shape;2603;p80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604" name="Google Shape;2604;p80"/>
          <p:cNvGraphicFramePr/>
          <p:nvPr/>
        </p:nvGraphicFramePr>
        <p:xfrm>
          <a:off x="419099" y="1467709"/>
          <a:ext cx="10667386" cy="3922581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2605" name="Google Shape;2605;p80"/>
          <p:cNvSpPr/>
          <p:nvPr/>
        </p:nvSpPr>
        <p:spPr>
          <a:xfrm>
            <a:off x="4004887" y="5411552"/>
            <a:ext cx="343482" cy="34348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/>
          </a:p>
        </p:txBody>
      </p:sp>
      <p:sp>
        <p:nvSpPr>
          <p:cNvPr id="2606" name="Google Shape;2606;p80"/>
          <p:cNvSpPr txBox="1"/>
          <p:nvPr/>
        </p:nvSpPr>
        <p:spPr>
          <a:xfrm>
            <a:off x="4461859" y="5490962"/>
            <a:ext cx="1419832" cy="18466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607" name="Google Shape;2607;p80"/>
          <p:cNvSpPr/>
          <p:nvPr/>
        </p:nvSpPr>
        <p:spPr>
          <a:xfrm>
            <a:off x="6290018" y="5411552"/>
            <a:ext cx="343482" cy="34348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/>
          </a:p>
        </p:txBody>
      </p:sp>
      <p:sp>
        <p:nvSpPr>
          <p:cNvPr id="2608" name="Google Shape;2608;p80"/>
          <p:cNvSpPr txBox="1"/>
          <p:nvPr/>
        </p:nvSpPr>
        <p:spPr>
          <a:xfrm>
            <a:off x="6746993" y="5490962"/>
            <a:ext cx="1476214" cy="18466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2" name="Shape 2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3" name="Google Shape;2613;p81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Clustered Column / Pie</a:t>
            </a:r>
            <a:endParaRPr/>
          </a:p>
        </p:txBody>
      </p:sp>
      <p:sp>
        <p:nvSpPr>
          <p:cNvPr id="2614" name="Google Shape;2614;p81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5" name="Google Shape;2615;p81"/>
          <p:cNvSpPr/>
          <p:nvPr/>
        </p:nvSpPr>
        <p:spPr>
          <a:xfrm>
            <a:off x="550226" y="1591386"/>
            <a:ext cx="6706701" cy="1961090"/>
          </a:xfrm>
          <a:prstGeom prst="rect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4350" lIns="88750" spcFirstLastPara="1" rIns="88750" wrap="square" tIns="44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65"/>
              <a:buFont typeface="Arial"/>
              <a:buNone/>
            </a:pPr>
            <a:r>
              <a:t/>
            </a:r>
            <a:endParaRPr b="0" i="0" sz="116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6" name="Google Shape;2616;p81"/>
          <p:cNvSpPr/>
          <p:nvPr/>
        </p:nvSpPr>
        <p:spPr>
          <a:xfrm>
            <a:off x="7413863" y="1591386"/>
            <a:ext cx="4274178" cy="1961090"/>
          </a:xfrm>
          <a:prstGeom prst="rect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4350" lIns="88750" spcFirstLastPara="1" rIns="88750" wrap="square" tIns="44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65"/>
              <a:buFont typeface="Arial"/>
              <a:buNone/>
            </a:pPr>
            <a:r>
              <a:t/>
            </a:r>
            <a:endParaRPr b="0" i="0" sz="116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7" name="Google Shape;2617;p81"/>
          <p:cNvSpPr/>
          <p:nvPr/>
        </p:nvSpPr>
        <p:spPr>
          <a:xfrm>
            <a:off x="550226" y="1196446"/>
            <a:ext cx="6706701" cy="402813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4350" lIns="88750" spcFirstLastPara="1" rIns="88750" wrap="square" tIns="44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en-US" sz="1537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0" i="0" sz="1537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8" name="Google Shape;2618;p81"/>
          <p:cNvSpPr/>
          <p:nvPr/>
        </p:nvSpPr>
        <p:spPr>
          <a:xfrm>
            <a:off x="7413863" y="1196446"/>
            <a:ext cx="4274178" cy="402813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4350" lIns="88750" spcFirstLastPara="1" rIns="88750" wrap="square" tIns="44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en-US" sz="1537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0" i="0" sz="1537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619" name="Google Shape;2619;p81"/>
          <p:cNvGraphicFramePr/>
          <p:nvPr/>
        </p:nvGraphicFramePr>
        <p:xfrm>
          <a:off x="580006" y="1666291"/>
          <a:ext cx="6573837" cy="1811284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2620" name="Google Shape;2620;p81"/>
          <p:cNvSpPr/>
          <p:nvPr/>
        </p:nvSpPr>
        <p:spPr>
          <a:xfrm>
            <a:off x="8440559" y="2638065"/>
            <a:ext cx="411504" cy="670679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DA1E28"/>
          </a:solidFill>
          <a:ln>
            <a:noFill/>
          </a:ln>
        </p:spPr>
        <p:txBody>
          <a:bodyPr anchorCtr="0" anchor="ctr" bIns="44350" lIns="88750" spcFirstLastPara="1" rIns="88750" wrap="square" tIns="44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65"/>
              <a:buFont typeface="Arial"/>
              <a:buNone/>
            </a:pPr>
            <a:r>
              <a:t/>
            </a:r>
            <a:endParaRPr b="0" i="0" sz="116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1" name="Google Shape;2621;p81"/>
          <p:cNvSpPr/>
          <p:nvPr/>
        </p:nvSpPr>
        <p:spPr>
          <a:xfrm flipH="1" rot="10800000">
            <a:off x="8440559" y="1873661"/>
            <a:ext cx="411504" cy="670679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24A148"/>
          </a:solidFill>
          <a:ln>
            <a:noFill/>
          </a:ln>
        </p:spPr>
        <p:txBody>
          <a:bodyPr anchorCtr="0" anchor="ctr" bIns="44350" lIns="88750" spcFirstLastPara="1" rIns="88750" wrap="square" tIns="44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65"/>
              <a:buFont typeface="Arial"/>
              <a:buNone/>
            </a:pPr>
            <a:r>
              <a:t/>
            </a:r>
            <a:endParaRPr b="0" i="0" sz="116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2" name="Google Shape;2622;p81"/>
          <p:cNvSpPr txBox="1"/>
          <p:nvPr/>
        </p:nvSpPr>
        <p:spPr>
          <a:xfrm>
            <a:off x="7479364" y="2085910"/>
            <a:ext cx="943656" cy="3600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70"/>
              <a:buFont typeface="Arial"/>
              <a:buNone/>
            </a:pPr>
            <a:r>
              <a:rPr b="0" i="0" lang="en-US" sz="117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b="0" i="0" sz="117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3" name="Google Shape;2623;p81"/>
          <p:cNvSpPr txBox="1"/>
          <p:nvPr/>
        </p:nvSpPr>
        <p:spPr>
          <a:xfrm>
            <a:off x="7479364" y="1770827"/>
            <a:ext cx="943656" cy="269644"/>
          </a:xfrm>
          <a:prstGeom prst="rect">
            <a:avLst/>
          </a:prstGeom>
          <a:noFill/>
          <a:ln>
            <a:noFill/>
          </a:ln>
        </p:spPr>
        <p:txBody>
          <a:bodyPr anchorCtr="0" anchor="b" bIns="44350" lIns="0" spcFirstLastPara="1" rIns="0" wrap="square" tIns="443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70"/>
              <a:buFont typeface="Arial"/>
              <a:buNone/>
            </a:pPr>
            <a:r>
              <a:rPr b="1" i="0" lang="en-US" sz="117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XX%</a:t>
            </a:r>
            <a:endParaRPr b="0" i="0" sz="117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4" name="Google Shape;2624;p81"/>
          <p:cNvSpPr txBox="1"/>
          <p:nvPr/>
        </p:nvSpPr>
        <p:spPr>
          <a:xfrm>
            <a:off x="7479364" y="3132808"/>
            <a:ext cx="943656" cy="3600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70"/>
              <a:buFont typeface="Arial"/>
              <a:buNone/>
            </a:pPr>
            <a:r>
              <a:rPr b="0" i="0" lang="en-US" sz="117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b="0" i="0" sz="117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5" name="Google Shape;2625;p81"/>
          <p:cNvSpPr txBox="1"/>
          <p:nvPr/>
        </p:nvSpPr>
        <p:spPr>
          <a:xfrm>
            <a:off x="7479364" y="2817725"/>
            <a:ext cx="943656" cy="269644"/>
          </a:xfrm>
          <a:prstGeom prst="rect">
            <a:avLst/>
          </a:prstGeom>
          <a:noFill/>
          <a:ln>
            <a:noFill/>
          </a:ln>
        </p:spPr>
        <p:txBody>
          <a:bodyPr anchorCtr="0" anchor="b" bIns="44350" lIns="0" spcFirstLastPara="1" rIns="0" wrap="square" tIns="443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70"/>
              <a:buFont typeface="Arial"/>
              <a:buNone/>
            </a:pPr>
            <a:r>
              <a:rPr b="1" i="0" lang="en-US" sz="117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XX%</a:t>
            </a:r>
            <a:endParaRPr b="0" i="0" sz="117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6" name="Google Shape;2626;p81"/>
          <p:cNvSpPr/>
          <p:nvPr/>
        </p:nvSpPr>
        <p:spPr>
          <a:xfrm>
            <a:off x="550235" y="4075842"/>
            <a:ext cx="11144184" cy="1675904"/>
          </a:xfrm>
          <a:prstGeom prst="rect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4350" lIns="88750" spcFirstLastPara="1" rIns="88750" wrap="square" tIns="44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Arial"/>
              <a:buNone/>
            </a:pPr>
            <a:r>
              <a:t/>
            </a:r>
            <a:endParaRPr b="0" i="0" sz="97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7" name="Google Shape;2627;p81"/>
          <p:cNvSpPr/>
          <p:nvPr/>
        </p:nvSpPr>
        <p:spPr>
          <a:xfrm>
            <a:off x="550235" y="3680901"/>
            <a:ext cx="11144184" cy="402813"/>
          </a:xfrm>
          <a:prstGeom prst="rect">
            <a:avLst/>
          </a:prstGeom>
          <a:solidFill>
            <a:schemeClr val="accent2"/>
          </a:solidFill>
          <a:ln cap="flat" cmpd="sng" w="127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4350" lIns="88750" spcFirstLastPara="1" rIns="88750" wrap="square" tIns="44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en-US" sz="117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0" i="0" sz="117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8" name="Google Shape;2628;p81"/>
          <p:cNvSpPr/>
          <p:nvPr/>
        </p:nvSpPr>
        <p:spPr>
          <a:xfrm>
            <a:off x="550235" y="4081560"/>
            <a:ext cx="11144184" cy="402813"/>
          </a:xfrm>
          <a:prstGeom prst="rect">
            <a:avLst/>
          </a:prstGeom>
          <a:solidFill>
            <a:schemeClr val="lt2">
              <a:alpha val="49803"/>
            </a:schemeClr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Arial"/>
              <a:buNone/>
            </a:pPr>
            <a:r>
              <a:t/>
            </a:r>
            <a:endParaRPr b="0" i="0" sz="975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629" name="Google Shape;2629;p81"/>
          <p:cNvGraphicFramePr/>
          <p:nvPr/>
        </p:nvGraphicFramePr>
        <p:xfrm>
          <a:off x="9233180" y="4492264"/>
          <a:ext cx="2445470" cy="402813"/>
        </p:xfrm>
        <a:graphic>
          <a:graphicData uri="http://schemas.openxmlformats.org/drawingml/2006/chart">
            <c:chart r:id="rId4"/>
          </a:graphicData>
        </a:graphic>
      </p:graphicFrame>
      <p:graphicFrame>
        <p:nvGraphicFramePr>
          <p:cNvPr id="2630" name="Google Shape;2630;p81"/>
          <p:cNvGraphicFramePr/>
          <p:nvPr/>
        </p:nvGraphicFramePr>
        <p:xfrm>
          <a:off x="9233180" y="5178777"/>
          <a:ext cx="2445470" cy="402813"/>
        </p:xfrm>
        <a:graphic>
          <a:graphicData uri="http://schemas.openxmlformats.org/drawingml/2006/chart">
            <c:chart r:id="rId5"/>
          </a:graphicData>
        </a:graphic>
      </p:graphicFrame>
      <p:sp>
        <p:nvSpPr>
          <p:cNvPr id="2631" name="Google Shape;2631;p81"/>
          <p:cNvSpPr txBox="1"/>
          <p:nvPr/>
        </p:nvSpPr>
        <p:spPr>
          <a:xfrm>
            <a:off x="550234" y="4171046"/>
            <a:ext cx="1487731" cy="2396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4350" lIns="88750" spcFirstLastPara="1" rIns="88750" wrap="square" tIns="443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Arial"/>
              <a:buNone/>
            </a:pPr>
            <a:r>
              <a:rPr b="1" i="0" lang="en-US" sz="9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b="1" i="0" sz="975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2" name="Google Shape;2632;p81"/>
          <p:cNvSpPr txBox="1"/>
          <p:nvPr/>
        </p:nvSpPr>
        <p:spPr>
          <a:xfrm>
            <a:off x="2267244" y="4171047"/>
            <a:ext cx="1152204" cy="2396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4350" lIns="88750" spcFirstLastPara="1" rIns="88750" wrap="square" tIns="443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Arial"/>
              <a:buNone/>
            </a:pPr>
            <a:r>
              <a:rPr b="1" i="0" lang="en-US" sz="9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b="1" i="0" sz="975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3" name="Google Shape;2633;p81"/>
          <p:cNvSpPr txBox="1"/>
          <p:nvPr/>
        </p:nvSpPr>
        <p:spPr>
          <a:xfrm>
            <a:off x="3648727" y="4171047"/>
            <a:ext cx="1152204" cy="2396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4350" lIns="88750" spcFirstLastPara="1" rIns="88750" wrap="square" tIns="443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Arial"/>
              <a:buNone/>
            </a:pPr>
            <a:r>
              <a:rPr b="1" i="0" lang="en-US" sz="9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b="1" i="0" sz="975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4" name="Google Shape;2634;p81"/>
          <p:cNvSpPr txBox="1"/>
          <p:nvPr/>
        </p:nvSpPr>
        <p:spPr>
          <a:xfrm>
            <a:off x="5030212" y="4171047"/>
            <a:ext cx="1152204" cy="2396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4350" lIns="88750" spcFirstLastPara="1" rIns="88750" wrap="square" tIns="443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Arial"/>
              <a:buNone/>
            </a:pPr>
            <a:r>
              <a:rPr b="1" i="0" lang="en-US" sz="9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b="1" i="0" sz="975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5" name="Google Shape;2635;p81"/>
          <p:cNvSpPr txBox="1"/>
          <p:nvPr/>
        </p:nvSpPr>
        <p:spPr>
          <a:xfrm>
            <a:off x="6411695" y="4171047"/>
            <a:ext cx="1152204" cy="2396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4350" lIns="88750" spcFirstLastPara="1" rIns="88750" wrap="square" tIns="443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Arial"/>
              <a:buNone/>
            </a:pPr>
            <a:r>
              <a:rPr b="1" i="0" lang="en-US" sz="9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b="1" i="0" sz="975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6" name="Google Shape;2636;p81"/>
          <p:cNvSpPr txBox="1"/>
          <p:nvPr/>
        </p:nvSpPr>
        <p:spPr>
          <a:xfrm>
            <a:off x="7793179" y="4171047"/>
            <a:ext cx="1152204" cy="2396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4350" lIns="88750" spcFirstLastPara="1" rIns="88750" wrap="square" tIns="443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Arial"/>
              <a:buNone/>
            </a:pPr>
            <a:r>
              <a:rPr b="1" i="0" lang="en-US" sz="9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b="1" i="0" sz="975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7" name="Google Shape;2637;p81"/>
          <p:cNvSpPr txBox="1"/>
          <p:nvPr/>
        </p:nvSpPr>
        <p:spPr>
          <a:xfrm>
            <a:off x="9263910" y="4171045"/>
            <a:ext cx="2338962" cy="2396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4350" lIns="0" spcFirstLastPara="1" rIns="88750" wrap="square" tIns="443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Arial"/>
              <a:buNone/>
            </a:pPr>
            <a:r>
              <a:rPr b="1" i="0" lang="en-US" sz="9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b="1" i="0" sz="975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8" name="Google Shape;2638;p81"/>
          <p:cNvSpPr txBox="1"/>
          <p:nvPr/>
        </p:nvSpPr>
        <p:spPr>
          <a:xfrm>
            <a:off x="550234" y="4592827"/>
            <a:ext cx="1487731" cy="2200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4350" lIns="88750" spcFirstLastPara="1" rIns="88750" wrap="square" tIns="443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Arial"/>
              <a:buNone/>
            </a:pPr>
            <a:r>
              <a:rPr b="0" i="0" lang="en-US" sz="9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b="0" i="0" sz="975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9" name="Google Shape;2639;p81"/>
          <p:cNvSpPr txBox="1"/>
          <p:nvPr/>
        </p:nvSpPr>
        <p:spPr>
          <a:xfrm>
            <a:off x="2267244" y="4592827"/>
            <a:ext cx="1152204" cy="2200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4350" lIns="88750" spcFirstLastPara="1" rIns="88750" wrap="square" tIns="44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Arial"/>
              <a:buNone/>
            </a:pPr>
            <a:r>
              <a:rPr b="0" i="0" lang="en-US" sz="9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 b="0" i="0" sz="975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0" name="Google Shape;2640;p81"/>
          <p:cNvSpPr txBox="1"/>
          <p:nvPr/>
        </p:nvSpPr>
        <p:spPr>
          <a:xfrm>
            <a:off x="3648727" y="4592827"/>
            <a:ext cx="1152204" cy="2200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4350" lIns="88750" spcFirstLastPara="1" rIns="88750" wrap="square" tIns="44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Arial"/>
              <a:buNone/>
            </a:pPr>
            <a:r>
              <a:rPr b="0" i="0" lang="en-US" sz="9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 b="0" i="0" sz="975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1" name="Google Shape;2641;p81"/>
          <p:cNvSpPr txBox="1"/>
          <p:nvPr/>
        </p:nvSpPr>
        <p:spPr>
          <a:xfrm>
            <a:off x="5030212" y="4592827"/>
            <a:ext cx="1152204" cy="2200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4350" lIns="88750" spcFirstLastPara="1" rIns="88750" wrap="square" tIns="44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Arial"/>
              <a:buNone/>
            </a:pPr>
            <a:r>
              <a:rPr b="0" i="0" lang="en-US" sz="9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 b="0" i="0" sz="975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2" name="Google Shape;2642;p81"/>
          <p:cNvSpPr txBox="1"/>
          <p:nvPr/>
        </p:nvSpPr>
        <p:spPr>
          <a:xfrm>
            <a:off x="6411695" y="4592827"/>
            <a:ext cx="1152204" cy="2200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4350" lIns="88750" spcFirstLastPara="1" rIns="88750" wrap="square" tIns="44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Arial"/>
              <a:buNone/>
            </a:pPr>
            <a:r>
              <a:rPr b="0" i="0" lang="en-US" sz="9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 b="0" i="0" sz="975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3" name="Google Shape;2643;p81"/>
          <p:cNvSpPr txBox="1"/>
          <p:nvPr/>
        </p:nvSpPr>
        <p:spPr>
          <a:xfrm>
            <a:off x="7793179" y="4592827"/>
            <a:ext cx="1152204" cy="2200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4350" lIns="88750" spcFirstLastPara="1" rIns="88750" wrap="square" tIns="44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Arial"/>
              <a:buNone/>
            </a:pPr>
            <a:r>
              <a:rPr b="0" i="0" lang="en-US" sz="9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 b="0" i="0" sz="975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4" name="Google Shape;2644;p81"/>
          <p:cNvSpPr txBox="1"/>
          <p:nvPr/>
        </p:nvSpPr>
        <p:spPr>
          <a:xfrm>
            <a:off x="550234" y="5284121"/>
            <a:ext cx="1487731" cy="2200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4350" lIns="88750" spcFirstLastPara="1" rIns="88750" wrap="square" tIns="443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Arial"/>
              <a:buNone/>
            </a:pPr>
            <a:r>
              <a:rPr b="0" i="0" lang="en-US" sz="9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b="0" i="0" sz="975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5" name="Google Shape;2645;p81"/>
          <p:cNvSpPr txBox="1"/>
          <p:nvPr/>
        </p:nvSpPr>
        <p:spPr>
          <a:xfrm>
            <a:off x="2267244" y="5284121"/>
            <a:ext cx="1152204" cy="2200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4350" lIns="88750" spcFirstLastPara="1" rIns="88750" wrap="square" tIns="44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Arial"/>
              <a:buNone/>
            </a:pPr>
            <a:r>
              <a:rPr b="0" i="0" lang="en-US" sz="9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 b="0" i="0" sz="975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6" name="Google Shape;2646;p81"/>
          <p:cNvSpPr txBox="1"/>
          <p:nvPr/>
        </p:nvSpPr>
        <p:spPr>
          <a:xfrm>
            <a:off x="3648727" y="5284121"/>
            <a:ext cx="1152204" cy="2200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4350" lIns="88750" spcFirstLastPara="1" rIns="88750" wrap="square" tIns="44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Arial"/>
              <a:buNone/>
            </a:pPr>
            <a:r>
              <a:rPr b="0" i="0" lang="en-US" sz="9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 b="0" i="0" sz="975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7" name="Google Shape;2647;p81"/>
          <p:cNvSpPr txBox="1"/>
          <p:nvPr/>
        </p:nvSpPr>
        <p:spPr>
          <a:xfrm>
            <a:off x="5030212" y="5284121"/>
            <a:ext cx="1152204" cy="2200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4350" lIns="88750" spcFirstLastPara="1" rIns="88750" wrap="square" tIns="44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Arial"/>
              <a:buNone/>
            </a:pPr>
            <a:r>
              <a:rPr b="0" i="0" lang="en-US" sz="9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 b="0" i="0" sz="975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8" name="Google Shape;2648;p81"/>
          <p:cNvSpPr txBox="1"/>
          <p:nvPr/>
        </p:nvSpPr>
        <p:spPr>
          <a:xfrm>
            <a:off x="6411695" y="5284121"/>
            <a:ext cx="1152204" cy="2200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4350" lIns="88750" spcFirstLastPara="1" rIns="88750" wrap="square" tIns="44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Arial"/>
              <a:buNone/>
            </a:pPr>
            <a:r>
              <a:rPr b="0" i="0" lang="en-US" sz="9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 b="0" i="0" sz="975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9" name="Google Shape;2649;p81"/>
          <p:cNvSpPr txBox="1"/>
          <p:nvPr/>
        </p:nvSpPr>
        <p:spPr>
          <a:xfrm>
            <a:off x="7793179" y="5284121"/>
            <a:ext cx="1152204" cy="2200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4350" lIns="88750" spcFirstLastPara="1" rIns="88750" wrap="square" tIns="44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Arial"/>
              <a:buNone/>
            </a:pPr>
            <a:r>
              <a:rPr b="0" i="0" lang="en-US" sz="9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 b="0" i="0" sz="975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650" name="Google Shape;2650;p81"/>
          <p:cNvCxnSpPr/>
          <p:nvPr/>
        </p:nvCxnSpPr>
        <p:spPr>
          <a:xfrm>
            <a:off x="2152599" y="4592831"/>
            <a:ext cx="0" cy="1085149"/>
          </a:xfrm>
          <a:prstGeom prst="straightConnector1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651" name="Google Shape;2651;p81"/>
          <p:cNvCxnSpPr/>
          <p:nvPr/>
        </p:nvCxnSpPr>
        <p:spPr>
          <a:xfrm>
            <a:off x="3534082" y="4592831"/>
            <a:ext cx="0" cy="1085149"/>
          </a:xfrm>
          <a:prstGeom prst="straightConnector1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652" name="Google Shape;2652;p81"/>
          <p:cNvCxnSpPr/>
          <p:nvPr/>
        </p:nvCxnSpPr>
        <p:spPr>
          <a:xfrm>
            <a:off x="4915565" y="4592831"/>
            <a:ext cx="0" cy="1085149"/>
          </a:xfrm>
          <a:prstGeom prst="straightConnector1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653" name="Google Shape;2653;p81"/>
          <p:cNvCxnSpPr/>
          <p:nvPr/>
        </p:nvCxnSpPr>
        <p:spPr>
          <a:xfrm>
            <a:off x="6297051" y="4592831"/>
            <a:ext cx="0" cy="1085149"/>
          </a:xfrm>
          <a:prstGeom prst="straightConnector1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654" name="Google Shape;2654;p81"/>
          <p:cNvCxnSpPr/>
          <p:nvPr/>
        </p:nvCxnSpPr>
        <p:spPr>
          <a:xfrm>
            <a:off x="7678537" y="4592831"/>
            <a:ext cx="0" cy="1085149"/>
          </a:xfrm>
          <a:prstGeom prst="straightConnector1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655" name="Google Shape;2655;p81"/>
          <p:cNvCxnSpPr/>
          <p:nvPr/>
        </p:nvCxnSpPr>
        <p:spPr>
          <a:xfrm>
            <a:off x="9060015" y="4592831"/>
            <a:ext cx="0" cy="1085149"/>
          </a:xfrm>
          <a:prstGeom prst="straightConnector1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656" name="Google Shape;2656;p81"/>
          <p:cNvSpPr txBox="1"/>
          <p:nvPr/>
        </p:nvSpPr>
        <p:spPr>
          <a:xfrm>
            <a:off x="10030998" y="4635442"/>
            <a:ext cx="303412" cy="1500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75"/>
              <a:buFont typeface="Arial"/>
              <a:buNone/>
            </a:pPr>
            <a:r>
              <a:rPr b="1" i="0" lang="en-US" sz="97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 b="1" i="0" sz="975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7" name="Google Shape;2657;p81"/>
          <p:cNvSpPr txBox="1"/>
          <p:nvPr/>
        </p:nvSpPr>
        <p:spPr>
          <a:xfrm>
            <a:off x="10929433" y="4635442"/>
            <a:ext cx="303412" cy="1500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Arial"/>
              <a:buNone/>
            </a:pPr>
            <a:r>
              <a:rPr b="1" i="0" lang="en-US" sz="9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 b="1" i="0" sz="975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8" name="Google Shape;2658;p81"/>
          <p:cNvSpPr txBox="1"/>
          <p:nvPr/>
        </p:nvSpPr>
        <p:spPr>
          <a:xfrm>
            <a:off x="10250501" y="5321955"/>
            <a:ext cx="303412" cy="1500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75"/>
              <a:buFont typeface="Arial"/>
              <a:buNone/>
            </a:pPr>
            <a:r>
              <a:rPr b="1" i="0" lang="en-US" sz="97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 b="1" i="0" sz="975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9" name="Google Shape;2659;p81"/>
          <p:cNvSpPr txBox="1"/>
          <p:nvPr/>
        </p:nvSpPr>
        <p:spPr>
          <a:xfrm>
            <a:off x="11148935" y="5321955"/>
            <a:ext cx="303412" cy="1500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Arial"/>
              <a:buNone/>
            </a:pPr>
            <a:r>
              <a:rPr b="1" i="0" lang="en-US" sz="9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 b="1" i="0" sz="975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660" name="Google Shape;2660;p81"/>
          <p:cNvCxnSpPr/>
          <p:nvPr/>
        </p:nvCxnSpPr>
        <p:spPr>
          <a:xfrm>
            <a:off x="2152599" y="4147405"/>
            <a:ext cx="0" cy="271129"/>
          </a:xfrm>
          <a:prstGeom prst="straightConnector1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661" name="Google Shape;2661;p81"/>
          <p:cNvCxnSpPr/>
          <p:nvPr/>
        </p:nvCxnSpPr>
        <p:spPr>
          <a:xfrm>
            <a:off x="3534082" y="4147405"/>
            <a:ext cx="0" cy="271129"/>
          </a:xfrm>
          <a:prstGeom prst="straightConnector1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662" name="Google Shape;2662;p81"/>
          <p:cNvCxnSpPr/>
          <p:nvPr/>
        </p:nvCxnSpPr>
        <p:spPr>
          <a:xfrm>
            <a:off x="4915565" y="4147405"/>
            <a:ext cx="0" cy="271129"/>
          </a:xfrm>
          <a:prstGeom prst="straightConnector1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663" name="Google Shape;2663;p81"/>
          <p:cNvCxnSpPr/>
          <p:nvPr/>
        </p:nvCxnSpPr>
        <p:spPr>
          <a:xfrm>
            <a:off x="6297051" y="4147405"/>
            <a:ext cx="0" cy="271129"/>
          </a:xfrm>
          <a:prstGeom prst="straightConnector1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664" name="Google Shape;2664;p81"/>
          <p:cNvCxnSpPr/>
          <p:nvPr/>
        </p:nvCxnSpPr>
        <p:spPr>
          <a:xfrm>
            <a:off x="7678537" y="4147405"/>
            <a:ext cx="0" cy="271129"/>
          </a:xfrm>
          <a:prstGeom prst="straightConnector1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665" name="Google Shape;2665;p81"/>
          <p:cNvCxnSpPr/>
          <p:nvPr/>
        </p:nvCxnSpPr>
        <p:spPr>
          <a:xfrm>
            <a:off x="9060015" y="4147405"/>
            <a:ext cx="0" cy="271129"/>
          </a:xfrm>
          <a:prstGeom prst="straightConnector1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graphicFrame>
        <p:nvGraphicFramePr>
          <p:cNvPr id="2666" name="Google Shape;2666;p81"/>
          <p:cNvGraphicFramePr/>
          <p:nvPr/>
        </p:nvGraphicFramePr>
        <p:xfrm>
          <a:off x="8500358" y="1643896"/>
          <a:ext cx="3110346" cy="1837928"/>
        </p:xfrm>
        <a:graphic>
          <a:graphicData uri="http://schemas.openxmlformats.org/drawingml/2006/chart">
            <c:chart r:id="rId6"/>
          </a:graphicData>
        </a:graphic>
      </p:graphicFrame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0" name="Shape 2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1" name="Google Shape;2671;p82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Stacked Column</a:t>
            </a:r>
            <a:endParaRPr/>
          </a:p>
        </p:txBody>
      </p:sp>
      <p:sp>
        <p:nvSpPr>
          <p:cNvPr id="2672" name="Google Shape;2672;p82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673" name="Google Shape;2673;p82"/>
          <p:cNvGraphicFramePr/>
          <p:nvPr/>
        </p:nvGraphicFramePr>
        <p:xfrm>
          <a:off x="419099" y="1559532"/>
          <a:ext cx="10679260" cy="4372400"/>
        </p:xfrm>
        <a:graphic>
          <a:graphicData uri="http://schemas.openxmlformats.org/drawingml/2006/chart">
            <c:chart r:id="rId3"/>
          </a:graphicData>
        </a:graphic>
      </p:graphicFrame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7" name="Shape 2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8" name="Google Shape;2678;p83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Stacked Column</a:t>
            </a:r>
            <a:endParaRPr/>
          </a:p>
        </p:txBody>
      </p:sp>
      <p:sp>
        <p:nvSpPr>
          <p:cNvPr id="2679" name="Google Shape;2679;p83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680" name="Google Shape;2680;p83"/>
          <p:cNvGraphicFramePr/>
          <p:nvPr/>
        </p:nvGraphicFramePr>
        <p:xfrm>
          <a:off x="5932488" y="1365759"/>
          <a:ext cx="5781675" cy="4867275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2681" name="Google Shape;2681;p83"/>
          <p:cNvSpPr/>
          <p:nvPr/>
        </p:nvSpPr>
        <p:spPr>
          <a:xfrm>
            <a:off x="481013" y="1430847"/>
            <a:ext cx="965200" cy="965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2" name="Google Shape;2682;p83"/>
          <p:cNvSpPr/>
          <p:nvPr/>
        </p:nvSpPr>
        <p:spPr>
          <a:xfrm>
            <a:off x="732904" y="1662101"/>
            <a:ext cx="461418" cy="461418"/>
          </a:xfrm>
          <a:custGeom>
            <a:rect b="b" l="l" r="r" t="t"/>
            <a:pathLst>
              <a:path extrusionOk="0" h="62" w="62">
                <a:moveTo>
                  <a:pt x="31" y="62"/>
                </a:moveTo>
                <a:cubicBezTo>
                  <a:pt x="14" y="62"/>
                  <a:pt x="0" y="48"/>
                  <a:pt x="0" y="31"/>
                </a:cubicBezTo>
                <a:cubicBezTo>
                  <a:pt x="0" y="14"/>
                  <a:pt x="14" y="0"/>
                  <a:pt x="31" y="0"/>
                </a:cubicBezTo>
                <a:cubicBezTo>
                  <a:pt x="48" y="0"/>
                  <a:pt x="62" y="14"/>
                  <a:pt x="62" y="31"/>
                </a:cubicBezTo>
                <a:cubicBezTo>
                  <a:pt x="62" y="48"/>
                  <a:pt x="48" y="62"/>
                  <a:pt x="31" y="62"/>
                </a:cubicBezTo>
                <a:close/>
                <a:moveTo>
                  <a:pt x="31" y="9"/>
                </a:moveTo>
                <a:cubicBezTo>
                  <a:pt x="19" y="9"/>
                  <a:pt x="9" y="19"/>
                  <a:pt x="9" y="31"/>
                </a:cubicBezTo>
                <a:cubicBezTo>
                  <a:pt x="9" y="43"/>
                  <a:pt x="19" y="53"/>
                  <a:pt x="31" y="53"/>
                </a:cubicBezTo>
                <a:cubicBezTo>
                  <a:pt x="43" y="53"/>
                  <a:pt x="53" y="43"/>
                  <a:pt x="53" y="31"/>
                </a:cubicBezTo>
                <a:cubicBezTo>
                  <a:pt x="53" y="19"/>
                  <a:pt x="43" y="9"/>
                  <a:pt x="31" y="9"/>
                </a:cubicBezTo>
                <a:close/>
                <a:moveTo>
                  <a:pt x="47" y="34"/>
                </a:moveTo>
                <a:cubicBezTo>
                  <a:pt x="25" y="46"/>
                  <a:pt x="25" y="46"/>
                  <a:pt x="25" y="46"/>
                </a:cubicBezTo>
                <a:cubicBezTo>
                  <a:pt x="24" y="47"/>
                  <a:pt x="24" y="47"/>
                  <a:pt x="24" y="47"/>
                </a:cubicBezTo>
                <a:cubicBezTo>
                  <a:pt x="23" y="47"/>
                  <a:pt x="23" y="47"/>
                  <a:pt x="22" y="46"/>
                </a:cubicBezTo>
                <a:cubicBezTo>
                  <a:pt x="22" y="46"/>
                  <a:pt x="21" y="45"/>
                  <a:pt x="21" y="44"/>
                </a:cubicBezTo>
                <a:cubicBezTo>
                  <a:pt x="21" y="18"/>
                  <a:pt x="21" y="18"/>
                  <a:pt x="21" y="18"/>
                </a:cubicBezTo>
                <a:cubicBezTo>
                  <a:pt x="21" y="18"/>
                  <a:pt x="22" y="17"/>
                  <a:pt x="22" y="16"/>
                </a:cubicBezTo>
                <a:cubicBezTo>
                  <a:pt x="23" y="16"/>
                  <a:pt x="24" y="16"/>
                  <a:pt x="25" y="16"/>
                </a:cubicBezTo>
                <a:cubicBezTo>
                  <a:pt x="47" y="29"/>
                  <a:pt x="47" y="29"/>
                  <a:pt x="47" y="29"/>
                </a:cubicBezTo>
                <a:cubicBezTo>
                  <a:pt x="48" y="30"/>
                  <a:pt x="48" y="30"/>
                  <a:pt x="48" y="31"/>
                </a:cubicBezTo>
                <a:cubicBezTo>
                  <a:pt x="48" y="32"/>
                  <a:pt x="48" y="33"/>
                  <a:pt x="47" y="3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60950" lIns="121900" spcFirstLastPara="1" rIns="121900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3" name="Google Shape;2683;p83"/>
          <p:cNvSpPr/>
          <p:nvPr/>
        </p:nvSpPr>
        <p:spPr>
          <a:xfrm>
            <a:off x="481013" y="2608116"/>
            <a:ext cx="965201" cy="9652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4" name="Google Shape;2684;p83"/>
          <p:cNvSpPr/>
          <p:nvPr/>
        </p:nvSpPr>
        <p:spPr>
          <a:xfrm>
            <a:off x="481013" y="3786043"/>
            <a:ext cx="965201" cy="9652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5" name="Google Shape;2685;p83"/>
          <p:cNvSpPr/>
          <p:nvPr/>
        </p:nvSpPr>
        <p:spPr>
          <a:xfrm>
            <a:off x="481013" y="4963970"/>
            <a:ext cx="965201" cy="9652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6" name="Google Shape;2686;p83"/>
          <p:cNvSpPr txBox="1"/>
          <p:nvPr/>
        </p:nvSpPr>
        <p:spPr>
          <a:xfrm>
            <a:off x="1585912" y="1554672"/>
            <a:ext cx="3935413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Insert header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Insert text Insert text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7" name="Google Shape;2687;p83"/>
          <p:cNvSpPr txBox="1"/>
          <p:nvPr/>
        </p:nvSpPr>
        <p:spPr>
          <a:xfrm>
            <a:off x="1585912" y="2732597"/>
            <a:ext cx="3887788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Insert header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Insert text Insert text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8" name="Google Shape;2688;p83"/>
          <p:cNvSpPr txBox="1"/>
          <p:nvPr/>
        </p:nvSpPr>
        <p:spPr>
          <a:xfrm>
            <a:off x="1581150" y="3910522"/>
            <a:ext cx="3892550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Insert header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Insert text Insert text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9" name="Google Shape;2689;p83"/>
          <p:cNvSpPr txBox="1"/>
          <p:nvPr/>
        </p:nvSpPr>
        <p:spPr>
          <a:xfrm>
            <a:off x="1581150" y="5093209"/>
            <a:ext cx="3892550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Insert header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Insert text Insert text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0" name="Google Shape;2690;p83"/>
          <p:cNvSpPr/>
          <p:nvPr/>
        </p:nvSpPr>
        <p:spPr>
          <a:xfrm>
            <a:off x="797100" y="2886759"/>
            <a:ext cx="399700" cy="399700"/>
          </a:xfrm>
          <a:custGeom>
            <a:rect b="b" l="l" r="r" t="t"/>
            <a:pathLst>
              <a:path extrusionOk="0" h="57" w="57">
                <a:moveTo>
                  <a:pt x="56" y="51"/>
                </a:moveTo>
                <a:cubicBezTo>
                  <a:pt x="55" y="53"/>
                  <a:pt x="53" y="54"/>
                  <a:pt x="51" y="55"/>
                </a:cubicBezTo>
                <a:cubicBezTo>
                  <a:pt x="49" y="56"/>
                  <a:pt x="46" y="57"/>
                  <a:pt x="43" y="57"/>
                </a:cubicBezTo>
                <a:cubicBezTo>
                  <a:pt x="40" y="57"/>
                  <a:pt x="36" y="55"/>
                  <a:pt x="33" y="54"/>
                </a:cubicBezTo>
                <a:cubicBezTo>
                  <a:pt x="30" y="53"/>
                  <a:pt x="28" y="52"/>
                  <a:pt x="26" y="51"/>
                </a:cubicBezTo>
                <a:cubicBezTo>
                  <a:pt x="19" y="47"/>
                  <a:pt x="11" y="38"/>
                  <a:pt x="7" y="32"/>
                </a:cubicBezTo>
                <a:cubicBezTo>
                  <a:pt x="5" y="29"/>
                  <a:pt x="4" y="27"/>
                  <a:pt x="3" y="25"/>
                </a:cubicBezTo>
                <a:cubicBezTo>
                  <a:pt x="2" y="21"/>
                  <a:pt x="0" y="18"/>
                  <a:pt x="0" y="14"/>
                </a:cubicBezTo>
                <a:cubicBezTo>
                  <a:pt x="0" y="11"/>
                  <a:pt x="1" y="9"/>
                  <a:pt x="3" y="7"/>
                </a:cubicBezTo>
                <a:cubicBezTo>
                  <a:pt x="4" y="5"/>
                  <a:pt x="5" y="3"/>
                  <a:pt x="7" y="2"/>
                </a:cubicBezTo>
                <a:cubicBezTo>
                  <a:pt x="8" y="1"/>
                  <a:pt x="11" y="0"/>
                  <a:pt x="12" y="0"/>
                </a:cubicBezTo>
                <a:cubicBezTo>
                  <a:pt x="13" y="0"/>
                  <a:pt x="13" y="0"/>
                  <a:pt x="13" y="1"/>
                </a:cubicBezTo>
                <a:cubicBezTo>
                  <a:pt x="14" y="1"/>
                  <a:pt x="15" y="3"/>
                  <a:pt x="15" y="4"/>
                </a:cubicBezTo>
                <a:cubicBezTo>
                  <a:pt x="17" y="6"/>
                  <a:pt x="18" y="8"/>
                  <a:pt x="19" y="10"/>
                </a:cubicBezTo>
                <a:cubicBezTo>
                  <a:pt x="20" y="12"/>
                  <a:pt x="21" y="13"/>
                  <a:pt x="21" y="14"/>
                </a:cubicBezTo>
                <a:cubicBezTo>
                  <a:pt x="21" y="17"/>
                  <a:pt x="14" y="20"/>
                  <a:pt x="14" y="22"/>
                </a:cubicBezTo>
                <a:cubicBezTo>
                  <a:pt x="14" y="23"/>
                  <a:pt x="15" y="25"/>
                  <a:pt x="15" y="26"/>
                </a:cubicBezTo>
                <a:cubicBezTo>
                  <a:pt x="19" y="33"/>
                  <a:pt x="24" y="38"/>
                  <a:pt x="32" y="42"/>
                </a:cubicBezTo>
                <a:cubicBezTo>
                  <a:pt x="33" y="43"/>
                  <a:pt x="34" y="44"/>
                  <a:pt x="35" y="44"/>
                </a:cubicBezTo>
                <a:cubicBezTo>
                  <a:pt x="37" y="44"/>
                  <a:pt x="41" y="36"/>
                  <a:pt x="43" y="36"/>
                </a:cubicBezTo>
                <a:cubicBezTo>
                  <a:pt x="45" y="36"/>
                  <a:pt x="46" y="38"/>
                  <a:pt x="47" y="38"/>
                </a:cubicBezTo>
                <a:cubicBezTo>
                  <a:pt x="49" y="40"/>
                  <a:pt x="52" y="41"/>
                  <a:pt x="54" y="42"/>
                </a:cubicBezTo>
                <a:cubicBezTo>
                  <a:pt x="55" y="43"/>
                  <a:pt x="57" y="43"/>
                  <a:pt x="57" y="44"/>
                </a:cubicBezTo>
                <a:cubicBezTo>
                  <a:pt x="57" y="45"/>
                  <a:pt x="57" y="45"/>
                  <a:pt x="57" y="45"/>
                </a:cubicBezTo>
                <a:cubicBezTo>
                  <a:pt x="57" y="47"/>
                  <a:pt x="56" y="49"/>
                  <a:pt x="56" y="5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60950" lIns="121900" spcFirstLastPara="1" rIns="121900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1" name="Google Shape;2691;p83"/>
          <p:cNvSpPr/>
          <p:nvPr/>
        </p:nvSpPr>
        <p:spPr>
          <a:xfrm>
            <a:off x="797986" y="4089784"/>
            <a:ext cx="421742" cy="352676"/>
          </a:xfrm>
          <a:custGeom>
            <a:rect b="b" l="l" r="r" t="t"/>
            <a:pathLst>
              <a:path extrusionOk="0" h="56" w="67">
                <a:moveTo>
                  <a:pt x="64" y="44"/>
                </a:moveTo>
                <a:cubicBezTo>
                  <a:pt x="59" y="55"/>
                  <a:pt x="44" y="56"/>
                  <a:pt x="34" y="56"/>
                </a:cubicBezTo>
                <a:cubicBezTo>
                  <a:pt x="23" y="56"/>
                  <a:pt x="8" y="55"/>
                  <a:pt x="2" y="44"/>
                </a:cubicBezTo>
                <a:cubicBezTo>
                  <a:pt x="0" y="40"/>
                  <a:pt x="0" y="36"/>
                  <a:pt x="0" y="31"/>
                </a:cubicBezTo>
                <a:cubicBezTo>
                  <a:pt x="0" y="25"/>
                  <a:pt x="1" y="20"/>
                  <a:pt x="5" y="15"/>
                </a:cubicBezTo>
                <a:cubicBezTo>
                  <a:pt x="4" y="13"/>
                  <a:pt x="4" y="11"/>
                  <a:pt x="4" y="8"/>
                </a:cubicBezTo>
                <a:cubicBezTo>
                  <a:pt x="4" y="5"/>
                  <a:pt x="5" y="2"/>
                  <a:pt x="6" y="0"/>
                </a:cubicBezTo>
                <a:cubicBezTo>
                  <a:pt x="13" y="0"/>
                  <a:pt x="17" y="2"/>
                  <a:pt x="21" y="6"/>
                </a:cubicBezTo>
                <a:cubicBezTo>
                  <a:pt x="25" y="5"/>
                  <a:pt x="30" y="5"/>
                  <a:pt x="34" y="5"/>
                </a:cubicBezTo>
                <a:cubicBezTo>
                  <a:pt x="38" y="5"/>
                  <a:pt x="41" y="5"/>
                  <a:pt x="45" y="6"/>
                </a:cubicBezTo>
                <a:cubicBezTo>
                  <a:pt x="50" y="2"/>
                  <a:pt x="54" y="0"/>
                  <a:pt x="60" y="0"/>
                </a:cubicBezTo>
                <a:cubicBezTo>
                  <a:pt x="62" y="2"/>
                  <a:pt x="62" y="5"/>
                  <a:pt x="62" y="8"/>
                </a:cubicBezTo>
                <a:cubicBezTo>
                  <a:pt x="62" y="11"/>
                  <a:pt x="62" y="13"/>
                  <a:pt x="61" y="15"/>
                </a:cubicBezTo>
                <a:cubicBezTo>
                  <a:pt x="65" y="20"/>
                  <a:pt x="67" y="25"/>
                  <a:pt x="67" y="31"/>
                </a:cubicBezTo>
                <a:cubicBezTo>
                  <a:pt x="67" y="36"/>
                  <a:pt x="66" y="40"/>
                  <a:pt x="64" y="44"/>
                </a:cubicBezTo>
                <a:close/>
                <a:moveTo>
                  <a:pt x="47" y="27"/>
                </a:moveTo>
                <a:cubicBezTo>
                  <a:pt x="45" y="27"/>
                  <a:pt x="42" y="27"/>
                  <a:pt x="39" y="27"/>
                </a:cubicBezTo>
                <a:cubicBezTo>
                  <a:pt x="37" y="28"/>
                  <a:pt x="35" y="28"/>
                  <a:pt x="33" y="28"/>
                </a:cubicBezTo>
                <a:cubicBezTo>
                  <a:pt x="31" y="28"/>
                  <a:pt x="29" y="28"/>
                  <a:pt x="27" y="27"/>
                </a:cubicBezTo>
                <a:cubicBezTo>
                  <a:pt x="24" y="27"/>
                  <a:pt x="22" y="27"/>
                  <a:pt x="19" y="27"/>
                </a:cubicBezTo>
                <a:cubicBezTo>
                  <a:pt x="12" y="27"/>
                  <a:pt x="9" y="32"/>
                  <a:pt x="9" y="38"/>
                </a:cubicBezTo>
                <a:cubicBezTo>
                  <a:pt x="9" y="50"/>
                  <a:pt x="20" y="52"/>
                  <a:pt x="30" y="52"/>
                </a:cubicBezTo>
                <a:cubicBezTo>
                  <a:pt x="37" y="52"/>
                  <a:pt x="37" y="52"/>
                  <a:pt x="37" y="52"/>
                </a:cubicBezTo>
                <a:cubicBezTo>
                  <a:pt x="46" y="52"/>
                  <a:pt x="58" y="50"/>
                  <a:pt x="58" y="38"/>
                </a:cubicBezTo>
                <a:cubicBezTo>
                  <a:pt x="58" y="32"/>
                  <a:pt x="54" y="27"/>
                  <a:pt x="47" y="27"/>
                </a:cubicBezTo>
                <a:close/>
                <a:moveTo>
                  <a:pt x="20" y="46"/>
                </a:moveTo>
                <a:cubicBezTo>
                  <a:pt x="17" y="46"/>
                  <a:pt x="15" y="41"/>
                  <a:pt x="15" y="38"/>
                </a:cubicBezTo>
                <a:cubicBezTo>
                  <a:pt x="15" y="35"/>
                  <a:pt x="17" y="30"/>
                  <a:pt x="20" y="30"/>
                </a:cubicBezTo>
                <a:cubicBezTo>
                  <a:pt x="24" y="30"/>
                  <a:pt x="25" y="35"/>
                  <a:pt x="25" y="38"/>
                </a:cubicBezTo>
                <a:cubicBezTo>
                  <a:pt x="25" y="41"/>
                  <a:pt x="24" y="46"/>
                  <a:pt x="20" y="46"/>
                </a:cubicBezTo>
                <a:close/>
                <a:moveTo>
                  <a:pt x="46" y="46"/>
                </a:moveTo>
                <a:cubicBezTo>
                  <a:pt x="42" y="46"/>
                  <a:pt x="41" y="41"/>
                  <a:pt x="41" y="38"/>
                </a:cubicBezTo>
                <a:cubicBezTo>
                  <a:pt x="41" y="35"/>
                  <a:pt x="42" y="30"/>
                  <a:pt x="46" y="30"/>
                </a:cubicBezTo>
                <a:cubicBezTo>
                  <a:pt x="50" y="30"/>
                  <a:pt x="51" y="35"/>
                  <a:pt x="51" y="38"/>
                </a:cubicBezTo>
                <a:cubicBezTo>
                  <a:pt x="51" y="41"/>
                  <a:pt x="50" y="46"/>
                  <a:pt x="46" y="4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60950" lIns="121900" spcFirstLastPara="1" rIns="121900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2" name="Google Shape;2692;p83"/>
          <p:cNvSpPr/>
          <p:nvPr/>
        </p:nvSpPr>
        <p:spPr>
          <a:xfrm>
            <a:off x="838364" y="5216454"/>
            <a:ext cx="320348" cy="459948"/>
          </a:xfrm>
          <a:custGeom>
            <a:rect b="b" l="l" r="r" t="t"/>
            <a:pathLst>
              <a:path extrusionOk="0" h="59" w="41">
                <a:moveTo>
                  <a:pt x="41" y="29"/>
                </a:moveTo>
                <a:cubicBezTo>
                  <a:pt x="41" y="40"/>
                  <a:pt x="33" y="49"/>
                  <a:pt x="23" y="50"/>
                </a:cubicBezTo>
                <a:cubicBezTo>
                  <a:pt x="23" y="55"/>
                  <a:pt x="23" y="55"/>
                  <a:pt x="23" y="55"/>
                </a:cubicBezTo>
                <a:cubicBezTo>
                  <a:pt x="32" y="55"/>
                  <a:pt x="32" y="55"/>
                  <a:pt x="32" y="55"/>
                </a:cubicBezTo>
                <a:cubicBezTo>
                  <a:pt x="33" y="55"/>
                  <a:pt x="34" y="56"/>
                  <a:pt x="34" y="57"/>
                </a:cubicBezTo>
                <a:cubicBezTo>
                  <a:pt x="34" y="58"/>
                  <a:pt x="33" y="59"/>
                  <a:pt x="32" y="59"/>
                </a:cubicBezTo>
                <a:cubicBezTo>
                  <a:pt x="9" y="59"/>
                  <a:pt x="9" y="59"/>
                  <a:pt x="9" y="59"/>
                </a:cubicBezTo>
                <a:cubicBezTo>
                  <a:pt x="8" y="59"/>
                  <a:pt x="7" y="58"/>
                  <a:pt x="7" y="57"/>
                </a:cubicBezTo>
                <a:cubicBezTo>
                  <a:pt x="7" y="56"/>
                  <a:pt x="8" y="55"/>
                  <a:pt x="9" y="55"/>
                </a:cubicBezTo>
                <a:cubicBezTo>
                  <a:pt x="18" y="55"/>
                  <a:pt x="18" y="55"/>
                  <a:pt x="18" y="55"/>
                </a:cubicBezTo>
                <a:cubicBezTo>
                  <a:pt x="18" y="50"/>
                  <a:pt x="18" y="50"/>
                  <a:pt x="18" y="50"/>
                </a:cubicBezTo>
                <a:cubicBezTo>
                  <a:pt x="8" y="49"/>
                  <a:pt x="0" y="40"/>
                  <a:pt x="0" y="29"/>
                </a:cubicBezTo>
                <a:cubicBezTo>
                  <a:pt x="0" y="25"/>
                  <a:pt x="0" y="25"/>
                  <a:pt x="0" y="25"/>
                </a:cubicBezTo>
                <a:cubicBezTo>
                  <a:pt x="0" y="24"/>
                  <a:pt x="1" y="23"/>
                  <a:pt x="2" y="23"/>
                </a:cubicBezTo>
                <a:cubicBezTo>
                  <a:pt x="3" y="23"/>
                  <a:pt x="4" y="24"/>
                  <a:pt x="4" y="25"/>
                </a:cubicBezTo>
                <a:cubicBezTo>
                  <a:pt x="4" y="29"/>
                  <a:pt x="4" y="29"/>
                  <a:pt x="4" y="29"/>
                </a:cubicBezTo>
                <a:cubicBezTo>
                  <a:pt x="4" y="38"/>
                  <a:pt x="12" y="45"/>
                  <a:pt x="20" y="45"/>
                </a:cubicBezTo>
                <a:cubicBezTo>
                  <a:pt x="29" y="45"/>
                  <a:pt x="36" y="38"/>
                  <a:pt x="36" y="29"/>
                </a:cubicBezTo>
                <a:cubicBezTo>
                  <a:pt x="36" y="25"/>
                  <a:pt x="36" y="25"/>
                  <a:pt x="36" y="25"/>
                </a:cubicBezTo>
                <a:cubicBezTo>
                  <a:pt x="36" y="24"/>
                  <a:pt x="37" y="23"/>
                  <a:pt x="39" y="23"/>
                </a:cubicBezTo>
                <a:cubicBezTo>
                  <a:pt x="40" y="23"/>
                  <a:pt x="41" y="24"/>
                  <a:pt x="41" y="25"/>
                </a:cubicBezTo>
                <a:lnTo>
                  <a:pt x="41" y="29"/>
                </a:lnTo>
                <a:close/>
                <a:moveTo>
                  <a:pt x="32" y="29"/>
                </a:moveTo>
                <a:cubicBezTo>
                  <a:pt x="32" y="36"/>
                  <a:pt x="27" y="41"/>
                  <a:pt x="20" y="41"/>
                </a:cubicBezTo>
                <a:cubicBezTo>
                  <a:pt x="14" y="41"/>
                  <a:pt x="9" y="36"/>
                  <a:pt x="9" y="29"/>
                </a:cubicBezTo>
                <a:cubicBezTo>
                  <a:pt x="9" y="11"/>
                  <a:pt x="9" y="11"/>
                  <a:pt x="9" y="11"/>
                </a:cubicBezTo>
                <a:cubicBezTo>
                  <a:pt x="9" y="5"/>
                  <a:pt x="14" y="0"/>
                  <a:pt x="20" y="0"/>
                </a:cubicBezTo>
                <a:cubicBezTo>
                  <a:pt x="27" y="0"/>
                  <a:pt x="32" y="5"/>
                  <a:pt x="32" y="11"/>
                </a:cubicBezTo>
                <a:lnTo>
                  <a:pt x="32" y="2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60950" lIns="121900" spcFirstLastPara="1" rIns="121900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6" name="Shape 2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7" name="Google Shape;2697;p84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Clustered Column</a:t>
            </a:r>
            <a:endParaRPr/>
          </a:p>
        </p:txBody>
      </p:sp>
      <p:sp>
        <p:nvSpPr>
          <p:cNvPr id="2698" name="Google Shape;2698;p84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699" name="Google Shape;2699;p84"/>
          <p:cNvGraphicFramePr/>
          <p:nvPr/>
        </p:nvGraphicFramePr>
        <p:xfrm>
          <a:off x="481013" y="2823878"/>
          <a:ext cx="11233150" cy="3484562"/>
        </p:xfrm>
        <a:graphic>
          <a:graphicData uri="http://schemas.openxmlformats.org/drawingml/2006/chart">
            <c:chart r:id="rId3"/>
          </a:graphicData>
        </a:graphic>
      </p:graphicFrame>
      <p:cxnSp>
        <p:nvCxnSpPr>
          <p:cNvPr id="2700" name="Google Shape;2700;p84"/>
          <p:cNvCxnSpPr/>
          <p:nvPr/>
        </p:nvCxnSpPr>
        <p:spPr>
          <a:xfrm rot="10800000">
            <a:off x="1529377" y="2458753"/>
            <a:ext cx="0" cy="14224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2701" name="Google Shape;2701;p84"/>
          <p:cNvCxnSpPr/>
          <p:nvPr/>
        </p:nvCxnSpPr>
        <p:spPr>
          <a:xfrm rot="10800000">
            <a:off x="2124689" y="1726915"/>
            <a:ext cx="0" cy="2865438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2702" name="Google Shape;2702;p84"/>
          <p:cNvCxnSpPr/>
          <p:nvPr/>
        </p:nvCxnSpPr>
        <p:spPr>
          <a:xfrm rot="10800000">
            <a:off x="2719388" y="2458753"/>
            <a:ext cx="0" cy="2295525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2703" name="Google Shape;2703;p84"/>
          <p:cNvCxnSpPr/>
          <p:nvPr/>
        </p:nvCxnSpPr>
        <p:spPr>
          <a:xfrm rot="10800000">
            <a:off x="4224031" y="2458753"/>
            <a:ext cx="0" cy="21336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2704" name="Google Shape;2704;p84"/>
          <p:cNvCxnSpPr/>
          <p:nvPr/>
        </p:nvCxnSpPr>
        <p:spPr>
          <a:xfrm rot="10800000">
            <a:off x="4827588" y="1726915"/>
            <a:ext cx="0" cy="1990725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2705" name="Google Shape;2705;p84"/>
          <p:cNvCxnSpPr/>
          <p:nvPr/>
        </p:nvCxnSpPr>
        <p:spPr>
          <a:xfrm rot="10800000">
            <a:off x="5428584" y="2458753"/>
            <a:ext cx="0" cy="2295525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2706" name="Google Shape;2706;p84"/>
          <p:cNvCxnSpPr/>
          <p:nvPr/>
        </p:nvCxnSpPr>
        <p:spPr>
          <a:xfrm rot="10800000">
            <a:off x="6934814" y="2458753"/>
            <a:ext cx="0" cy="1665287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2707" name="Google Shape;2707;p84"/>
          <p:cNvCxnSpPr/>
          <p:nvPr/>
        </p:nvCxnSpPr>
        <p:spPr>
          <a:xfrm rot="10800000">
            <a:off x="7521268" y="1726915"/>
            <a:ext cx="0" cy="3157538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2708" name="Google Shape;2708;p84"/>
          <p:cNvCxnSpPr/>
          <p:nvPr/>
        </p:nvCxnSpPr>
        <p:spPr>
          <a:xfrm rot="10800000">
            <a:off x="8123238" y="2458753"/>
            <a:ext cx="0" cy="1887537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2709" name="Google Shape;2709;p84"/>
          <p:cNvCxnSpPr/>
          <p:nvPr/>
        </p:nvCxnSpPr>
        <p:spPr>
          <a:xfrm rot="10800000">
            <a:off x="9626907" y="2458753"/>
            <a:ext cx="0" cy="1246187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2710" name="Google Shape;2710;p84"/>
          <p:cNvCxnSpPr/>
          <p:nvPr/>
        </p:nvCxnSpPr>
        <p:spPr>
          <a:xfrm rot="10800000">
            <a:off x="10230464" y="1726915"/>
            <a:ext cx="0" cy="2659063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2711" name="Google Shape;2711;p84"/>
          <p:cNvCxnSpPr/>
          <p:nvPr/>
        </p:nvCxnSpPr>
        <p:spPr>
          <a:xfrm rot="10800000">
            <a:off x="10824189" y="2458753"/>
            <a:ext cx="0" cy="963612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712" name="Google Shape;2712;p84"/>
          <p:cNvSpPr txBox="1"/>
          <p:nvPr/>
        </p:nvSpPr>
        <p:spPr>
          <a:xfrm>
            <a:off x="1113787" y="2028540"/>
            <a:ext cx="83026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40%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3" name="Google Shape;2713;p84"/>
          <p:cNvSpPr txBox="1"/>
          <p:nvPr/>
        </p:nvSpPr>
        <p:spPr>
          <a:xfrm>
            <a:off x="1784939" y="1297134"/>
            <a:ext cx="83026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50%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4" name="Google Shape;2714;p84"/>
          <p:cNvSpPr txBox="1"/>
          <p:nvPr/>
        </p:nvSpPr>
        <p:spPr>
          <a:xfrm>
            <a:off x="2352496" y="2022190"/>
            <a:ext cx="83026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30%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5" name="Google Shape;2715;p84"/>
          <p:cNvSpPr txBox="1"/>
          <p:nvPr/>
        </p:nvSpPr>
        <p:spPr>
          <a:xfrm>
            <a:off x="3807466" y="2028749"/>
            <a:ext cx="83026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6" name="Google Shape;2716;p84"/>
          <p:cNvSpPr txBox="1"/>
          <p:nvPr/>
        </p:nvSpPr>
        <p:spPr>
          <a:xfrm>
            <a:off x="5046176" y="2022190"/>
            <a:ext cx="83026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80%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7" name="Google Shape;2717;p84"/>
          <p:cNvSpPr txBox="1"/>
          <p:nvPr/>
        </p:nvSpPr>
        <p:spPr>
          <a:xfrm>
            <a:off x="4440878" y="1294178"/>
            <a:ext cx="83185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90%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8" name="Google Shape;2718;p84"/>
          <p:cNvSpPr txBox="1"/>
          <p:nvPr/>
        </p:nvSpPr>
        <p:spPr>
          <a:xfrm>
            <a:off x="7056988" y="1294178"/>
            <a:ext cx="100012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100%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9" name="Google Shape;2719;p84"/>
          <p:cNvSpPr txBox="1"/>
          <p:nvPr/>
        </p:nvSpPr>
        <p:spPr>
          <a:xfrm>
            <a:off x="6511437" y="2028749"/>
            <a:ext cx="83026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80%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0" name="Google Shape;2720;p84"/>
          <p:cNvSpPr txBox="1"/>
          <p:nvPr/>
        </p:nvSpPr>
        <p:spPr>
          <a:xfrm>
            <a:off x="7714945" y="2022190"/>
            <a:ext cx="83026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30%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1" name="Google Shape;2721;p84"/>
          <p:cNvSpPr txBox="1"/>
          <p:nvPr/>
        </p:nvSpPr>
        <p:spPr>
          <a:xfrm>
            <a:off x="9212337" y="2028749"/>
            <a:ext cx="83026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20%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2" name="Google Shape;2722;p84"/>
          <p:cNvSpPr txBox="1"/>
          <p:nvPr/>
        </p:nvSpPr>
        <p:spPr>
          <a:xfrm>
            <a:off x="9815332" y="1292189"/>
            <a:ext cx="83026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10%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3" name="Google Shape;2723;p84"/>
          <p:cNvSpPr txBox="1"/>
          <p:nvPr/>
        </p:nvSpPr>
        <p:spPr>
          <a:xfrm>
            <a:off x="10418096" y="2022190"/>
            <a:ext cx="83185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80%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7" name="Shape 2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8" name="Google Shape;2728;p85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Clustered Column</a:t>
            </a:r>
            <a:endParaRPr/>
          </a:p>
        </p:txBody>
      </p:sp>
      <p:sp>
        <p:nvSpPr>
          <p:cNvPr id="2729" name="Google Shape;2729;p85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730" name="Google Shape;2730;p85"/>
          <p:cNvGraphicFramePr/>
          <p:nvPr/>
        </p:nvGraphicFramePr>
        <p:xfrm>
          <a:off x="419099" y="2609565"/>
          <a:ext cx="11233150" cy="3717925"/>
        </p:xfrm>
        <a:graphic>
          <a:graphicData uri="http://schemas.openxmlformats.org/drawingml/2006/chart">
            <c:chart r:id="rId3"/>
          </a:graphicData>
        </a:graphic>
      </p:graphicFrame>
      <p:cxnSp>
        <p:nvCxnSpPr>
          <p:cNvPr id="2731" name="Google Shape;2731;p85"/>
          <p:cNvCxnSpPr/>
          <p:nvPr/>
        </p:nvCxnSpPr>
        <p:spPr>
          <a:xfrm rot="10800000">
            <a:off x="1331723" y="1649128"/>
            <a:ext cx="0" cy="1831975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med" w="med" type="oval"/>
            <a:tailEnd len="med" w="med" type="oval"/>
          </a:ln>
        </p:spPr>
      </p:cxnSp>
      <p:sp>
        <p:nvSpPr>
          <p:cNvPr id="2732" name="Google Shape;2732;p85"/>
          <p:cNvSpPr/>
          <p:nvPr/>
        </p:nvSpPr>
        <p:spPr>
          <a:xfrm>
            <a:off x="828485" y="1271303"/>
            <a:ext cx="965200" cy="5683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2020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3" name="Google Shape;2733;p85"/>
          <p:cNvSpPr/>
          <p:nvPr/>
        </p:nvSpPr>
        <p:spPr>
          <a:xfrm>
            <a:off x="828485" y="2041240"/>
            <a:ext cx="965200" cy="5683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50%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734" name="Google Shape;2734;p85"/>
          <p:cNvCxnSpPr/>
          <p:nvPr/>
        </p:nvCxnSpPr>
        <p:spPr>
          <a:xfrm rot="10800000">
            <a:off x="4506785" y="1585120"/>
            <a:ext cx="0" cy="1831975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med" w="med" type="oval"/>
            <a:tailEnd len="med" w="med" type="oval"/>
          </a:ln>
        </p:spPr>
      </p:cxnSp>
      <p:sp>
        <p:nvSpPr>
          <p:cNvPr id="2735" name="Google Shape;2735;p85"/>
          <p:cNvSpPr/>
          <p:nvPr/>
        </p:nvSpPr>
        <p:spPr>
          <a:xfrm>
            <a:off x="4003548" y="1207295"/>
            <a:ext cx="965200" cy="5683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2021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6" name="Google Shape;2736;p85"/>
          <p:cNvSpPr/>
          <p:nvPr/>
        </p:nvSpPr>
        <p:spPr>
          <a:xfrm>
            <a:off x="4003548" y="1977232"/>
            <a:ext cx="965200" cy="5683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737" name="Google Shape;2737;p85"/>
          <p:cNvCxnSpPr/>
          <p:nvPr/>
        </p:nvCxnSpPr>
        <p:spPr>
          <a:xfrm rot="10800000">
            <a:off x="7697280" y="1749712"/>
            <a:ext cx="0" cy="2338387"/>
          </a:xfrm>
          <a:prstGeom prst="straightConnector1">
            <a:avLst/>
          </a:prstGeom>
          <a:noFill/>
          <a:ln cap="flat" cmpd="sng" w="38100">
            <a:solidFill>
              <a:schemeClr val="accent3"/>
            </a:solidFill>
            <a:prstDash val="solid"/>
            <a:miter lim="800000"/>
            <a:headEnd len="med" w="med" type="oval"/>
            <a:tailEnd len="med" w="med" type="oval"/>
          </a:ln>
        </p:spPr>
      </p:cxnSp>
      <p:sp>
        <p:nvSpPr>
          <p:cNvPr id="2738" name="Google Shape;2738;p85"/>
          <p:cNvSpPr/>
          <p:nvPr/>
        </p:nvSpPr>
        <p:spPr>
          <a:xfrm>
            <a:off x="7194043" y="1371887"/>
            <a:ext cx="965200" cy="5683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2022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9" name="Google Shape;2739;p85"/>
          <p:cNvSpPr/>
          <p:nvPr/>
        </p:nvSpPr>
        <p:spPr>
          <a:xfrm>
            <a:off x="7194043" y="2141824"/>
            <a:ext cx="965200" cy="5683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70%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740" name="Google Shape;2740;p85"/>
          <p:cNvCxnSpPr/>
          <p:nvPr/>
        </p:nvCxnSpPr>
        <p:spPr>
          <a:xfrm rot="10800000">
            <a:off x="10900031" y="1612552"/>
            <a:ext cx="0" cy="2003425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miter lim="800000"/>
            <a:headEnd len="med" w="med" type="oval"/>
            <a:tailEnd len="med" w="med" type="oval"/>
          </a:ln>
        </p:spPr>
      </p:cxnSp>
      <p:sp>
        <p:nvSpPr>
          <p:cNvPr id="2741" name="Google Shape;2741;p85"/>
          <p:cNvSpPr/>
          <p:nvPr/>
        </p:nvSpPr>
        <p:spPr>
          <a:xfrm>
            <a:off x="10398381" y="1234727"/>
            <a:ext cx="965200" cy="5683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2023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2" name="Google Shape;2742;p85"/>
          <p:cNvSpPr/>
          <p:nvPr/>
        </p:nvSpPr>
        <p:spPr>
          <a:xfrm>
            <a:off x="10398381" y="2004664"/>
            <a:ext cx="965200" cy="5683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90%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6" name="Shape 2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7" name="Google Shape;2747;p86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Clustered Column</a:t>
            </a:r>
            <a:endParaRPr/>
          </a:p>
        </p:txBody>
      </p:sp>
      <p:sp>
        <p:nvSpPr>
          <p:cNvPr id="2748" name="Google Shape;2748;p86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749" name="Google Shape;2749;p86"/>
          <p:cNvGraphicFramePr/>
          <p:nvPr/>
        </p:nvGraphicFramePr>
        <p:xfrm>
          <a:off x="419099" y="1250864"/>
          <a:ext cx="11233150" cy="4786312"/>
        </p:xfrm>
        <a:graphic>
          <a:graphicData uri="http://schemas.openxmlformats.org/drawingml/2006/chart">
            <c:chart r:id="rId3"/>
          </a:graphicData>
        </a:graphic>
      </p:graphicFrame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3" name="Shape 2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" name="Google Shape;2754;p87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Stacked Column / Pie</a:t>
            </a:r>
            <a:endParaRPr/>
          </a:p>
        </p:txBody>
      </p:sp>
      <p:sp>
        <p:nvSpPr>
          <p:cNvPr id="2755" name="Google Shape;2755;p87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756" name="Google Shape;2756;p87"/>
          <p:cNvGraphicFramePr/>
          <p:nvPr/>
        </p:nvGraphicFramePr>
        <p:xfrm>
          <a:off x="419099" y="1031875"/>
          <a:ext cx="5513387" cy="4794250"/>
        </p:xfrm>
        <a:graphic>
          <a:graphicData uri="http://schemas.openxmlformats.org/drawingml/2006/chart">
            <c:chart r:id="rId3"/>
          </a:graphicData>
        </a:graphic>
      </p:graphicFrame>
      <p:graphicFrame>
        <p:nvGraphicFramePr>
          <p:cNvPr id="2757" name="Google Shape;2757;p87"/>
          <p:cNvGraphicFramePr/>
          <p:nvPr/>
        </p:nvGraphicFramePr>
        <p:xfrm>
          <a:off x="6097588" y="1217112"/>
          <a:ext cx="5791200" cy="4327525"/>
        </p:xfrm>
        <a:graphic>
          <a:graphicData uri="http://schemas.openxmlformats.org/drawingml/2006/chart">
            <c:chart r:id="rId4"/>
          </a:graphicData>
        </a:graphic>
      </p:graphicFrame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1" name="Shape 2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2" name="Google Shape;2762;p88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Pie / Bar</a:t>
            </a:r>
            <a:endParaRPr/>
          </a:p>
        </p:txBody>
      </p:sp>
      <p:sp>
        <p:nvSpPr>
          <p:cNvPr id="2763" name="Google Shape;2763;p88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764" name="Google Shape;2764;p88"/>
          <p:cNvGraphicFramePr/>
          <p:nvPr/>
        </p:nvGraphicFramePr>
        <p:xfrm>
          <a:off x="837332" y="2037129"/>
          <a:ext cx="4721520" cy="3503247"/>
        </p:xfrm>
        <a:graphic>
          <a:graphicData uri="http://schemas.openxmlformats.org/drawingml/2006/chart">
            <c:chart r:id="rId3"/>
          </a:graphicData>
        </a:graphic>
      </p:graphicFrame>
      <p:graphicFrame>
        <p:nvGraphicFramePr>
          <p:cNvPr id="2765" name="Google Shape;2765;p88"/>
          <p:cNvGraphicFramePr/>
          <p:nvPr/>
        </p:nvGraphicFramePr>
        <p:xfrm>
          <a:off x="5351604" y="1751521"/>
          <a:ext cx="2590562" cy="4201001"/>
        </p:xfrm>
        <a:graphic>
          <a:graphicData uri="http://schemas.openxmlformats.org/drawingml/2006/chart">
            <c:chart r:id="rId4"/>
          </a:graphicData>
        </a:graphic>
      </p:graphicFrame>
      <p:graphicFrame>
        <p:nvGraphicFramePr>
          <p:cNvPr id="2766" name="Google Shape;2766;p88"/>
          <p:cNvGraphicFramePr/>
          <p:nvPr/>
        </p:nvGraphicFramePr>
        <p:xfrm>
          <a:off x="8837531" y="1751521"/>
          <a:ext cx="2590562" cy="4201001"/>
        </p:xfrm>
        <a:graphic>
          <a:graphicData uri="http://schemas.openxmlformats.org/drawingml/2006/chart">
            <c:chart r:id="rId5"/>
          </a:graphicData>
        </a:graphic>
      </p:graphicFrame>
      <p:sp>
        <p:nvSpPr>
          <p:cNvPr id="2767" name="Google Shape;2767;p88"/>
          <p:cNvSpPr/>
          <p:nvPr/>
        </p:nvSpPr>
        <p:spPr>
          <a:xfrm>
            <a:off x="7942168" y="1811102"/>
            <a:ext cx="971991" cy="357107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29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8" name="Google Shape;2768;p88"/>
          <p:cNvSpPr/>
          <p:nvPr/>
        </p:nvSpPr>
        <p:spPr>
          <a:xfrm>
            <a:off x="7942168" y="1672757"/>
            <a:ext cx="971991" cy="366564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29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9" name="Google Shape;2769;p88"/>
          <p:cNvSpPr txBox="1"/>
          <p:nvPr/>
        </p:nvSpPr>
        <p:spPr>
          <a:xfrm>
            <a:off x="8105003" y="2037129"/>
            <a:ext cx="646331" cy="3186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Logo</a:t>
            </a:r>
            <a:endParaRPr/>
          </a:p>
        </p:txBody>
      </p:sp>
      <p:sp>
        <p:nvSpPr>
          <p:cNvPr id="2770" name="Google Shape;2770;p88"/>
          <p:cNvSpPr txBox="1"/>
          <p:nvPr/>
        </p:nvSpPr>
        <p:spPr>
          <a:xfrm>
            <a:off x="8105003" y="2691238"/>
            <a:ext cx="646331" cy="3186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Logo</a:t>
            </a:r>
            <a:endParaRPr/>
          </a:p>
        </p:txBody>
      </p:sp>
      <p:sp>
        <p:nvSpPr>
          <p:cNvPr id="2771" name="Google Shape;2771;p88"/>
          <p:cNvSpPr txBox="1"/>
          <p:nvPr/>
        </p:nvSpPr>
        <p:spPr>
          <a:xfrm>
            <a:off x="8105003" y="3345347"/>
            <a:ext cx="646331" cy="3186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Logo</a:t>
            </a:r>
            <a:endParaRPr/>
          </a:p>
        </p:txBody>
      </p:sp>
      <p:sp>
        <p:nvSpPr>
          <p:cNvPr id="2772" name="Google Shape;2772;p88"/>
          <p:cNvSpPr txBox="1"/>
          <p:nvPr/>
        </p:nvSpPr>
        <p:spPr>
          <a:xfrm>
            <a:off x="8105003" y="3999456"/>
            <a:ext cx="646331" cy="3186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Logo</a:t>
            </a:r>
            <a:endParaRPr/>
          </a:p>
        </p:txBody>
      </p:sp>
      <p:sp>
        <p:nvSpPr>
          <p:cNvPr id="2773" name="Google Shape;2773;p88"/>
          <p:cNvSpPr txBox="1"/>
          <p:nvPr/>
        </p:nvSpPr>
        <p:spPr>
          <a:xfrm>
            <a:off x="8105003" y="4653565"/>
            <a:ext cx="646331" cy="3186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Logo</a:t>
            </a:r>
            <a:endParaRPr/>
          </a:p>
        </p:txBody>
      </p:sp>
      <p:sp>
        <p:nvSpPr>
          <p:cNvPr id="2774" name="Google Shape;2774;p88"/>
          <p:cNvSpPr txBox="1"/>
          <p:nvPr/>
        </p:nvSpPr>
        <p:spPr>
          <a:xfrm>
            <a:off x="8105003" y="5307674"/>
            <a:ext cx="646331" cy="3186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Logo</a:t>
            </a:r>
            <a:endParaRPr/>
          </a:p>
        </p:txBody>
      </p:sp>
      <p:sp>
        <p:nvSpPr>
          <p:cNvPr id="2775" name="Google Shape;2775;p88"/>
          <p:cNvSpPr txBox="1"/>
          <p:nvPr/>
        </p:nvSpPr>
        <p:spPr>
          <a:xfrm>
            <a:off x="5351604" y="1229568"/>
            <a:ext cx="6153114" cy="31867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2776" name="Google Shape;2776;p88"/>
          <p:cNvSpPr txBox="1"/>
          <p:nvPr/>
        </p:nvSpPr>
        <p:spPr>
          <a:xfrm>
            <a:off x="837332" y="1229568"/>
            <a:ext cx="4303419" cy="31867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2777" name="Google Shape;2777;p88"/>
          <p:cNvSpPr/>
          <p:nvPr/>
        </p:nvSpPr>
        <p:spPr>
          <a:xfrm>
            <a:off x="837332" y="1583596"/>
            <a:ext cx="4303419" cy="0"/>
          </a:xfrm>
          <a:custGeom>
            <a:rect b="b" l="l" r="r" t="t"/>
            <a:pathLst>
              <a:path extrusionOk="0" h="120000" w="10754591">
                <a:moveTo>
                  <a:pt x="0" y="0"/>
                </a:moveTo>
                <a:lnTo>
                  <a:pt x="10754591" y="0"/>
                </a:lnTo>
              </a:path>
            </a:pathLst>
          </a:cu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29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8" name="Google Shape;2778;p88"/>
          <p:cNvSpPr/>
          <p:nvPr/>
        </p:nvSpPr>
        <p:spPr>
          <a:xfrm>
            <a:off x="5351604" y="1583596"/>
            <a:ext cx="6153114" cy="0"/>
          </a:xfrm>
          <a:custGeom>
            <a:rect b="b" l="l" r="r" t="t"/>
            <a:pathLst>
              <a:path extrusionOk="0" h="120000" w="10754591">
                <a:moveTo>
                  <a:pt x="0" y="0"/>
                </a:moveTo>
                <a:lnTo>
                  <a:pt x="10754591" y="0"/>
                </a:lnTo>
              </a:path>
            </a:pathLst>
          </a:cu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29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2" name="Shape 2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3" name="Google Shape;2783;p89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Doughnut</a:t>
            </a:r>
            <a:endParaRPr/>
          </a:p>
        </p:txBody>
      </p:sp>
      <p:sp>
        <p:nvSpPr>
          <p:cNvPr id="2784" name="Google Shape;2784;p89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785" name="Google Shape;2785;p89"/>
          <p:cNvGraphicFramePr/>
          <p:nvPr/>
        </p:nvGraphicFramePr>
        <p:xfrm>
          <a:off x="1044402" y="1717677"/>
          <a:ext cx="3346243" cy="3552653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2786" name="Google Shape;2786;p89"/>
          <p:cNvSpPr/>
          <p:nvPr/>
        </p:nvSpPr>
        <p:spPr>
          <a:xfrm rot="5400000">
            <a:off x="8240700" y="-758865"/>
            <a:ext cx="1333881" cy="5219851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88750" lIns="88750" spcFirstLastPara="1" rIns="88750" wrap="square" tIns="887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7" name="Google Shape;2787;p89"/>
          <p:cNvSpPr txBox="1"/>
          <p:nvPr/>
        </p:nvSpPr>
        <p:spPr>
          <a:xfrm>
            <a:off x="6364666" y="1688006"/>
            <a:ext cx="4392087" cy="3261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4350" lIns="88750" spcFirstLastPara="1" rIns="88750" wrap="square" tIns="443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3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53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8" name="Google Shape;2788;p89"/>
          <p:cNvSpPr/>
          <p:nvPr/>
        </p:nvSpPr>
        <p:spPr>
          <a:xfrm rot="5400000">
            <a:off x="8240700" y="868607"/>
            <a:ext cx="1333881" cy="5219851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88750" lIns="88750" spcFirstLastPara="1" rIns="88750" wrap="square" tIns="887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9" name="Google Shape;2789;p89"/>
          <p:cNvSpPr txBox="1"/>
          <p:nvPr/>
        </p:nvSpPr>
        <p:spPr>
          <a:xfrm>
            <a:off x="6364666" y="3315482"/>
            <a:ext cx="4392087" cy="3261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4350" lIns="88750" spcFirstLastPara="1" rIns="88750" wrap="square" tIns="443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3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53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0" name="Google Shape;2790;p89"/>
          <p:cNvSpPr/>
          <p:nvPr/>
        </p:nvSpPr>
        <p:spPr>
          <a:xfrm rot="5400000">
            <a:off x="8240700" y="2496078"/>
            <a:ext cx="1333881" cy="5219851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88750" lIns="88750" spcFirstLastPara="1" rIns="88750" wrap="square" tIns="887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1" name="Google Shape;2791;p89"/>
          <p:cNvSpPr txBox="1"/>
          <p:nvPr/>
        </p:nvSpPr>
        <p:spPr>
          <a:xfrm>
            <a:off x="6364666" y="4942922"/>
            <a:ext cx="4392087" cy="3261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4350" lIns="88750" spcFirstLastPara="1" rIns="88750" wrap="square" tIns="443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3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53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2" name="Google Shape;2792;p89"/>
          <p:cNvSpPr/>
          <p:nvPr/>
        </p:nvSpPr>
        <p:spPr>
          <a:xfrm>
            <a:off x="10602108" y="1504432"/>
            <a:ext cx="693257" cy="693257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4350" lIns="88750" spcFirstLastPara="1" rIns="88750" wrap="square" tIns="44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3" name="Google Shape;2793;p89"/>
          <p:cNvSpPr/>
          <p:nvPr/>
        </p:nvSpPr>
        <p:spPr>
          <a:xfrm>
            <a:off x="10602108" y="4759377"/>
            <a:ext cx="693257" cy="693257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4350" lIns="88750" spcFirstLastPara="1" rIns="88750" wrap="square" tIns="44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4" name="Google Shape;2794;p89"/>
          <p:cNvSpPr/>
          <p:nvPr/>
        </p:nvSpPr>
        <p:spPr>
          <a:xfrm>
            <a:off x="10602108" y="3131904"/>
            <a:ext cx="693257" cy="693257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4350" lIns="88750" spcFirstLastPara="1" rIns="88750" wrap="square" tIns="44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5" name="Google Shape;2795;p89"/>
          <p:cNvSpPr/>
          <p:nvPr/>
        </p:nvSpPr>
        <p:spPr>
          <a:xfrm>
            <a:off x="10749862" y="3322383"/>
            <a:ext cx="397736" cy="268104"/>
          </a:xfrm>
          <a:custGeom>
            <a:rect b="b" l="l" r="r" t="t"/>
            <a:pathLst>
              <a:path extrusionOk="0" h="279" w="413">
                <a:moveTo>
                  <a:pt x="387" y="279"/>
                </a:moveTo>
                <a:cubicBezTo>
                  <a:pt x="27" y="279"/>
                  <a:pt x="27" y="279"/>
                  <a:pt x="27" y="279"/>
                </a:cubicBezTo>
                <a:cubicBezTo>
                  <a:pt x="12" y="279"/>
                  <a:pt x="0" y="267"/>
                  <a:pt x="0" y="252"/>
                </a:cubicBezTo>
                <a:cubicBezTo>
                  <a:pt x="0" y="27"/>
                  <a:pt x="0" y="27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387" y="0"/>
                  <a:pt x="387" y="0"/>
                  <a:pt x="387" y="0"/>
                </a:cubicBezTo>
                <a:cubicBezTo>
                  <a:pt x="401" y="0"/>
                  <a:pt x="413" y="12"/>
                  <a:pt x="413" y="27"/>
                </a:cubicBezTo>
                <a:cubicBezTo>
                  <a:pt x="413" y="252"/>
                  <a:pt x="413" y="252"/>
                  <a:pt x="413" y="252"/>
                </a:cubicBezTo>
                <a:cubicBezTo>
                  <a:pt x="413" y="267"/>
                  <a:pt x="401" y="279"/>
                  <a:pt x="387" y="279"/>
                </a:cubicBezTo>
                <a:close/>
                <a:moveTo>
                  <a:pt x="27" y="11"/>
                </a:moveTo>
                <a:cubicBezTo>
                  <a:pt x="18" y="11"/>
                  <a:pt x="11" y="18"/>
                  <a:pt x="11" y="27"/>
                </a:cubicBezTo>
                <a:cubicBezTo>
                  <a:pt x="11" y="252"/>
                  <a:pt x="11" y="252"/>
                  <a:pt x="11" y="252"/>
                </a:cubicBezTo>
                <a:cubicBezTo>
                  <a:pt x="11" y="261"/>
                  <a:pt x="18" y="268"/>
                  <a:pt x="27" y="268"/>
                </a:cubicBezTo>
                <a:cubicBezTo>
                  <a:pt x="387" y="268"/>
                  <a:pt x="387" y="268"/>
                  <a:pt x="387" y="268"/>
                </a:cubicBezTo>
                <a:cubicBezTo>
                  <a:pt x="395" y="268"/>
                  <a:pt x="402" y="261"/>
                  <a:pt x="402" y="252"/>
                </a:cubicBezTo>
                <a:cubicBezTo>
                  <a:pt x="402" y="27"/>
                  <a:pt x="402" y="27"/>
                  <a:pt x="402" y="27"/>
                </a:cubicBezTo>
                <a:cubicBezTo>
                  <a:pt x="402" y="18"/>
                  <a:pt x="395" y="11"/>
                  <a:pt x="387" y="11"/>
                </a:cubicBezTo>
                <a:lnTo>
                  <a:pt x="27" y="1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6" name="Google Shape;2796;p89"/>
          <p:cNvSpPr/>
          <p:nvPr/>
        </p:nvSpPr>
        <p:spPr>
          <a:xfrm>
            <a:off x="10919270" y="3580177"/>
            <a:ext cx="61872" cy="54506"/>
          </a:xfrm>
          <a:custGeom>
            <a:rect b="b" l="l" r="r" t="t"/>
            <a:pathLst>
              <a:path extrusionOk="0" h="57" w="64">
                <a:moveTo>
                  <a:pt x="58" y="57"/>
                </a:moveTo>
                <a:cubicBezTo>
                  <a:pt x="5" y="57"/>
                  <a:pt x="5" y="57"/>
                  <a:pt x="5" y="57"/>
                </a:cubicBezTo>
                <a:cubicBezTo>
                  <a:pt x="2" y="57"/>
                  <a:pt x="0" y="54"/>
                  <a:pt x="0" y="51"/>
                </a:cubicBezTo>
                <a:cubicBezTo>
                  <a:pt x="0" y="5"/>
                  <a:pt x="0" y="5"/>
                  <a:pt x="0" y="5"/>
                </a:cubicBezTo>
                <a:cubicBezTo>
                  <a:pt x="0" y="2"/>
                  <a:pt x="2" y="0"/>
                  <a:pt x="5" y="0"/>
                </a:cubicBezTo>
                <a:cubicBezTo>
                  <a:pt x="58" y="0"/>
                  <a:pt x="58" y="0"/>
                  <a:pt x="58" y="0"/>
                </a:cubicBezTo>
                <a:cubicBezTo>
                  <a:pt x="61" y="0"/>
                  <a:pt x="64" y="2"/>
                  <a:pt x="64" y="5"/>
                </a:cubicBezTo>
                <a:cubicBezTo>
                  <a:pt x="64" y="51"/>
                  <a:pt x="64" y="51"/>
                  <a:pt x="64" y="51"/>
                </a:cubicBezTo>
                <a:cubicBezTo>
                  <a:pt x="64" y="54"/>
                  <a:pt x="61" y="57"/>
                  <a:pt x="58" y="57"/>
                </a:cubicBezTo>
                <a:close/>
                <a:moveTo>
                  <a:pt x="11" y="46"/>
                </a:moveTo>
                <a:cubicBezTo>
                  <a:pt x="53" y="46"/>
                  <a:pt x="53" y="46"/>
                  <a:pt x="53" y="46"/>
                </a:cubicBezTo>
                <a:cubicBezTo>
                  <a:pt x="53" y="11"/>
                  <a:pt x="53" y="11"/>
                  <a:pt x="53" y="11"/>
                </a:cubicBezTo>
                <a:cubicBezTo>
                  <a:pt x="11" y="11"/>
                  <a:pt x="11" y="11"/>
                  <a:pt x="11" y="11"/>
                </a:cubicBezTo>
                <a:lnTo>
                  <a:pt x="11" y="4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7" name="Google Shape;2797;p89"/>
          <p:cNvSpPr/>
          <p:nvPr/>
        </p:nvSpPr>
        <p:spPr>
          <a:xfrm>
            <a:off x="10749862" y="3533042"/>
            <a:ext cx="397736" cy="10313"/>
          </a:xfrm>
          <a:custGeom>
            <a:rect b="b" l="l" r="r" t="t"/>
            <a:pathLst>
              <a:path extrusionOk="0" h="11" w="413">
                <a:moveTo>
                  <a:pt x="408" y="11"/>
                </a:moveTo>
                <a:cubicBezTo>
                  <a:pt x="6" y="11"/>
                  <a:pt x="6" y="11"/>
                  <a:pt x="6" y="11"/>
                </a:cubicBezTo>
                <a:cubicBezTo>
                  <a:pt x="3" y="11"/>
                  <a:pt x="0" y="9"/>
                  <a:pt x="0" y="6"/>
                </a:cubicBezTo>
                <a:cubicBezTo>
                  <a:pt x="0" y="3"/>
                  <a:pt x="3" y="0"/>
                  <a:pt x="6" y="0"/>
                </a:cubicBezTo>
                <a:cubicBezTo>
                  <a:pt x="408" y="0"/>
                  <a:pt x="408" y="0"/>
                  <a:pt x="408" y="0"/>
                </a:cubicBezTo>
                <a:cubicBezTo>
                  <a:pt x="411" y="0"/>
                  <a:pt x="413" y="3"/>
                  <a:pt x="413" y="6"/>
                </a:cubicBezTo>
                <a:cubicBezTo>
                  <a:pt x="413" y="9"/>
                  <a:pt x="411" y="11"/>
                  <a:pt x="408" y="1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8" name="Google Shape;2798;p89"/>
          <p:cNvSpPr/>
          <p:nvPr/>
        </p:nvSpPr>
        <p:spPr>
          <a:xfrm>
            <a:off x="10879499" y="3624373"/>
            <a:ext cx="139946" cy="10313"/>
          </a:xfrm>
          <a:custGeom>
            <a:rect b="b" l="l" r="r" t="t"/>
            <a:pathLst>
              <a:path extrusionOk="0" h="11" w="145">
                <a:moveTo>
                  <a:pt x="140" y="11"/>
                </a:moveTo>
                <a:cubicBezTo>
                  <a:pt x="6" y="11"/>
                  <a:pt x="6" y="11"/>
                  <a:pt x="6" y="11"/>
                </a:cubicBezTo>
                <a:cubicBezTo>
                  <a:pt x="3" y="11"/>
                  <a:pt x="0" y="8"/>
                  <a:pt x="0" y="5"/>
                </a:cubicBezTo>
                <a:cubicBezTo>
                  <a:pt x="0" y="2"/>
                  <a:pt x="3" y="0"/>
                  <a:pt x="6" y="0"/>
                </a:cubicBezTo>
                <a:cubicBezTo>
                  <a:pt x="140" y="0"/>
                  <a:pt x="140" y="0"/>
                  <a:pt x="140" y="0"/>
                </a:cubicBezTo>
                <a:cubicBezTo>
                  <a:pt x="143" y="0"/>
                  <a:pt x="145" y="2"/>
                  <a:pt x="145" y="5"/>
                </a:cubicBezTo>
                <a:cubicBezTo>
                  <a:pt x="145" y="8"/>
                  <a:pt x="143" y="11"/>
                  <a:pt x="140" y="1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9" name="Google Shape;2799;p89"/>
          <p:cNvSpPr/>
          <p:nvPr/>
        </p:nvSpPr>
        <p:spPr>
          <a:xfrm>
            <a:off x="10978192" y="3394569"/>
            <a:ext cx="73656" cy="78077"/>
          </a:xfrm>
          <a:custGeom>
            <a:rect b="b" l="l" r="r" t="t"/>
            <a:pathLst>
              <a:path extrusionOk="0" h="81" w="77">
                <a:moveTo>
                  <a:pt x="6" y="81"/>
                </a:moveTo>
                <a:cubicBezTo>
                  <a:pt x="5" y="81"/>
                  <a:pt x="3" y="80"/>
                  <a:pt x="2" y="79"/>
                </a:cubicBezTo>
                <a:cubicBezTo>
                  <a:pt x="0" y="77"/>
                  <a:pt x="0" y="74"/>
                  <a:pt x="2" y="71"/>
                </a:cubicBezTo>
                <a:cubicBezTo>
                  <a:pt x="66" y="3"/>
                  <a:pt x="66" y="3"/>
                  <a:pt x="66" y="3"/>
                </a:cubicBezTo>
                <a:cubicBezTo>
                  <a:pt x="68" y="0"/>
                  <a:pt x="72" y="0"/>
                  <a:pt x="74" y="2"/>
                </a:cubicBezTo>
                <a:cubicBezTo>
                  <a:pt x="76" y="5"/>
                  <a:pt x="77" y="8"/>
                  <a:pt x="74" y="10"/>
                </a:cubicBezTo>
                <a:cubicBezTo>
                  <a:pt x="10" y="79"/>
                  <a:pt x="10" y="79"/>
                  <a:pt x="10" y="79"/>
                </a:cubicBezTo>
                <a:cubicBezTo>
                  <a:pt x="9" y="80"/>
                  <a:pt x="7" y="81"/>
                  <a:pt x="6" y="8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0" name="Google Shape;2800;p89"/>
          <p:cNvSpPr/>
          <p:nvPr/>
        </p:nvSpPr>
        <p:spPr>
          <a:xfrm>
            <a:off x="10889810" y="3429924"/>
            <a:ext cx="76602" cy="45666"/>
          </a:xfrm>
          <a:custGeom>
            <a:rect b="b" l="l" r="r" t="t"/>
            <a:pathLst>
              <a:path extrusionOk="0" h="48" w="81">
                <a:moveTo>
                  <a:pt x="74" y="48"/>
                </a:moveTo>
                <a:cubicBezTo>
                  <a:pt x="74" y="48"/>
                  <a:pt x="73" y="48"/>
                  <a:pt x="72" y="48"/>
                </a:cubicBezTo>
                <a:cubicBezTo>
                  <a:pt x="4" y="11"/>
                  <a:pt x="4" y="11"/>
                  <a:pt x="4" y="11"/>
                </a:cubicBezTo>
                <a:cubicBezTo>
                  <a:pt x="1" y="10"/>
                  <a:pt x="0" y="6"/>
                  <a:pt x="2" y="4"/>
                </a:cubicBezTo>
                <a:cubicBezTo>
                  <a:pt x="3" y="1"/>
                  <a:pt x="6" y="0"/>
                  <a:pt x="9" y="1"/>
                </a:cubicBezTo>
                <a:cubicBezTo>
                  <a:pt x="77" y="38"/>
                  <a:pt x="77" y="38"/>
                  <a:pt x="77" y="38"/>
                </a:cubicBezTo>
                <a:cubicBezTo>
                  <a:pt x="80" y="40"/>
                  <a:pt x="81" y="43"/>
                  <a:pt x="79" y="46"/>
                </a:cubicBezTo>
                <a:cubicBezTo>
                  <a:pt x="78" y="47"/>
                  <a:pt x="76" y="48"/>
                  <a:pt x="74" y="4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1" name="Google Shape;2801;p89"/>
          <p:cNvSpPr/>
          <p:nvPr/>
        </p:nvSpPr>
        <p:spPr>
          <a:xfrm>
            <a:off x="10835304" y="3434339"/>
            <a:ext cx="45666" cy="53033"/>
          </a:xfrm>
          <a:custGeom>
            <a:rect b="b" l="l" r="r" t="t"/>
            <a:pathLst>
              <a:path extrusionOk="0" h="55" w="47">
                <a:moveTo>
                  <a:pt x="6" y="55"/>
                </a:moveTo>
                <a:cubicBezTo>
                  <a:pt x="5" y="55"/>
                  <a:pt x="4" y="55"/>
                  <a:pt x="3" y="54"/>
                </a:cubicBezTo>
                <a:cubicBezTo>
                  <a:pt x="1" y="52"/>
                  <a:pt x="0" y="48"/>
                  <a:pt x="2" y="46"/>
                </a:cubicBezTo>
                <a:cubicBezTo>
                  <a:pt x="37" y="3"/>
                  <a:pt x="37" y="3"/>
                  <a:pt x="37" y="3"/>
                </a:cubicBezTo>
                <a:cubicBezTo>
                  <a:pt x="38" y="0"/>
                  <a:pt x="42" y="0"/>
                  <a:pt x="44" y="2"/>
                </a:cubicBezTo>
                <a:cubicBezTo>
                  <a:pt x="47" y="4"/>
                  <a:pt x="47" y="7"/>
                  <a:pt x="45" y="9"/>
                </a:cubicBezTo>
                <a:cubicBezTo>
                  <a:pt x="11" y="53"/>
                  <a:pt x="11" y="53"/>
                  <a:pt x="11" y="53"/>
                </a:cubicBezTo>
                <a:cubicBezTo>
                  <a:pt x="10" y="54"/>
                  <a:pt x="8" y="55"/>
                  <a:pt x="6" y="5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2" name="Google Shape;2802;p89"/>
          <p:cNvSpPr/>
          <p:nvPr/>
        </p:nvSpPr>
        <p:spPr>
          <a:xfrm>
            <a:off x="10813209" y="3475588"/>
            <a:ext cx="36828" cy="36828"/>
          </a:xfrm>
          <a:custGeom>
            <a:rect b="b" l="l" r="r" t="t"/>
            <a:pathLst>
              <a:path extrusionOk="0" h="39" w="39">
                <a:moveTo>
                  <a:pt x="20" y="39"/>
                </a:moveTo>
                <a:cubicBezTo>
                  <a:pt x="19" y="39"/>
                  <a:pt x="19" y="39"/>
                  <a:pt x="19" y="39"/>
                </a:cubicBezTo>
                <a:cubicBezTo>
                  <a:pt x="14" y="39"/>
                  <a:pt x="9" y="36"/>
                  <a:pt x="5" y="33"/>
                </a:cubicBezTo>
                <a:cubicBezTo>
                  <a:pt x="2" y="29"/>
                  <a:pt x="0" y="24"/>
                  <a:pt x="0" y="19"/>
                </a:cubicBezTo>
                <a:cubicBezTo>
                  <a:pt x="1" y="14"/>
                  <a:pt x="3" y="9"/>
                  <a:pt x="7" y="6"/>
                </a:cubicBezTo>
                <a:cubicBezTo>
                  <a:pt x="10" y="2"/>
                  <a:pt x="15" y="0"/>
                  <a:pt x="20" y="1"/>
                </a:cubicBezTo>
                <a:cubicBezTo>
                  <a:pt x="26" y="1"/>
                  <a:pt x="30" y="3"/>
                  <a:pt x="34" y="7"/>
                </a:cubicBezTo>
                <a:cubicBezTo>
                  <a:pt x="37" y="11"/>
                  <a:pt x="39" y="15"/>
                  <a:pt x="39" y="21"/>
                </a:cubicBezTo>
                <a:cubicBezTo>
                  <a:pt x="39" y="21"/>
                  <a:pt x="39" y="21"/>
                  <a:pt x="39" y="21"/>
                </a:cubicBezTo>
                <a:cubicBezTo>
                  <a:pt x="38" y="31"/>
                  <a:pt x="30" y="39"/>
                  <a:pt x="20" y="39"/>
                </a:cubicBezTo>
                <a:close/>
                <a:moveTo>
                  <a:pt x="20" y="12"/>
                </a:moveTo>
                <a:cubicBezTo>
                  <a:pt x="18" y="12"/>
                  <a:pt x="16" y="12"/>
                  <a:pt x="14" y="14"/>
                </a:cubicBezTo>
                <a:cubicBezTo>
                  <a:pt x="12" y="15"/>
                  <a:pt x="11" y="17"/>
                  <a:pt x="11" y="19"/>
                </a:cubicBezTo>
                <a:cubicBezTo>
                  <a:pt x="11" y="22"/>
                  <a:pt x="12" y="24"/>
                  <a:pt x="14" y="25"/>
                </a:cubicBezTo>
                <a:cubicBezTo>
                  <a:pt x="15" y="27"/>
                  <a:pt x="17" y="28"/>
                  <a:pt x="19" y="28"/>
                </a:cubicBezTo>
                <a:cubicBezTo>
                  <a:pt x="24" y="28"/>
                  <a:pt x="28" y="25"/>
                  <a:pt x="28" y="20"/>
                </a:cubicBezTo>
                <a:cubicBezTo>
                  <a:pt x="28" y="20"/>
                  <a:pt x="28" y="20"/>
                  <a:pt x="28" y="20"/>
                </a:cubicBezTo>
                <a:cubicBezTo>
                  <a:pt x="28" y="18"/>
                  <a:pt x="27" y="16"/>
                  <a:pt x="26" y="14"/>
                </a:cubicBezTo>
                <a:cubicBezTo>
                  <a:pt x="24" y="13"/>
                  <a:pt x="22" y="12"/>
                  <a:pt x="20" y="12"/>
                </a:cubicBezTo>
                <a:cubicBezTo>
                  <a:pt x="20" y="12"/>
                  <a:pt x="20" y="12"/>
                  <a:pt x="20" y="1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3" name="Google Shape;2803;p89"/>
          <p:cNvSpPr/>
          <p:nvPr/>
        </p:nvSpPr>
        <p:spPr>
          <a:xfrm>
            <a:off x="10864764" y="3410771"/>
            <a:ext cx="38301" cy="36828"/>
          </a:xfrm>
          <a:custGeom>
            <a:rect b="b" l="l" r="r" t="t"/>
            <a:pathLst>
              <a:path extrusionOk="0" h="39" w="39">
                <a:moveTo>
                  <a:pt x="19" y="39"/>
                </a:moveTo>
                <a:cubicBezTo>
                  <a:pt x="19" y="39"/>
                  <a:pt x="19" y="39"/>
                  <a:pt x="18" y="39"/>
                </a:cubicBezTo>
                <a:cubicBezTo>
                  <a:pt x="13" y="38"/>
                  <a:pt x="8" y="36"/>
                  <a:pt x="5" y="32"/>
                </a:cubicBezTo>
                <a:cubicBezTo>
                  <a:pt x="2" y="29"/>
                  <a:pt x="0" y="24"/>
                  <a:pt x="0" y="19"/>
                </a:cubicBezTo>
                <a:cubicBezTo>
                  <a:pt x="0" y="8"/>
                  <a:pt x="9" y="0"/>
                  <a:pt x="20" y="0"/>
                </a:cubicBezTo>
                <a:cubicBezTo>
                  <a:pt x="31" y="1"/>
                  <a:pt x="39" y="10"/>
                  <a:pt x="38" y="20"/>
                </a:cubicBezTo>
                <a:cubicBezTo>
                  <a:pt x="38" y="20"/>
                  <a:pt x="38" y="20"/>
                  <a:pt x="38" y="20"/>
                </a:cubicBezTo>
                <a:cubicBezTo>
                  <a:pt x="38" y="31"/>
                  <a:pt x="29" y="39"/>
                  <a:pt x="19" y="39"/>
                </a:cubicBezTo>
                <a:close/>
                <a:moveTo>
                  <a:pt x="19" y="11"/>
                </a:moveTo>
                <a:cubicBezTo>
                  <a:pt x="15" y="11"/>
                  <a:pt x="11" y="15"/>
                  <a:pt x="11" y="19"/>
                </a:cubicBezTo>
                <a:cubicBezTo>
                  <a:pt x="11" y="21"/>
                  <a:pt x="12" y="23"/>
                  <a:pt x="13" y="25"/>
                </a:cubicBezTo>
                <a:cubicBezTo>
                  <a:pt x="15" y="27"/>
                  <a:pt x="17" y="28"/>
                  <a:pt x="19" y="28"/>
                </a:cubicBezTo>
                <a:cubicBezTo>
                  <a:pt x="23" y="28"/>
                  <a:pt x="27" y="24"/>
                  <a:pt x="27" y="20"/>
                </a:cubicBezTo>
                <a:cubicBezTo>
                  <a:pt x="28" y="15"/>
                  <a:pt x="24" y="12"/>
                  <a:pt x="20" y="11"/>
                </a:cubicBezTo>
                <a:cubicBezTo>
                  <a:pt x="19" y="11"/>
                  <a:pt x="19" y="11"/>
                  <a:pt x="19" y="11"/>
                </a:cubicBezTo>
                <a:close/>
                <a:moveTo>
                  <a:pt x="33" y="20"/>
                </a:moveTo>
                <a:cubicBezTo>
                  <a:pt x="33" y="20"/>
                  <a:pt x="33" y="20"/>
                  <a:pt x="33" y="2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4" name="Google Shape;2804;p89"/>
          <p:cNvSpPr/>
          <p:nvPr/>
        </p:nvSpPr>
        <p:spPr>
          <a:xfrm>
            <a:off x="10954627" y="3459383"/>
            <a:ext cx="36828" cy="36828"/>
          </a:xfrm>
          <a:custGeom>
            <a:rect b="b" l="l" r="r" t="t"/>
            <a:pathLst>
              <a:path extrusionOk="0" h="38" w="39">
                <a:moveTo>
                  <a:pt x="20" y="38"/>
                </a:moveTo>
                <a:cubicBezTo>
                  <a:pt x="20" y="38"/>
                  <a:pt x="19" y="38"/>
                  <a:pt x="19" y="38"/>
                </a:cubicBezTo>
                <a:cubicBezTo>
                  <a:pt x="14" y="38"/>
                  <a:pt x="9" y="36"/>
                  <a:pt x="6" y="32"/>
                </a:cubicBezTo>
                <a:cubicBezTo>
                  <a:pt x="2" y="28"/>
                  <a:pt x="0" y="23"/>
                  <a:pt x="1" y="18"/>
                </a:cubicBezTo>
                <a:cubicBezTo>
                  <a:pt x="1" y="8"/>
                  <a:pt x="10" y="0"/>
                  <a:pt x="21" y="0"/>
                </a:cubicBezTo>
                <a:cubicBezTo>
                  <a:pt x="26" y="0"/>
                  <a:pt x="31" y="2"/>
                  <a:pt x="34" y="6"/>
                </a:cubicBezTo>
                <a:cubicBezTo>
                  <a:pt x="37" y="10"/>
                  <a:pt x="39" y="15"/>
                  <a:pt x="39" y="20"/>
                </a:cubicBezTo>
                <a:cubicBezTo>
                  <a:pt x="39" y="20"/>
                  <a:pt x="39" y="20"/>
                  <a:pt x="39" y="20"/>
                </a:cubicBezTo>
                <a:cubicBezTo>
                  <a:pt x="39" y="30"/>
                  <a:pt x="30" y="38"/>
                  <a:pt x="20" y="38"/>
                </a:cubicBezTo>
                <a:close/>
                <a:moveTo>
                  <a:pt x="20" y="11"/>
                </a:moveTo>
                <a:cubicBezTo>
                  <a:pt x="15" y="11"/>
                  <a:pt x="12" y="14"/>
                  <a:pt x="12" y="19"/>
                </a:cubicBezTo>
                <a:cubicBezTo>
                  <a:pt x="12" y="21"/>
                  <a:pt x="12" y="23"/>
                  <a:pt x="14" y="25"/>
                </a:cubicBezTo>
                <a:cubicBezTo>
                  <a:pt x="15" y="26"/>
                  <a:pt x="17" y="27"/>
                  <a:pt x="19" y="27"/>
                </a:cubicBezTo>
                <a:cubicBezTo>
                  <a:pt x="24" y="28"/>
                  <a:pt x="28" y="24"/>
                  <a:pt x="28" y="20"/>
                </a:cubicBezTo>
                <a:cubicBezTo>
                  <a:pt x="28" y="20"/>
                  <a:pt x="28" y="20"/>
                  <a:pt x="28" y="20"/>
                </a:cubicBezTo>
                <a:cubicBezTo>
                  <a:pt x="28" y="17"/>
                  <a:pt x="27" y="15"/>
                  <a:pt x="26" y="14"/>
                </a:cubicBezTo>
                <a:cubicBezTo>
                  <a:pt x="24" y="12"/>
                  <a:pt x="22" y="11"/>
                  <a:pt x="20" y="11"/>
                </a:cubicBezTo>
                <a:cubicBezTo>
                  <a:pt x="20" y="11"/>
                  <a:pt x="20" y="11"/>
                  <a:pt x="20" y="11"/>
                </a:cubicBezTo>
                <a:close/>
                <a:moveTo>
                  <a:pt x="34" y="20"/>
                </a:moveTo>
                <a:cubicBezTo>
                  <a:pt x="34" y="20"/>
                  <a:pt x="34" y="20"/>
                  <a:pt x="34" y="2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5" name="Google Shape;2805;p89"/>
          <p:cNvSpPr/>
          <p:nvPr/>
        </p:nvSpPr>
        <p:spPr>
          <a:xfrm>
            <a:off x="11037121" y="3372472"/>
            <a:ext cx="36828" cy="36828"/>
          </a:xfrm>
          <a:custGeom>
            <a:rect b="b" l="l" r="r" t="t"/>
            <a:pathLst>
              <a:path extrusionOk="0" h="39" w="39">
                <a:moveTo>
                  <a:pt x="20" y="39"/>
                </a:moveTo>
                <a:cubicBezTo>
                  <a:pt x="19" y="39"/>
                  <a:pt x="19" y="39"/>
                  <a:pt x="19" y="39"/>
                </a:cubicBezTo>
                <a:cubicBezTo>
                  <a:pt x="14" y="38"/>
                  <a:pt x="9" y="36"/>
                  <a:pt x="5" y="32"/>
                </a:cubicBezTo>
                <a:cubicBezTo>
                  <a:pt x="2" y="29"/>
                  <a:pt x="0" y="24"/>
                  <a:pt x="0" y="19"/>
                </a:cubicBezTo>
                <a:cubicBezTo>
                  <a:pt x="1" y="14"/>
                  <a:pt x="3" y="9"/>
                  <a:pt x="7" y="5"/>
                </a:cubicBezTo>
                <a:cubicBezTo>
                  <a:pt x="10" y="2"/>
                  <a:pt x="15" y="0"/>
                  <a:pt x="21" y="0"/>
                </a:cubicBezTo>
                <a:cubicBezTo>
                  <a:pt x="26" y="1"/>
                  <a:pt x="30" y="3"/>
                  <a:pt x="34" y="7"/>
                </a:cubicBezTo>
                <a:cubicBezTo>
                  <a:pt x="37" y="10"/>
                  <a:pt x="39" y="15"/>
                  <a:pt x="39" y="20"/>
                </a:cubicBezTo>
                <a:cubicBezTo>
                  <a:pt x="39" y="20"/>
                  <a:pt x="39" y="20"/>
                  <a:pt x="39" y="20"/>
                </a:cubicBezTo>
                <a:cubicBezTo>
                  <a:pt x="38" y="31"/>
                  <a:pt x="30" y="39"/>
                  <a:pt x="20" y="39"/>
                </a:cubicBezTo>
                <a:close/>
                <a:moveTo>
                  <a:pt x="20" y="11"/>
                </a:moveTo>
                <a:cubicBezTo>
                  <a:pt x="18" y="11"/>
                  <a:pt x="16" y="12"/>
                  <a:pt x="14" y="13"/>
                </a:cubicBezTo>
                <a:cubicBezTo>
                  <a:pt x="12" y="15"/>
                  <a:pt x="12" y="17"/>
                  <a:pt x="11" y="19"/>
                </a:cubicBezTo>
                <a:cubicBezTo>
                  <a:pt x="11" y="21"/>
                  <a:pt x="12" y="23"/>
                  <a:pt x="14" y="25"/>
                </a:cubicBezTo>
                <a:cubicBezTo>
                  <a:pt x="15" y="27"/>
                  <a:pt x="17" y="28"/>
                  <a:pt x="19" y="28"/>
                </a:cubicBezTo>
                <a:cubicBezTo>
                  <a:pt x="24" y="28"/>
                  <a:pt x="28" y="24"/>
                  <a:pt x="28" y="20"/>
                </a:cubicBezTo>
                <a:cubicBezTo>
                  <a:pt x="28" y="20"/>
                  <a:pt x="28" y="20"/>
                  <a:pt x="28" y="20"/>
                </a:cubicBezTo>
                <a:cubicBezTo>
                  <a:pt x="28" y="18"/>
                  <a:pt x="27" y="16"/>
                  <a:pt x="26" y="14"/>
                </a:cubicBezTo>
                <a:cubicBezTo>
                  <a:pt x="24" y="12"/>
                  <a:pt x="22" y="11"/>
                  <a:pt x="20" y="11"/>
                </a:cubicBezTo>
                <a:cubicBezTo>
                  <a:pt x="20" y="11"/>
                  <a:pt x="20" y="11"/>
                  <a:pt x="20" y="1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6" name="Google Shape;2806;p89"/>
          <p:cNvSpPr/>
          <p:nvPr/>
        </p:nvSpPr>
        <p:spPr>
          <a:xfrm>
            <a:off x="10783693" y="4966754"/>
            <a:ext cx="222799" cy="278503"/>
          </a:xfrm>
          <a:custGeom>
            <a:rect b="b" l="l" r="r" t="t"/>
            <a:pathLst>
              <a:path extrusionOk="0" h="219" w="175">
                <a:moveTo>
                  <a:pt x="171" y="219"/>
                </a:moveTo>
                <a:cubicBezTo>
                  <a:pt x="4" y="219"/>
                  <a:pt x="4" y="219"/>
                  <a:pt x="4" y="219"/>
                </a:cubicBezTo>
                <a:cubicBezTo>
                  <a:pt x="2" y="219"/>
                  <a:pt x="0" y="217"/>
                  <a:pt x="0" y="215"/>
                </a:cubicBezTo>
                <a:cubicBezTo>
                  <a:pt x="0" y="4"/>
                  <a:pt x="0" y="4"/>
                  <a:pt x="0" y="4"/>
                </a:cubicBezTo>
                <a:cubicBezTo>
                  <a:pt x="0" y="2"/>
                  <a:pt x="2" y="0"/>
                  <a:pt x="4" y="0"/>
                </a:cubicBezTo>
                <a:cubicBezTo>
                  <a:pt x="171" y="0"/>
                  <a:pt x="171" y="0"/>
                  <a:pt x="171" y="0"/>
                </a:cubicBezTo>
                <a:cubicBezTo>
                  <a:pt x="174" y="0"/>
                  <a:pt x="175" y="2"/>
                  <a:pt x="175" y="4"/>
                </a:cubicBezTo>
                <a:cubicBezTo>
                  <a:pt x="175" y="72"/>
                  <a:pt x="175" y="72"/>
                  <a:pt x="175" y="72"/>
                </a:cubicBezTo>
                <a:cubicBezTo>
                  <a:pt x="175" y="74"/>
                  <a:pt x="174" y="76"/>
                  <a:pt x="171" y="76"/>
                </a:cubicBezTo>
                <a:cubicBezTo>
                  <a:pt x="169" y="76"/>
                  <a:pt x="167" y="74"/>
                  <a:pt x="167" y="72"/>
                </a:cubicBezTo>
                <a:cubicBezTo>
                  <a:pt x="167" y="9"/>
                  <a:pt x="167" y="9"/>
                  <a:pt x="167" y="9"/>
                </a:cubicBezTo>
                <a:cubicBezTo>
                  <a:pt x="8" y="9"/>
                  <a:pt x="8" y="9"/>
                  <a:pt x="8" y="9"/>
                </a:cubicBezTo>
                <a:cubicBezTo>
                  <a:pt x="8" y="211"/>
                  <a:pt x="8" y="211"/>
                  <a:pt x="8" y="211"/>
                </a:cubicBezTo>
                <a:cubicBezTo>
                  <a:pt x="167" y="211"/>
                  <a:pt x="167" y="211"/>
                  <a:pt x="167" y="211"/>
                </a:cubicBezTo>
                <a:cubicBezTo>
                  <a:pt x="167" y="129"/>
                  <a:pt x="167" y="129"/>
                  <a:pt x="167" y="129"/>
                </a:cubicBezTo>
                <a:cubicBezTo>
                  <a:pt x="167" y="126"/>
                  <a:pt x="169" y="125"/>
                  <a:pt x="171" y="125"/>
                </a:cubicBezTo>
                <a:cubicBezTo>
                  <a:pt x="174" y="125"/>
                  <a:pt x="175" y="126"/>
                  <a:pt x="175" y="129"/>
                </a:cubicBezTo>
                <a:cubicBezTo>
                  <a:pt x="175" y="215"/>
                  <a:pt x="175" y="215"/>
                  <a:pt x="175" y="215"/>
                </a:cubicBezTo>
                <a:cubicBezTo>
                  <a:pt x="175" y="217"/>
                  <a:pt x="174" y="219"/>
                  <a:pt x="171" y="21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7" name="Google Shape;2807;p89"/>
          <p:cNvSpPr/>
          <p:nvPr/>
        </p:nvSpPr>
        <p:spPr>
          <a:xfrm>
            <a:off x="10827017" y="5036893"/>
            <a:ext cx="53637" cy="51577"/>
          </a:xfrm>
          <a:custGeom>
            <a:rect b="b" l="l" r="r" t="t"/>
            <a:pathLst>
              <a:path extrusionOk="0" h="41" w="42">
                <a:moveTo>
                  <a:pt x="38" y="41"/>
                </a:moveTo>
                <a:cubicBezTo>
                  <a:pt x="4" y="41"/>
                  <a:pt x="4" y="41"/>
                  <a:pt x="4" y="41"/>
                </a:cubicBezTo>
                <a:cubicBezTo>
                  <a:pt x="2" y="41"/>
                  <a:pt x="0" y="39"/>
                  <a:pt x="0" y="37"/>
                </a:cubicBezTo>
                <a:cubicBezTo>
                  <a:pt x="0" y="4"/>
                  <a:pt x="0" y="4"/>
                  <a:pt x="0" y="4"/>
                </a:cubicBezTo>
                <a:cubicBezTo>
                  <a:pt x="0" y="2"/>
                  <a:pt x="2" y="0"/>
                  <a:pt x="4" y="0"/>
                </a:cubicBezTo>
                <a:cubicBezTo>
                  <a:pt x="38" y="0"/>
                  <a:pt x="38" y="0"/>
                  <a:pt x="38" y="0"/>
                </a:cubicBezTo>
                <a:cubicBezTo>
                  <a:pt x="40" y="0"/>
                  <a:pt x="42" y="2"/>
                  <a:pt x="42" y="4"/>
                </a:cubicBezTo>
                <a:cubicBezTo>
                  <a:pt x="42" y="37"/>
                  <a:pt x="42" y="37"/>
                  <a:pt x="42" y="37"/>
                </a:cubicBezTo>
                <a:cubicBezTo>
                  <a:pt x="42" y="39"/>
                  <a:pt x="40" y="41"/>
                  <a:pt x="38" y="41"/>
                </a:cubicBezTo>
                <a:close/>
                <a:moveTo>
                  <a:pt x="8" y="33"/>
                </a:moveTo>
                <a:cubicBezTo>
                  <a:pt x="34" y="33"/>
                  <a:pt x="34" y="33"/>
                  <a:pt x="34" y="33"/>
                </a:cubicBezTo>
                <a:cubicBezTo>
                  <a:pt x="34" y="8"/>
                  <a:pt x="34" y="8"/>
                  <a:pt x="34" y="8"/>
                </a:cubicBezTo>
                <a:cubicBezTo>
                  <a:pt x="8" y="8"/>
                  <a:pt x="8" y="8"/>
                  <a:pt x="8" y="8"/>
                </a:cubicBezTo>
                <a:lnTo>
                  <a:pt x="8" y="33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8" name="Google Shape;2808;p89"/>
          <p:cNvSpPr/>
          <p:nvPr/>
        </p:nvSpPr>
        <p:spPr>
          <a:xfrm>
            <a:off x="10827017" y="5123540"/>
            <a:ext cx="53637" cy="53637"/>
          </a:xfrm>
          <a:custGeom>
            <a:rect b="b" l="l" r="r" t="t"/>
            <a:pathLst>
              <a:path extrusionOk="0" h="42" w="42">
                <a:moveTo>
                  <a:pt x="38" y="42"/>
                </a:moveTo>
                <a:cubicBezTo>
                  <a:pt x="4" y="42"/>
                  <a:pt x="4" y="42"/>
                  <a:pt x="4" y="42"/>
                </a:cubicBezTo>
                <a:cubicBezTo>
                  <a:pt x="2" y="42"/>
                  <a:pt x="0" y="40"/>
                  <a:pt x="0" y="38"/>
                </a:cubicBezTo>
                <a:cubicBezTo>
                  <a:pt x="0" y="5"/>
                  <a:pt x="0" y="5"/>
                  <a:pt x="0" y="5"/>
                </a:cubicBezTo>
                <a:cubicBezTo>
                  <a:pt x="0" y="2"/>
                  <a:pt x="2" y="0"/>
                  <a:pt x="4" y="0"/>
                </a:cubicBezTo>
                <a:cubicBezTo>
                  <a:pt x="38" y="0"/>
                  <a:pt x="38" y="0"/>
                  <a:pt x="38" y="0"/>
                </a:cubicBezTo>
                <a:cubicBezTo>
                  <a:pt x="40" y="0"/>
                  <a:pt x="42" y="2"/>
                  <a:pt x="42" y="5"/>
                </a:cubicBezTo>
                <a:cubicBezTo>
                  <a:pt x="42" y="38"/>
                  <a:pt x="42" y="38"/>
                  <a:pt x="42" y="38"/>
                </a:cubicBezTo>
                <a:cubicBezTo>
                  <a:pt x="42" y="40"/>
                  <a:pt x="40" y="42"/>
                  <a:pt x="38" y="42"/>
                </a:cubicBezTo>
                <a:close/>
                <a:moveTo>
                  <a:pt x="8" y="34"/>
                </a:moveTo>
                <a:cubicBezTo>
                  <a:pt x="34" y="34"/>
                  <a:pt x="34" y="34"/>
                  <a:pt x="34" y="34"/>
                </a:cubicBezTo>
                <a:cubicBezTo>
                  <a:pt x="34" y="9"/>
                  <a:pt x="34" y="9"/>
                  <a:pt x="34" y="9"/>
                </a:cubicBezTo>
                <a:cubicBezTo>
                  <a:pt x="8" y="9"/>
                  <a:pt x="8" y="9"/>
                  <a:pt x="8" y="9"/>
                </a:cubicBezTo>
                <a:lnTo>
                  <a:pt x="8" y="3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9" name="Google Shape;2809;p89"/>
          <p:cNvSpPr/>
          <p:nvPr/>
        </p:nvSpPr>
        <p:spPr>
          <a:xfrm>
            <a:off x="10899217" y="5078155"/>
            <a:ext cx="51577" cy="10316"/>
          </a:xfrm>
          <a:custGeom>
            <a:rect b="b" l="l" r="r" t="t"/>
            <a:pathLst>
              <a:path extrusionOk="0" h="8" w="40">
                <a:moveTo>
                  <a:pt x="36" y="8"/>
                </a:moveTo>
                <a:cubicBezTo>
                  <a:pt x="4" y="8"/>
                  <a:pt x="4" y="8"/>
                  <a:pt x="4" y="8"/>
                </a:cubicBezTo>
                <a:cubicBezTo>
                  <a:pt x="2" y="8"/>
                  <a:pt x="0" y="6"/>
                  <a:pt x="0" y="4"/>
                </a:cubicBezTo>
                <a:cubicBezTo>
                  <a:pt x="0" y="2"/>
                  <a:pt x="2" y="0"/>
                  <a:pt x="4" y="0"/>
                </a:cubicBezTo>
                <a:cubicBezTo>
                  <a:pt x="36" y="0"/>
                  <a:pt x="36" y="0"/>
                  <a:pt x="36" y="0"/>
                </a:cubicBezTo>
                <a:cubicBezTo>
                  <a:pt x="38" y="0"/>
                  <a:pt x="40" y="2"/>
                  <a:pt x="40" y="4"/>
                </a:cubicBezTo>
                <a:cubicBezTo>
                  <a:pt x="40" y="6"/>
                  <a:pt x="38" y="8"/>
                  <a:pt x="36" y="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0" name="Google Shape;2810;p89"/>
          <p:cNvSpPr/>
          <p:nvPr/>
        </p:nvSpPr>
        <p:spPr>
          <a:xfrm>
            <a:off x="10899217" y="5166861"/>
            <a:ext cx="51577" cy="10316"/>
          </a:xfrm>
          <a:custGeom>
            <a:rect b="b" l="l" r="r" t="t"/>
            <a:pathLst>
              <a:path extrusionOk="0" h="8" w="40">
                <a:moveTo>
                  <a:pt x="36" y="8"/>
                </a:moveTo>
                <a:cubicBezTo>
                  <a:pt x="4" y="8"/>
                  <a:pt x="4" y="8"/>
                  <a:pt x="4" y="8"/>
                </a:cubicBezTo>
                <a:cubicBezTo>
                  <a:pt x="2" y="8"/>
                  <a:pt x="0" y="6"/>
                  <a:pt x="0" y="4"/>
                </a:cubicBezTo>
                <a:cubicBezTo>
                  <a:pt x="0" y="1"/>
                  <a:pt x="2" y="0"/>
                  <a:pt x="4" y="0"/>
                </a:cubicBezTo>
                <a:cubicBezTo>
                  <a:pt x="36" y="0"/>
                  <a:pt x="36" y="0"/>
                  <a:pt x="36" y="0"/>
                </a:cubicBezTo>
                <a:cubicBezTo>
                  <a:pt x="38" y="0"/>
                  <a:pt x="40" y="1"/>
                  <a:pt x="40" y="4"/>
                </a:cubicBezTo>
                <a:cubicBezTo>
                  <a:pt x="40" y="6"/>
                  <a:pt x="38" y="8"/>
                  <a:pt x="36" y="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1" name="Google Shape;2811;p89"/>
          <p:cNvSpPr/>
          <p:nvPr/>
        </p:nvSpPr>
        <p:spPr>
          <a:xfrm>
            <a:off x="10938416" y="5005946"/>
            <a:ext cx="150598" cy="148533"/>
          </a:xfrm>
          <a:custGeom>
            <a:rect b="b" l="l" r="r" t="t"/>
            <a:pathLst>
              <a:path extrusionOk="0" h="117" w="118">
                <a:moveTo>
                  <a:pt x="5" y="117"/>
                </a:moveTo>
                <a:cubicBezTo>
                  <a:pt x="4" y="117"/>
                  <a:pt x="3" y="117"/>
                  <a:pt x="2" y="116"/>
                </a:cubicBezTo>
                <a:cubicBezTo>
                  <a:pt x="1" y="115"/>
                  <a:pt x="0" y="114"/>
                  <a:pt x="1" y="112"/>
                </a:cubicBezTo>
                <a:cubicBezTo>
                  <a:pt x="11" y="78"/>
                  <a:pt x="11" y="78"/>
                  <a:pt x="11" y="78"/>
                </a:cubicBezTo>
                <a:cubicBezTo>
                  <a:pt x="11" y="77"/>
                  <a:pt x="11" y="76"/>
                  <a:pt x="12" y="76"/>
                </a:cubicBezTo>
                <a:cubicBezTo>
                  <a:pt x="86" y="1"/>
                  <a:pt x="86" y="1"/>
                  <a:pt x="86" y="1"/>
                </a:cubicBezTo>
                <a:cubicBezTo>
                  <a:pt x="88" y="0"/>
                  <a:pt x="91" y="0"/>
                  <a:pt x="92" y="1"/>
                </a:cubicBezTo>
                <a:cubicBezTo>
                  <a:pt x="117" y="26"/>
                  <a:pt x="117" y="26"/>
                  <a:pt x="117" y="26"/>
                </a:cubicBezTo>
                <a:cubicBezTo>
                  <a:pt x="118" y="27"/>
                  <a:pt x="118" y="28"/>
                  <a:pt x="118" y="29"/>
                </a:cubicBezTo>
                <a:cubicBezTo>
                  <a:pt x="118" y="30"/>
                  <a:pt x="118" y="31"/>
                  <a:pt x="117" y="32"/>
                </a:cubicBezTo>
                <a:cubicBezTo>
                  <a:pt x="42" y="106"/>
                  <a:pt x="42" y="106"/>
                  <a:pt x="42" y="106"/>
                </a:cubicBezTo>
                <a:cubicBezTo>
                  <a:pt x="42" y="107"/>
                  <a:pt x="41" y="107"/>
                  <a:pt x="40" y="107"/>
                </a:cubicBezTo>
                <a:cubicBezTo>
                  <a:pt x="6" y="117"/>
                  <a:pt x="6" y="117"/>
                  <a:pt x="6" y="117"/>
                </a:cubicBezTo>
                <a:cubicBezTo>
                  <a:pt x="5" y="117"/>
                  <a:pt x="5" y="117"/>
                  <a:pt x="5" y="117"/>
                </a:cubicBezTo>
                <a:close/>
                <a:moveTo>
                  <a:pt x="18" y="81"/>
                </a:moveTo>
                <a:cubicBezTo>
                  <a:pt x="11" y="107"/>
                  <a:pt x="11" y="107"/>
                  <a:pt x="11" y="107"/>
                </a:cubicBezTo>
                <a:cubicBezTo>
                  <a:pt x="37" y="100"/>
                  <a:pt x="37" y="100"/>
                  <a:pt x="37" y="100"/>
                </a:cubicBezTo>
                <a:cubicBezTo>
                  <a:pt x="108" y="29"/>
                  <a:pt x="108" y="29"/>
                  <a:pt x="108" y="29"/>
                </a:cubicBezTo>
                <a:cubicBezTo>
                  <a:pt x="89" y="10"/>
                  <a:pt x="89" y="10"/>
                  <a:pt x="89" y="10"/>
                </a:cubicBezTo>
                <a:lnTo>
                  <a:pt x="18" y="8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2" name="Google Shape;2812;p89"/>
          <p:cNvSpPr/>
          <p:nvPr/>
        </p:nvSpPr>
        <p:spPr>
          <a:xfrm>
            <a:off x="10950793" y="5098782"/>
            <a:ext cx="43324" cy="43324"/>
          </a:xfrm>
          <a:custGeom>
            <a:rect b="b" l="l" r="r" t="t"/>
            <a:pathLst>
              <a:path extrusionOk="0" h="33" w="34">
                <a:moveTo>
                  <a:pt x="29" y="33"/>
                </a:moveTo>
                <a:cubicBezTo>
                  <a:pt x="28" y="33"/>
                  <a:pt x="27" y="33"/>
                  <a:pt x="26" y="32"/>
                </a:cubicBezTo>
                <a:cubicBezTo>
                  <a:pt x="2" y="8"/>
                  <a:pt x="2" y="8"/>
                  <a:pt x="2" y="8"/>
                </a:cubicBezTo>
                <a:cubicBezTo>
                  <a:pt x="0" y="6"/>
                  <a:pt x="0" y="3"/>
                  <a:pt x="2" y="2"/>
                </a:cubicBezTo>
                <a:cubicBezTo>
                  <a:pt x="3" y="0"/>
                  <a:pt x="6" y="0"/>
                  <a:pt x="8" y="2"/>
                </a:cubicBezTo>
                <a:cubicBezTo>
                  <a:pt x="32" y="26"/>
                  <a:pt x="32" y="26"/>
                  <a:pt x="32" y="26"/>
                </a:cubicBezTo>
                <a:cubicBezTo>
                  <a:pt x="34" y="28"/>
                  <a:pt x="34" y="31"/>
                  <a:pt x="32" y="32"/>
                </a:cubicBezTo>
                <a:cubicBezTo>
                  <a:pt x="31" y="33"/>
                  <a:pt x="30" y="33"/>
                  <a:pt x="29" y="3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3" name="Google Shape;2813;p89"/>
          <p:cNvSpPr/>
          <p:nvPr/>
        </p:nvSpPr>
        <p:spPr>
          <a:xfrm>
            <a:off x="11045691" y="4981196"/>
            <a:ext cx="68079" cy="66016"/>
          </a:xfrm>
          <a:custGeom>
            <a:rect b="b" l="l" r="r" t="t"/>
            <a:pathLst>
              <a:path extrusionOk="0" h="52" w="52">
                <a:moveTo>
                  <a:pt x="29" y="52"/>
                </a:moveTo>
                <a:cubicBezTo>
                  <a:pt x="28" y="52"/>
                  <a:pt x="27" y="51"/>
                  <a:pt x="26" y="51"/>
                </a:cubicBezTo>
                <a:cubicBezTo>
                  <a:pt x="1" y="26"/>
                  <a:pt x="1" y="26"/>
                  <a:pt x="1" y="26"/>
                </a:cubicBezTo>
                <a:cubicBezTo>
                  <a:pt x="0" y="24"/>
                  <a:pt x="0" y="22"/>
                  <a:pt x="1" y="20"/>
                </a:cubicBezTo>
                <a:cubicBezTo>
                  <a:pt x="20" y="2"/>
                  <a:pt x="20" y="2"/>
                  <a:pt x="20" y="2"/>
                </a:cubicBezTo>
                <a:cubicBezTo>
                  <a:pt x="21" y="0"/>
                  <a:pt x="24" y="0"/>
                  <a:pt x="26" y="2"/>
                </a:cubicBezTo>
                <a:cubicBezTo>
                  <a:pt x="50" y="26"/>
                  <a:pt x="50" y="26"/>
                  <a:pt x="50" y="26"/>
                </a:cubicBezTo>
                <a:cubicBezTo>
                  <a:pt x="52" y="28"/>
                  <a:pt x="52" y="31"/>
                  <a:pt x="50" y="32"/>
                </a:cubicBezTo>
                <a:cubicBezTo>
                  <a:pt x="32" y="51"/>
                  <a:pt x="32" y="51"/>
                  <a:pt x="32" y="51"/>
                </a:cubicBezTo>
                <a:cubicBezTo>
                  <a:pt x="31" y="51"/>
                  <a:pt x="30" y="52"/>
                  <a:pt x="29" y="52"/>
                </a:cubicBezTo>
                <a:close/>
                <a:moveTo>
                  <a:pt x="10" y="23"/>
                </a:moveTo>
                <a:cubicBezTo>
                  <a:pt x="29" y="42"/>
                  <a:pt x="29" y="42"/>
                  <a:pt x="29" y="42"/>
                </a:cubicBezTo>
                <a:cubicBezTo>
                  <a:pt x="41" y="29"/>
                  <a:pt x="41" y="29"/>
                  <a:pt x="41" y="29"/>
                </a:cubicBezTo>
                <a:cubicBezTo>
                  <a:pt x="23" y="11"/>
                  <a:pt x="23" y="11"/>
                  <a:pt x="23" y="11"/>
                </a:cubicBezTo>
                <a:lnTo>
                  <a:pt x="10" y="23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4" name="Google Shape;2814;p89"/>
          <p:cNvSpPr/>
          <p:nvPr/>
        </p:nvSpPr>
        <p:spPr>
          <a:xfrm>
            <a:off x="11015442" y="1652595"/>
            <a:ext cx="76717" cy="76717"/>
          </a:xfrm>
          <a:custGeom>
            <a:rect b="b" l="l" r="r" t="t"/>
            <a:pathLst>
              <a:path extrusionOk="0" h="84" w="84">
                <a:moveTo>
                  <a:pt x="77" y="84"/>
                </a:moveTo>
                <a:cubicBezTo>
                  <a:pt x="6" y="84"/>
                  <a:pt x="6" y="84"/>
                  <a:pt x="6" y="84"/>
                </a:cubicBezTo>
                <a:cubicBezTo>
                  <a:pt x="3" y="84"/>
                  <a:pt x="0" y="82"/>
                  <a:pt x="0" y="78"/>
                </a:cubicBezTo>
                <a:cubicBezTo>
                  <a:pt x="0" y="7"/>
                  <a:pt x="0" y="7"/>
                  <a:pt x="0" y="7"/>
                </a:cubicBezTo>
                <a:cubicBezTo>
                  <a:pt x="0" y="4"/>
                  <a:pt x="1" y="2"/>
                  <a:pt x="4" y="1"/>
                </a:cubicBezTo>
                <a:cubicBezTo>
                  <a:pt x="6" y="0"/>
                  <a:pt x="9" y="1"/>
                  <a:pt x="10" y="2"/>
                </a:cubicBezTo>
                <a:cubicBezTo>
                  <a:pt x="82" y="74"/>
                  <a:pt x="82" y="74"/>
                  <a:pt x="82" y="74"/>
                </a:cubicBezTo>
                <a:cubicBezTo>
                  <a:pt x="83" y="76"/>
                  <a:pt x="84" y="78"/>
                  <a:pt x="83" y="81"/>
                </a:cubicBezTo>
                <a:cubicBezTo>
                  <a:pt x="82" y="83"/>
                  <a:pt x="80" y="84"/>
                  <a:pt x="77" y="84"/>
                </a:cubicBezTo>
                <a:close/>
                <a:moveTo>
                  <a:pt x="12" y="72"/>
                </a:moveTo>
                <a:cubicBezTo>
                  <a:pt x="63" y="72"/>
                  <a:pt x="63" y="72"/>
                  <a:pt x="63" y="72"/>
                </a:cubicBezTo>
                <a:cubicBezTo>
                  <a:pt x="12" y="22"/>
                  <a:pt x="12" y="22"/>
                  <a:pt x="12" y="22"/>
                </a:cubicBezTo>
                <a:lnTo>
                  <a:pt x="12" y="72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5" name="Google Shape;2815;p89"/>
          <p:cNvSpPr/>
          <p:nvPr/>
        </p:nvSpPr>
        <p:spPr>
          <a:xfrm>
            <a:off x="10781960" y="1652597"/>
            <a:ext cx="310200" cy="396925"/>
          </a:xfrm>
          <a:custGeom>
            <a:rect b="b" l="l" r="r" t="t"/>
            <a:pathLst>
              <a:path extrusionOk="0" h="432" w="338">
                <a:moveTo>
                  <a:pt x="331" y="432"/>
                </a:moveTo>
                <a:cubicBezTo>
                  <a:pt x="6" y="432"/>
                  <a:pt x="6" y="432"/>
                  <a:pt x="6" y="432"/>
                </a:cubicBezTo>
                <a:cubicBezTo>
                  <a:pt x="3" y="432"/>
                  <a:pt x="0" y="430"/>
                  <a:pt x="0" y="426"/>
                </a:cubicBezTo>
                <a:cubicBezTo>
                  <a:pt x="0" y="6"/>
                  <a:pt x="0" y="6"/>
                  <a:pt x="0" y="6"/>
                </a:cubicBezTo>
                <a:cubicBezTo>
                  <a:pt x="0" y="2"/>
                  <a:pt x="3" y="0"/>
                  <a:pt x="6" y="0"/>
                </a:cubicBezTo>
                <a:cubicBezTo>
                  <a:pt x="260" y="0"/>
                  <a:pt x="260" y="0"/>
                  <a:pt x="260" y="0"/>
                </a:cubicBezTo>
                <a:cubicBezTo>
                  <a:pt x="262" y="0"/>
                  <a:pt x="263" y="0"/>
                  <a:pt x="264" y="1"/>
                </a:cubicBezTo>
                <a:cubicBezTo>
                  <a:pt x="336" y="73"/>
                  <a:pt x="336" y="73"/>
                  <a:pt x="336" y="73"/>
                </a:cubicBezTo>
                <a:cubicBezTo>
                  <a:pt x="337" y="74"/>
                  <a:pt x="338" y="76"/>
                  <a:pt x="338" y="77"/>
                </a:cubicBezTo>
                <a:cubicBezTo>
                  <a:pt x="338" y="368"/>
                  <a:pt x="338" y="368"/>
                  <a:pt x="338" y="368"/>
                </a:cubicBezTo>
                <a:cubicBezTo>
                  <a:pt x="338" y="371"/>
                  <a:pt x="335" y="374"/>
                  <a:pt x="331" y="374"/>
                </a:cubicBezTo>
                <a:cubicBezTo>
                  <a:pt x="328" y="374"/>
                  <a:pt x="325" y="371"/>
                  <a:pt x="325" y="368"/>
                </a:cubicBezTo>
                <a:cubicBezTo>
                  <a:pt x="325" y="80"/>
                  <a:pt x="325" y="80"/>
                  <a:pt x="325" y="80"/>
                </a:cubicBezTo>
                <a:cubicBezTo>
                  <a:pt x="257" y="12"/>
                  <a:pt x="257" y="12"/>
                  <a:pt x="257" y="12"/>
                </a:cubicBezTo>
                <a:cubicBezTo>
                  <a:pt x="12" y="12"/>
                  <a:pt x="12" y="12"/>
                  <a:pt x="12" y="12"/>
                </a:cubicBezTo>
                <a:cubicBezTo>
                  <a:pt x="12" y="420"/>
                  <a:pt x="12" y="420"/>
                  <a:pt x="12" y="420"/>
                </a:cubicBezTo>
                <a:cubicBezTo>
                  <a:pt x="325" y="420"/>
                  <a:pt x="325" y="420"/>
                  <a:pt x="325" y="420"/>
                </a:cubicBezTo>
                <a:cubicBezTo>
                  <a:pt x="325" y="414"/>
                  <a:pt x="325" y="414"/>
                  <a:pt x="325" y="414"/>
                </a:cubicBezTo>
                <a:cubicBezTo>
                  <a:pt x="325" y="410"/>
                  <a:pt x="328" y="408"/>
                  <a:pt x="331" y="408"/>
                </a:cubicBezTo>
                <a:cubicBezTo>
                  <a:pt x="335" y="408"/>
                  <a:pt x="338" y="410"/>
                  <a:pt x="338" y="414"/>
                </a:cubicBezTo>
                <a:cubicBezTo>
                  <a:pt x="338" y="426"/>
                  <a:pt x="338" y="426"/>
                  <a:pt x="338" y="426"/>
                </a:cubicBezTo>
                <a:cubicBezTo>
                  <a:pt x="338" y="430"/>
                  <a:pt x="335" y="432"/>
                  <a:pt x="331" y="4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6" name="Google Shape;2816;p89"/>
          <p:cNvSpPr/>
          <p:nvPr/>
        </p:nvSpPr>
        <p:spPr>
          <a:xfrm>
            <a:off x="10825318" y="1752662"/>
            <a:ext cx="223479" cy="226816"/>
          </a:xfrm>
          <a:custGeom>
            <a:rect b="b" l="l" r="r" t="t"/>
            <a:pathLst>
              <a:path extrusionOk="0" h="243" w="242">
                <a:moveTo>
                  <a:pt x="121" y="243"/>
                </a:moveTo>
                <a:cubicBezTo>
                  <a:pt x="54" y="243"/>
                  <a:pt x="0" y="188"/>
                  <a:pt x="0" y="122"/>
                </a:cubicBezTo>
                <a:cubicBezTo>
                  <a:pt x="0" y="55"/>
                  <a:pt x="54" y="0"/>
                  <a:pt x="121" y="0"/>
                </a:cubicBezTo>
                <a:cubicBezTo>
                  <a:pt x="188" y="0"/>
                  <a:pt x="242" y="55"/>
                  <a:pt x="242" y="122"/>
                </a:cubicBezTo>
                <a:cubicBezTo>
                  <a:pt x="242" y="188"/>
                  <a:pt x="188" y="243"/>
                  <a:pt x="121" y="243"/>
                </a:cubicBezTo>
                <a:close/>
                <a:moveTo>
                  <a:pt x="121" y="13"/>
                </a:moveTo>
                <a:cubicBezTo>
                  <a:pt x="61" y="13"/>
                  <a:pt x="12" y="61"/>
                  <a:pt x="12" y="122"/>
                </a:cubicBezTo>
                <a:cubicBezTo>
                  <a:pt x="12" y="182"/>
                  <a:pt x="61" y="231"/>
                  <a:pt x="121" y="231"/>
                </a:cubicBezTo>
                <a:cubicBezTo>
                  <a:pt x="181" y="231"/>
                  <a:pt x="230" y="182"/>
                  <a:pt x="230" y="122"/>
                </a:cubicBezTo>
                <a:cubicBezTo>
                  <a:pt x="230" y="61"/>
                  <a:pt x="181" y="13"/>
                  <a:pt x="121" y="1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7" name="Google Shape;2817;p89"/>
          <p:cNvSpPr/>
          <p:nvPr/>
        </p:nvSpPr>
        <p:spPr>
          <a:xfrm>
            <a:off x="10995430" y="1926110"/>
            <a:ext cx="120079" cy="113406"/>
          </a:xfrm>
          <a:custGeom>
            <a:rect b="b" l="l" r="r" t="t"/>
            <a:pathLst>
              <a:path extrusionOk="0" h="123" w="129">
                <a:moveTo>
                  <a:pt x="103" y="123"/>
                </a:moveTo>
                <a:cubicBezTo>
                  <a:pt x="97" y="123"/>
                  <a:pt x="91" y="120"/>
                  <a:pt x="87" y="116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5"/>
                  <a:pt x="2" y="23"/>
                </a:cubicBezTo>
                <a:cubicBezTo>
                  <a:pt x="4" y="21"/>
                  <a:pt x="8" y="21"/>
                  <a:pt x="11" y="23"/>
                </a:cubicBezTo>
                <a:cubicBezTo>
                  <a:pt x="95" y="107"/>
                  <a:pt x="95" y="107"/>
                  <a:pt x="95" y="107"/>
                </a:cubicBezTo>
                <a:cubicBezTo>
                  <a:pt x="99" y="112"/>
                  <a:pt x="107" y="112"/>
                  <a:pt x="111" y="107"/>
                </a:cubicBezTo>
                <a:cubicBezTo>
                  <a:pt x="115" y="103"/>
                  <a:pt x="115" y="96"/>
                  <a:pt x="111" y="92"/>
                </a:cubicBezTo>
                <a:cubicBezTo>
                  <a:pt x="30" y="11"/>
                  <a:pt x="30" y="11"/>
                  <a:pt x="30" y="11"/>
                </a:cubicBezTo>
                <a:cubicBezTo>
                  <a:pt x="28" y="8"/>
                  <a:pt x="28" y="5"/>
                  <a:pt x="30" y="2"/>
                </a:cubicBezTo>
                <a:cubicBezTo>
                  <a:pt x="33" y="0"/>
                  <a:pt x="37" y="0"/>
                  <a:pt x="39" y="2"/>
                </a:cubicBezTo>
                <a:cubicBezTo>
                  <a:pt x="120" y="83"/>
                  <a:pt x="120" y="83"/>
                  <a:pt x="120" y="83"/>
                </a:cubicBezTo>
                <a:cubicBezTo>
                  <a:pt x="129" y="92"/>
                  <a:pt x="129" y="107"/>
                  <a:pt x="120" y="116"/>
                </a:cubicBezTo>
                <a:cubicBezTo>
                  <a:pt x="115" y="120"/>
                  <a:pt x="109" y="123"/>
                  <a:pt x="103" y="12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8" name="Google Shape;2818;p89"/>
          <p:cNvSpPr/>
          <p:nvPr/>
        </p:nvSpPr>
        <p:spPr>
          <a:xfrm>
            <a:off x="10865343" y="1892752"/>
            <a:ext cx="146762" cy="13343"/>
          </a:xfrm>
          <a:custGeom>
            <a:rect b="b" l="l" r="r" t="t"/>
            <a:pathLst>
              <a:path extrusionOk="0" h="12" w="159">
                <a:moveTo>
                  <a:pt x="153" y="12"/>
                </a:moveTo>
                <a:cubicBezTo>
                  <a:pt x="6" y="12"/>
                  <a:pt x="6" y="12"/>
                  <a:pt x="6" y="12"/>
                </a:cubicBezTo>
                <a:cubicBezTo>
                  <a:pt x="3" y="12"/>
                  <a:pt x="0" y="9"/>
                  <a:pt x="0" y="6"/>
                </a:cubicBezTo>
                <a:cubicBezTo>
                  <a:pt x="0" y="2"/>
                  <a:pt x="3" y="0"/>
                  <a:pt x="6" y="0"/>
                </a:cubicBezTo>
                <a:cubicBezTo>
                  <a:pt x="153" y="0"/>
                  <a:pt x="153" y="0"/>
                  <a:pt x="153" y="0"/>
                </a:cubicBezTo>
                <a:cubicBezTo>
                  <a:pt x="156" y="0"/>
                  <a:pt x="159" y="2"/>
                  <a:pt x="159" y="6"/>
                </a:cubicBezTo>
                <a:cubicBezTo>
                  <a:pt x="159" y="9"/>
                  <a:pt x="156" y="12"/>
                  <a:pt x="153" y="1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9" name="Google Shape;2819;p89"/>
          <p:cNvSpPr/>
          <p:nvPr/>
        </p:nvSpPr>
        <p:spPr>
          <a:xfrm>
            <a:off x="10878687" y="1862737"/>
            <a:ext cx="46697" cy="43361"/>
          </a:xfrm>
          <a:custGeom>
            <a:rect b="b" l="l" r="r" t="t"/>
            <a:pathLst>
              <a:path extrusionOk="0" h="47" w="52">
                <a:moveTo>
                  <a:pt x="46" y="47"/>
                </a:moveTo>
                <a:cubicBezTo>
                  <a:pt x="7" y="47"/>
                  <a:pt x="7" y="47"/>
                  <a:pt x="7" y="47"/>
                </a:cubicBezTo>
                <a:cubicBezTo>
                  <a:pt x="3" y="47"/>
                  <a:pt x="0" y="44"/>
                  <a:pt x="0" y="41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3" y="0"/>
                  <a:pt x="7" y="0"/>
                </a:cubicBezTo>
                <a:cubicBezTo>
                  <a:pt x="46" y="0"/>
                  <a:pt x="46" y="0"/>
                  <a:pt x="46" y="0"/>
                </a:cubicBezTo>
                <a:cubicBezTo>
                  <a:pt x="49" y="0"/>
                  <a:pt x="52" y="3"/>
                  <a:pt x="52" y="6"/>
                </a:cubicBezTo>
                <a:cubicBezTo>
                  <a:pt x="52" y="41"/>
                  <a:pt x="52" y="41"/>
                  <a:pt x="52" y="41"/>
                </a:cubicBezTo>
                <a:cubicBezTo>
                  <a:pt x="52" y="44"/>
                  <a:pt x="49" y="47"/>
                  <a:pt x="46" y="47"/>
                </a:cubicBezTo>
                <a:close/>
                <a:moveTo>
                  <a:pt x="13" y="35"/>
                </a:moveTo>
                <a:cubicBezTo>
                  <a:pt x="40" y="35"/>
                  <a:pt x="40" y="35"/>
                  <a:pt x="40" y="35"/>
                </a:cubicBezTo>
                <a:cubicBezTo>
                  <a:pt x="40" y="12"/>
                  <a:pt x="40" y="12"/>
                  <a:pt x="40" y="12"/>
                </a:cubicBezTo>
                <a:cubicBezTo>
                  <a:pt x="13" y="12"/>
                  <a:pt x="13" y="12"/>
                  <a:pt x="13" y="12"/>
                </a:cubicBezTo>
                <a:lnTo>
                  <a:pt x="13" y="3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0" name="Google Shape;2820;p89"/>
          <p:cNvSpPr/>
          <p:nvPr/>
        </p:nvSpPr>
        <p:spPr>
          <a:xfrm>
            <a:off x="10915378" y="1839387"/>
            <a:ext cx="46697" cy="66711"/>
          </a:xfrm>
          <a:custGeom>
            <a:rect b="b" l="l" r="r" t="t"/>
            <a:pathLst>
              <a:path extrusionOk="0" h="71" w="51">
                <a:moveTo>
                  <a:pt x="45" y="71"/>
                </a:moveTo>
                <a:cubicBezTo>
                  <a:pt x="6" y="71"/>
                  <a:pt x="6" y="71"/>
                  <a:pt x="6" y="71"/>
                </a:cubicBezTo>
                <a:cubicBezTo>
                  <a:pt x="2" y="71"/>
                  <a:pt x="0" y="68"/>
                  <a:pt x="0" y="65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2" y="0"/>
                  <a:pt x="6" y="0"/>
                </a:cubicBezTo>
                <a:cubicBezTo>
                  <a:pt x="45" y="0"/>
                  <a:pt x="45" y="0"/>
                  <a:pt x="45" y="0"/>
                </a:cubicBezTo>
                <a:cubicBezTo>
                  <a:pt x="48" y="0"/>
                  <a:pt x="51" y="3"/>
                  <a:pt x="51" y="6"/>
                </a:cubicBezTo>
                <a:cubicBezTo>
                  <a:pt x="51" y="65"/>
                  <a:pt x="51" y="65"/>
                  <a:pt x="51" y="65"/>
                </a:cubicBezTo>
                <a:cubicBezTo>
                  <a:pt x="51" y="68"/>
                  <a:pt x="48" y="71"/>
                  <a:pt x="45" y="71"/>
                </a:cubicBezTo>
                <a:close/>
                <a:moveTo>
                  <a:pt x="12" y="59"/>
                </a:moveTo>
                <a:cubicBezTo>
                  <a:pt x="39" y="59"/>
                  <a:pt x="39" y="59"/>
                  <a:pt x="39" y="59"/>
                </a:cubicBezTo>
                <a:cubicBezTo>
                  <a:pt x="39" y="13"/>
                  <a:pt x="39" y="13"/>
                  <a:pt x="39" y="13"/>
                </a:cubicBezTo>
                <a:cubicBezTo>
                  <a:pt x="12" y="13"/>
                  <a:pt x="12" y="13"/>
                  <a:pt x="12" y="13"/>
                </a:cubicBezTo>
                <a:lnTo>
                  <a:pt x="12" y="59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1" name="Google Shape;2821;p89"/>
          <p:cNvSpPr/>
          <p:nvPr/>
        </p:nvSpPr>
        <p:spPr>
          <a:xfrm>
            <a:off x="10952066" y="1819373"/>
            <a:ext cx="46697" cy="86724"/>
          </a:xfrm>
          <a:custGeom>
            <a:rect b="b" l="l" r="r" t="t"/>
            <a:pathLst>
              <a:path extrusionOk="0" h="94" w="51">
                <a:moveTo>
                  <a:pt x="45" y="94"/>
                </a:moveTo>
                <a:cubicBezTo>
                  <a:pt x="6" y="94"/>
                  <a:pt x="6" y="94"/>
                  <a:pt x="6" y="94"/>
                </a:cubicBezTo>
                <a:cubicBezTo>
                  <a:pt x="2" y="94"/>
                  <a:pt x="0" y="91"/>
                  <a:pt x="0" y="88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2" y="0"/>
                  <a:pt x="6" y="0"/>
                </a:cubicBezTo>
                <a:cubicBezTo>
                  <a:pt x="45" y="0"/>
                  <a:pt x="45" y="0"/>
                  <a:pt x="45" y="0"/>
                </a:cubicBezTo>
                <a:cubicBezTo>
                  <a:pt x="48" y="0"/>
                  <a:pt x="51" y="3"/>
                  <a:pt x="51" y="6"/>
                </a:cubicBezTo>
                <a:cubicBezTo>
                  <a:pt x="51" y="88"/>
                  <a:pt x="51" y="88"/>
                  <a:pt x="51" y="88"/>
                </a:cubicBezTo>
                <a:cubicBezTo>
                  <a:pt x="51" y="91"/>
                  <a:pt x="48" y="94"/>
                  <a:pt x="45" y="94"/>
                </a:cubicBezTo>
                <a:close/>
                <a:moveTo>
                  <a:pt x="12" y="82"/>
                </a:moveTo>
                <a:cubicBezTo>
                  <a:pt x="39" y="82"/>
                  <a:pt x="39" y="82"/>
                  <a:pt x="39" y="82"/>
                </a:cubicBezTo>
                <a:cubicBezTo>
                  <a:pt x="39" y="12"/>
                  <a:pt x="39" y="12"/>
                  <a:pt x="39" y="12"/>
                </a:cubicBezTo>
                <a:cubicBezTo>
                  <a:pt x="12" y="12"/>
                  <a:pt x="12" y="12"/>
                  <a:pt x="12" y="12"/>
                </a:cubicBezTo>
                <a:lnTo>
                  <a:pt x="12" y="82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9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sp>
        <p:nvSpPr>
          <p:cNvPr id="280" name="Google Shape;280;p9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9"/>
          <p:cNvSpPr txBox="1"/>
          <p:nvPr/>
        </p:nvSpPr>
        <p:spPr>
          <a:xfrm>
            <a:off x="549930" y="1067489"/>
            <a:ext cx="2563270" cy="26709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9"/>
          <p:cNvSpPr txBox="1"/>
          <p:nvPr/>
        </p:nvSpPr>
        <p:spPr>
          <a:xfrm>
            <a:off x="5372133" y="1067489"/>
            <a:ext cx="1852569" cy="26709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9"/>
          <p:cNvSpPr txBox="1"/>
          <p:nvPr/>
        </p:nvSpPr>
        <p:spPr>
          <a:xfrm>
            <a:off x="7513623" y="1067489"/>
            <a:ext cx="1852569" cy="26709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9"/>
          <p:cNvSpPr txBox="1"/>
          <p:nvPr/>
        </p:nvSpPr>
        <p:spPr>
          <a:xfrm>
            <a:off x="9655114" y="1067489"/>
            <a:ext cx="1852569" cy="26709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9"/>
          <p:cNvSpPr txBox="1"/>
          <p:nvPr/>
        </p:nvSpPr>
        <p:spPr>
          <a:xfrm>
            <a:off x="3230645" y="1067489"/>
            <a:ext cx="1852569" cy="26709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86" name="Google Shape;286;p9"/>
          <p:cNvCxnSpPr/>
          <p:nvPr/>
        </p:nvCxnSpPr>
        <p:spPr>
          <a:xfrm>
            <a:off x="3230641" y="2952140"/>
            <a:ext cx="8277039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87" name="Google Shape;287;p9"/>
          <p:cNvCxnSpPr/>
          <p:nvPr/>
        </p:nvCxnSpPr>
        <p:spPr>
          <a:xfrm>
            <a:off x="3230641" y="4427201"/>
            <a:ext cx="8277039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88" name="Google Shape;288;p9"/>
          <p:cNvSpPr txBox="1"/>
          <p:nvPr/>
        </p:nvSpPr>
        <p:spPr>
          <a:xfrm>
            <a:off x="549928" y="1602618"/>
            <a:ext cx="2563270" cy="1245025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rgbClr val="1951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0800" lIns="70800" spcFirstLastPara="1" rIns="70800" wrap="square" tIns="7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9"/>
          <p:cNvSpPr txBox="1"/>
          <p:nvPr/>
        </p:nvSpPr>
        <p:spPr>
          <a:xfrm>
            <a:off x="3230644" y="2101440"/>
            <a:ext cx="1852569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90" name="Google Shape;290;p9"/>
          <p:cNvSpPr txBox="1"/>
          <p:nvPr/>
        </p:nvSpPr>
        <p:spPr>
          <a:xfrm>
            <a:off x="5372133" y="2101440"/>
            <a:ext cx="1852569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91" name="Google Shape;291;p9"/>
          <p:cNvSpPr txBox="1"/>
          <p:nvPr/>
        </p:nvSpPr>
        <p:spPr>
          <a:xfrm>
            <a:off x="7511136" y="2101440"/>
            <a:ext cx="1852569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92" name="Google Shape;292;p9"/>
          <p:cNvSpPr txBox="1"/>
          <p:nvPr/>
        </p:nvSpPr>
        <p:spPr>
          <a:xfrm>
            <a:off x="9650137" y="2101440"/>
            <a:ext cx="1852569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93" name="Google Shape;293;p9"/>
          <p:cNvSpPr txBox="1"/>
          <p:nvPr/>
        </p:nvSpPr>
        <p:spPr>
          <a:xfrm>
            <a:off x="549928" y="3077683"/>
            <a:ext cx="2563270" cy="1245025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rgbClr val="1951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0800" lIns="70800" spcFirstLastPara="1" rIns="70800" wrap="square" tIns="7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9"/>
          <p:cNvSpPr txBox="1"/>
          <p:nvPr/>
        </p:nvSpPr>
        <p:spPr>
          <a:xfrm>
            <a:off x="3230644" y="3576506"/>
            <a:ext cx="1852569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95" name="Google Shape;295;p9"/>
          <p:cNvSpPr txBox="1"/>
          <p:nvPr/>
        </p:nvSpPr>
        <p:spPr>
          <a:xfrm>
            <a:off x="5372133" y="3576506"/>
            <a:ext cx="1852569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96" name="Google Shape;296;p9"/>
          <p:cNvSpPr txBox="1"/>
          <p:nvPr/>
        </p:nvSpPr>
        <p:spPr>
          <a:xfrm>
            <a:off x="7511136" y="3576506"/>
            <a:ext cx="1852569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97" name="Google Shape;297;p9"/>
          <p:cNvSpPr txBox="1"/>
          <p:nvPr/>
        </p:nvSpPr>
        <p:spPr>
          <a:xfrm>
            <a:off x="9650137" y="3576506"/>
            <a:ext cx="1852569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98" name="Google Shape;298;p9"/>
          <p:cNvSpPr txBox="1"/>
          <p:nvPr/>
        </p:nvSpPr>
        <p:spPr>
          <a:xfrm>
            <a:off x="549928" y="4552746"/>
            <a:ext cx="2563270" cy="1245025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rgbClr val="1951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0800" lIns="70800" spcFirstLastPara="1" rIns="70800" wrap="square" tIns="7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9"/>
          <p:cNvSpPr txBox="1"/>
          <p:nvPr/>
        </p:nvSpPr>
        <p:spPr>
          <a:xfrm>
            <a:off x="3230644" y="5051567"/>
            <a:ext cx="1852569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00" name="Google Shape;300;p9"/>
          <p:cNvSpPr txBox="1"/>
          <p:nvPr/>
        </p:nvSpPr>
        <p:spPr>
          <a:xfrm>
            <a:off x="5372133" y="5051567"/>
            <a:ext cx="1852569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01" name="Google Shape;301;p9"/>
          <p:cNvSpPr txBox="1"/>
          <p:nvPr/>
        </p:nvSpPr>
        <p:spPr>
          <a:xfrm>
            <a:off x="7511136" y="5051567"/>
            <a:ext cx="1852569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02" name="Google Shape;302;p9"/>
          <p:cNvSpPr txBox="1"/>
          <p:nvPr/>
        </p:nvSpPr>
        <p:spPr>
          <a:xfrm>
            <a:off x="9650137" y="5051567"/>
            <a:ext cx="1852569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cxnSp>
        <p:nvCxnSpPr>
          <p:cNvPr id="303" name="Google Shape;303;p9"/>
          <p:cNvCxnSpPr/>
          <p:nvPr/>
        </p:nvCxnSpPr>
        <p:spPr>
          <a:xfrm>
            <a:off x="5372133" y="1403466"/>
            <a:ext cx="1852569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04" name="Google Shape;304;p9"/>
          <p:cNvCxnSpPr/>
          <p:nvPr/>
        </p:nvCxnSpPr>
        <p:spPr>
          <a:xfrm>
            <a:off x="7513623" y="1403466"/>
            <a:ext cx="1852569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05" name="Google Shape;305;p9"/>
          <p:cNvCxnSpPr/>
          <p:nvPr/>
        </p:nvCxnSpPr>
        <p:spPr>
          <a:xfrm>
            <a:off x="9655113" y="1403466"/>
            <a:ext cx="1852569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06" name="Google Shape;306;p9"/>
          <p:cNvCxnSpPr/>
          <p:nvPr/>
        </p:nvCxnSpPr>
        <p:spPr>
          <a:xfrm>
            <a:off x="3230644" y="1403466"/>
            <a:ext cx="1852569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5" name="Shape 2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" name="Google Shape;2826;p90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Line</a:t>
            </a:r>
            <a:endParaRPr/>
          </a:p>
        </p:txBody>
      </p:sp>
      <p:sp>
        <p:nvSpPr>
          <p:cNvPr id="2827" name="Google Shape;2827;p90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828" name="Google Shape;2828;p90"/>
          <p:cNvGraphicFramePr/>
          <p:nvPr/>
        </p:nvGraphicFramePr>
        <p:xfrm>
          <a:off x="419099" y="1237328"/>
          <a:ext cx="11144837" cy="4555562"/>
        </p:xfrm>
        <a:graphic>
          <a:graphicData uri="http://schemas.openxmlformats.org/drawingml/2006/chart">
            <c:chart r:id="rId3"/>
          </a:graphicData>
        </a:graphic>
      </p:graphicFrame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2" name="Shape 2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3" name="Google Shape;2833;p91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Column / Line</a:t>
            </a:r>
            <a:endParaRPr/>
          </a:p>
        </p:txBody>
      </p:sp>
      <p:sp>
        <p:nvSpPr>
          <p:cNvPr id="2834" name="Google Shape;2834;p91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835" name="Google Shape;2835;p91"/>
          <p:cNvGraphicFramePr/>
          <p:nvPr/>
        </p:nvGraphicFramePr>
        <p:xfrm>
          <a:off x="475305" y="2065825"/>
          <a:ext cx="4577303" cy="2823711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2836" name="Google Shape;2836;p91"/>
          <p:cNvSpPr/>
          <p:nvPr/>
        </p:nvSpPr>
        <p:spPr>
          <a:xfrm rot="8100000">
            <a:off x="684115" y="2425728"/>
            <a:ext cx="568638" cy="568638"/>
          </a:xfrm>
          <a:prstGeom prst="teardrop">
            <a:avLst>
              <a:gd fmla="val 10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6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7" name="Google Shape;2837;p91"/>
          <p:cNvSpPr/>
          <p:nvPr/>
        </p:nvSpPr>
        <p:spPr>
          <a:xfrm>
            <a:off x="728325" y="2467920"/>
            <a:ext cx="480218" cy="457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6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50%</a:t>
            </a:r>
            <a:endParaRPr/>
          </a:p>
        </p:txBody>
      </p:sp>
      <p:sp>
        <p:nvSpPr>
          <p:cNvPr id="2838" name="Google Shape;2838;p91"/>
          <p:cNvSpPr/>
          <p:nvPr/>
        </p:nvSpPr>
        <p:spPr>
          <a:xfrm rot="8100000">
            <a:off x="1420588" y="2070726"/>
            <a:ext cx="568638" cy="568638"/>
          </a:xfrm>
          <a:prstGeom prst="teardrop">
            <a:avLst>
              <a:gd fmla="val 10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6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9" name="Google Shape;2839;p91"/>
          <p:cNvSpPr/>
          <p:nvPr/>
        </p:nvSpPr>
        <p:spPr>
          <a:xfrm>
            <a:off x="1464799" y="2112915"/>
            <a:ext cx="480218" cy="480218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6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/>
          </a:p>
        </p:txBody>
      </p:sp>
      <p:sp>
        <p:nvSpPr>
          <p:cNvPr id="2840" name="Google Shape;2840;p91"/>
          <p:cNvSpPr/>
          <p:nvPr/>
        </p:nvSpPr>
        <p:spPr>
          <a:xfrm rot="8100000">
            <a:off x="2127132" y="2550945"/>
            <a:ext cx="568638" cy="568638"/>
          </a:xfrm>
          <a:prstGeom prst="teardrop">
            <a:avLst>
              <a:gd fmla="val 10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6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1" name="Google Shape;2841;p91"/>
          <p:cNvSpPr/>
          <p:nvPr/>
        </p:nvSpPr>
        <p:spPr>
          <a:xfrm>
            <a:off x="2171345" y="2593135"/>
            <a:ext cx="480218" cy="480218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6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45%</a:t>
            </a:r>
            <a:endParaRPr/>
          </a:p>
        </p:txBody>
      </p:sp>
      <p:sp>
        <p:nvSpPr>
          <p:cNvPr id="2842" name="Google Shape;2842;p91"/>
          <p:cNvSpPr/>
          <p:nvPr/>
        </p:nvSpPr>
        <p:spPr>
          <a:xfrm rot="8100000">
            <a:off x="2832748" y="2242711"/>
            <a:ext cx="568638" cy="568638"/>
          </a:xfrm>
          <a:prstGeom prst="teardrop">
            <a:avLst>
              <a:gd fmla="val 10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6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3" name="Google Shape;2843;p91"/>
          <p:cNvSpPr/>
          <p:nvPr/>
        </p:nvSpPr>
        <p:spPr>
          <a:xfrm>
            <a:off x="2876957" y="2284896"/>
            <a:ext cx="480218" cy="480218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6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55%</a:t>
            </a:r>
            <a:endParaRPr/>
          </a:p>
        </p:txBody>
      </p:sp>
      <p:sp>
        <p:nvSpPr>
          <p:cNvPr id="2844" name="Google Shape;2844;p91"/>
          <p:cNvSpPr/>
          <p:nvPr/>
        </p:nvSpPr>
        <p:spPr>
          <a:xfrm rot="8100000">
            <a:off x="4271783" y="1506682"/>
            <a:ext cx="568638" cy="568638"/>
          </a:xfrm>
          <a:prstGeom prst="teardrop">
            <a:avLst>
              <a:gd fmla="val 10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6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5" name="Google Shape;2845;p91"/>
          <p:cNvSpPr/>
          <p:nvPr/>
        </p:nvSpPr>
        <p:spPr>
          <a:xfrm>
            <a:off x="4315997" y="1548872"/>
            <a:ext cx="480218" cy="480218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6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80%</a:t>
            </a:r>
            <a:endParaRPr/>
          </a:p>
        </p:txBody>
      </p:sp>
      <p:graphicFrame>
        <p:nvGraphicFramePr>
          <p:cNvPr id="2846" name="Google Shape;2846;p91"/>
          <p:cNvGraphicFramePr/>
          <p:nvPr/>
        </p:nvGraphicFramePr>
        <p:xfrm>
          <a:off x="5323847" y="1436099"/>
          <a:ext cx="6034727" cy="3378777"/>
        </p:xfrm>
        <a:graphic>
          <a:graphicData uri="http://schemas.openxmlformats.org/drawingml/2006/chart">
            <c:chart r:id="rId4"/>
          </a:graphicData>
        </a:graphic>
      </p:graphicFrame>
      <p:sp>
        <p:nvSpPr>
          <p:cNvPr id="2847" name="Google Shape;2847;p91"/>
          <p:cNvSpPr/>
          <p:nvPr/>
        </p:nvSpPr>
        <p:spPr>
          <a:xfrm>
            <a:off x="7764346" y="1436094"/>
            <a:ext cx="1724848" cy="767765"/>
          </a:xfrm>
          <a:prstGeom prst="wedgeRectCallout">
            <a:avLst>
              <a:gd fmla="val -16619" name="adj1"/>
              <a:gd fmla="val 107831" name="adj2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34925" lIns="34925" spcFirstLastPara="1" rIns="34925" wrap="square" tIns="34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3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848" name="Google Shape;2848;p91"/>
          <p:cNvSpPr txBox="1"/>
          <p:nvPr/>
        </p:nvSpPr>
        <p:spPr>
          <a:xfrm>
            <a:off x="372731" y="5020808"/>
            <a:ext cx="1617529" cy="4730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3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3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849" name="Google Shape;2849;p91"/>
          <p:cNvSpPr txBox="1"/>
          <p:nvPr/>
        </p:nvSpPr>
        <p:spPr>
          <a:xfrm>
            <a:off x="2278193" y="5020808"/>
            <a:ext cx="1617529" cy="4730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3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3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850" name="Google Shape;2850;p91"/>
          <p:cNvSpPr txBox="1"/>
          <p:nvPr/>
        </p:nvSpPr>
        <p:spPr>
          <a:xfrm>
            <a:off x="4183656" y="5020808"/>
            <a:ext cx="1617529" cy="4730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3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3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851" name="Google Shape;2851;p91"/>
          <p:cNvSpPr txBox="1"/>
          <p:nvPr/>
        </p:nvSpPr>
        <p:spPr>
          <a:xfrm>
            <a:off x="6089117" y="5020808"/>
            <a:ext cx="1617529" cy="4730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3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3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852" name="Google Shape;2852;p91"/>
          <p:cNvSpPr txBox="1"/>
          <p:nvPr/>
        </p:nvSpPr>
        <p:spPr>
          <a:xfrm>
            <a:off x="7994578" y="5020808"/>
            <a:ext cx="1617529" cy="4730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3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3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853" name="Google Shape;2853;p91"/>
          <p:cNvSpPr txBox="1"/>
          <p:nvPr/>
        </p:nvSpPr>
        <p:spPr>
          <a:xfrm>
            <a:off x="9900038" y="5020808"/>
            <a:ext cx="1617529" cy="4730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3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3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854" name="Google Shape;2854;p91"/>
          <p:cNvSpPr/>
          <p:nvPr/>
        </p:nvSpPr>
        <p:spPr>
          <a:xfrm rot="8100000">
            <a:off x="3544990" y="1798528"/>
            <a:ext cx="568638" cy="568638"/>
          </a:xfrm>
          <a:prstGeom prst="teardrop">
            <a:avLst>
              <a:gd fmla="val 10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6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5" name="Google Shape;2855;p91"/>
          <p:cNvSpPr/>
          <p:nvPr/>
        </p:nvSpPr>
        <p:spPr>
          <a:xfrm>
            <a:off x="3589206" y="1840718"/>
            <a:ext cx="480218" cy="480218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6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70%</a:t>
            </a:r>
            <a:endParaRPr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9" name="Shape 2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0" name="Google Shape;2860;p92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Gantt</a:t>
            </a:r>
            <a:endParaRPr/>
          </a:p>
        </p:txBody>
      </p:sp>
      <p:sp>
        <p:nvSpPr>
          <p:cNvPr id="2861" name="Google Shape;2861;p92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862" name="Google Shape;2862;p92"/>
          <p:cNvGraphicFramePr/>
          <p:nvPr/>
        </p:nvGraphicFramePr>
        <p:xfrm>
          <a:off x="781085" y="17268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{94C982D0-31A6-417C-924B-515481DCCFAC}</a:tableStyleId>
              </a:tblPr>
              <a:tblGrid>
                <a:gridCol w="2213125"/>
                <a:gridCol w="1647300"/>
                <a:gridCol w="1647300"/>
                <a:gridCol w="1647300"/>
                <a:gridCol w="1647300"/>
                <a:gridCol w="1647300"/>
              </a:tblGrid>
              <a:tr h="6824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 </a:t>
                      </a:r>
                      <a:endParaRPr b="0" sz="16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82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 </a:t>
                      </a:r>
                      <a:endParaRPr b="0" sz="16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824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 b="0" sz="16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824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 b="0" sz="16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824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 b="0" sz="16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824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0"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863" name="Google Shape;2863;p92"/>
          <p:cNvSpPr/>
          <p:nvPr/>
        </p:nvSpPr>
        <p:spPr>
          <a:xfrm>
            <a:off x="3394360" y="1964047"/>
            <a:ext cx="2074271" cy="931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4" name="Google Shape;2864;p92"/>
          <p:cNvSpPr/>
          <p:nvPr/>
        </p:nvSpPr>
        <p:spPr>
          <a:xfrm>
            <a:off x="5356918" y="1853488"/>
            <a:ext cx="275131" cy="3142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5" name="Google Shape;2865;p92"/>
          <p:cNvSpPr/>
          <p:nvPr/>
        </p:nvSpPr>
        <p:spPr>
          <a:xfrm>
            <a:off x="3796939" y="2668026"/>
            <a:ext cx="5585050" cy="931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6" name="Google Shape;2866;p92"/>
          <p:cNvSpPr/>
          <p:nvPr/>
        </p:nvSpPr>
        <p:spPr>
          <a:xfrm>
            <a:off x="9252855" y="2557465"/>
            <a:ext cx="275131" cy="3142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7" name="Google Shape;2867;p92"/>
          <p:cNvSpPr/>
          <p:nvPr/>
        </p:nvSpPr>
        <p:spPr>
          <a:xfrm>
            <a:off x="5433212" y="3372005"/>
            <a:ext cx="5044431" cy="931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8" name="Google Shape;2868;p92"/>
          <p:cNvSpPr/>
          <p:nvPr/>
        </p:nvSpPr>
        <p:spPr>
          <a:xfrm>
            <a:off x="10348512" y="3261442"/>
            <a:ext cx="275131" cy="3142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9" name="Google Shape;2869;p92"/>
          <p:cNvSpPr/>
          <p:nvPr/>
        </p:nvSpPr>
        <p:spPr>
          <a:xfrm>
            <a:off x="5433212" y="4060604"/>
            <a:ext cx="1815129" cy="931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0" name="Google Shape;2870;p92"/>
          <p:cNvSpPr/>
          <p:nvPr/>
        </p:nvSpPr>
        <p:spPr>
          <a:xfrm>
            <a:off x="7119211" y="3950040"/>
            <a:ext cx="275131" cy="3142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1" name="Google Shape;2871;p92"/>
          <p:cNvSpPr/>
          <p:nvPr/>
        </p:nvSpPr>
        <p:spPr>
          <a:xfrm>
            <a:off x="6990196" y="4764576"/>
            <a:ext cx="1815129" cy="931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2" name="Google Shape;2872;p92"/>
          <p:cNvSpPr/>
          <p:nvPr/>
        </p:nvSpPr>
        <p:spPr>
          <a:xfrm>
            <a:off x="8676194" y="4654014"/>
            <a:ext cx="275131" cy="3142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b="1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3" name="Google Shape;2873;p92"/>
          <p:cNvSpPr/>
          <p:nvPr/>
        </p:nvSpPr>
        <p:spPr>
          <a:xfrm>
            <a:off x="781083" y="1277596"/>
            <a:ext cx="2229860" cy="449298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4" name="Google Shape;2874;p92"/>
          <p:cNvSpPr/>
          <p:nvPr/>
        </p:nvSpPr>
        <p:spPr>
          <a:xfrm>
            <a:off x="3012446" y="1277596"/>
            <a:ext cx="1642449" cy="449298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5" name="Google Shape;2875;p92"/>
          <p:cNvSpPr/>
          <p:nvPr/>
        </p:nvSpPr>
        <p:spPr>
          <a:xfrm>
            <a:off x="4656399" y="1277596"/>
            <a:ext cx="1642449" cy="449298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6" name="Google Shape;2876;p92"/>
          <p:cNvSpPr/>
          <p:nvPr/>
        </p:nvSpPr>
        <p:spPr>
          <a:xfrm>
            <a:off x="6300352" y="1277596"/>
            <a:ext cx="1642449" cy="449298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7" name="Google Shape;2877;p92"/>
          <p:cNvSpPr/>
          <p:nvPr/>
        </p:nvSpPr>
        <p:spPr>
          <a:xfrm>
            <a:off x="7944299" y="1277596"/>
            <a:ext cx="1642449" cy="449298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8" name="Google Shape;2878;p92"/>
          <p:cNvSpPr/>
          <p:nvPr/>
        </p:nvSpPr>
        <p:spPr>
          <a:xfrm>
            <a:off x="9588257" y="1277596"/>
            <a:ext cx="1642449" cy="449298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2" name="Shape 2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3" name="Google Shape;2883;p93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Gantt</a:t>
            </a:r>
            <a:endParaRPr/>
          </a:p>
        </p:txBody>
      </p:sp>
      <p:sp>
        <p:nvSpPr>
          <p:cNvPr id="2884" name="Google Shape;2884;p93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85" name="Google Shape;2885;p93"/>
          <p:cNvGrpSpPr/>
          <p:nvPr/>
        </p:nvGrpSpPr>
        <p:grpSpPr>
          <a:xfrm>
            <a:off x="801361" y="1712695"/>
            <a:ext cx="10581270" cy="2970931"/>
            <a:chOff x="964262" y="2336290"/>
            <a:chExt cx="10325595" cy="2842019"/>
          </a:xfrm>
        </p:grpSpPr>
        <p:sp>
          <p:nvSpPr>
            <p:cNvPr id="2886" name="Google Shape;2886;p93"/>
            <p:cNvSpPr/>
            <p:nvPr/>
          </p:nvSpPr>
          <p:spPr>
            <a:xfrm>
              <a:off x="964262" y="2336290"/>
              <a:ext cx="0" cy="2842019"/>
            </a:xfrm>
            <a:custGeom>
              <a:rect b="b" l="l" r="r" t="t"/>
              <a:pathLst>
                <a:path extrusionOk="0" h="2863780" w="120000">
                  <a:moveTo>
                    <a:pt x="0" y="0"/>
                  </a:moveTo>
                  <a:lnTo>
                    <a:pt x="0" y="2863780"/>
                  </a:lnTo>
                </a:path>
              </a:pathLst>
            </a:custGeom>
            <a:noFill/>
            <a:ln cap="rnd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7" name="Google Shape;2887;p93"/>
            <p:cNvSpPr/>
            <p:nvPr/>
          </p:nvSpPr>
          <p:spPr>
            <a:xfrm>
              <a:off x="1901618" y="2336290"/>
              <a:ext cx="0" cy="2842019"/>
            </a:xfrm>
            <a:custGeom>
              <a:rect b="b" l="l" r="r" t="t"/>
              <a:pathLst>
                <a:path extrusionOk="0" h="2863780" w="120000">
                  <a:moveTo>
                    <a:pt x="0" y="0"/>
                  </a:moveTo>
                  <a:lnTo>
                    <a:pt x="0" y="2863780"/>
                  </a:lnTo>
                </a:path>
              </a:pathLst>
            </a:custGeom>
            <a:noFill/>
            <a:ln cap="rnd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8" name="Google Shape;2888;p93"/>
            <p:cNvSpPr/>
            <p:nvPr/>
          </p:nvSpPr>
          <p:spPr>
            <a:xfrm>
              <a:off x="2838977" y="2336290"/>
              <a:ext cx="0" cy="2842019"/>
            </a:xfrm>
            <a:custGeom>
              <a:rect b="b" l="l" r="r" t="t"/>
              <a:pathLst>
                <a:path extrusionOk="0" h="2863780" w="120000">
                  <a:moveTo>
                    <a:pt x="0" y="0"/>
                  </a:moveTo>
                  <a:lnTo>
                    <a:pt x="0" y="2863780"/>
                  </a:lnTo>
                </a:path>
              </a:pathLst>
            </a:custGeom>
            <a:noFill/>
            <a:ln cap="rnd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9" name="Google Shape;2889;p93"/>
            <p:cNvSpPr/>
            <p:nvPr/>
          </p:nvSpPr>
          <p:spPr>
            <a:xfrm>
              <a:off x="3776333" y="2336290"/>
              <a:ext cx="0" cy="2842019"/>
            </a:xfrm>
            <a:custGeom>
              <a:rect b="b" l="l" r="r" t="t"/>
              <a:pathLst>
                <a:path extrusionOk="0" h="2863780" w="120000">
                  <a:moveTo>
                    <a:pt x="0" y="0"/>
                  </a:moveTo>
                  <a:lnTo>
                    <a:pt x="0" y="2863780"/>
                  </a:lnTo>
                </a:path>
              </a:pathLst>
            </a:custGeom>
            <a:noFill/>
            <a:ln cap="rnd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0" name="Google Shape;2890;p93"/>
            <p:cNvSpPr/>
            <p:nvPr/>
          </p:nvSpPr>
          <p:spPr>
            <a:xfrm>
              <a:off x="4713690" y="2336290"/>
              <a:ext cx="0" cy="2842019"/>
            </a:xfrm>
            <a:custGeom>
              <a:rect b="b" l="l" r="r" t="t"/>
              <a:pathLst>
                <a:path extrusionOk="0" h="2863780" w="120000">
                  <a:moveTo>
                    <a:pt x="0" y="0"/>
                  </a:moveTo>
                  <a:lnTo>
                    <a:pt x="0" y="2863780"/>
                  </a:lnTo>
                </a:path>
              </a:pathLst>
            </a:custGeom>
            <a:noFill/>
            <a:ln cap="rnd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1" name="Google Shape;2891;p93"/>
            <p:cNvSpPr/>
            <p:nvPr/>
          </p:nvSpPr>
          <p:spPr>
            <a:xfrm>
              <a:off x="5651045" y="2336290"/>
              <a:ext cx="0" cy="2842019"/>
            </a:xfrm>
            <a:custGeom>
              <a:rect b="b" l="l" r="r" t="t"/>
              <a:pathLst>
                <a:path extrusionOk="0" h="2863780" w="120000">
                  <a:moveTo>
                    <a:pt x="0" y="0"/>
                  </a:moveTo>
                  <a:lnTo>
                    <a:pt x="0" y="2863780"/>
                  </a:lnTo>
                </a:path>
              </a:pathLst>
            </a:custGeom>
            <a:noFill/>
            <a:ln cap="rnd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2" name="Google Shape;2892;p93"/>
            <p:cNvSpPr/>
            <p:nvPr/>
          </p:nvSpPr>
          <p:spPr>
            <a:xfrm>
              <a:off x="6588402" y="2336290"/>
              <a:ext cx="0" cy="2842019"/>
            </a:xfrm>
            <a:custGeom>
              <a:rect b="b" l="l" r="r" t="t"/>
              <a:pathLst>
                <a:path extrusionOk="0" h="2863780" w="120000">
                  <a:moveTo>
                    <a:pt x="0" y="0"/>
                  </a:moveTo>
                  <a:lnTo>
                    <a:pt x="0" y="2863780"/>
                  </a:lnTo>
                </a:path>
              </a:pathLst>
            </a:custGeom>
            <a:noFill/>
            <a:ln cap="rnd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3" name="Google Shape;2893;p93"/>
            <p:cNvSpPr/>
            <p:nvPr/>
          </p:nvSpPr>
          <p:spPr>
            <a:xfrm>
              <a:off x="7525758" y="2336290"/>
              <a:ext cx="0" cy="2842019"/>
            </a:xfrm>
            <a:custGeom>
              <a:rect b="b" l="l" r="r" t="t"/>
              <a:pathLst>
                <a:path extrusionOk="0" h="2863780" w="120000">
                  <a:moveTo>
                    <a:pt x="0" y="0"/>
                  </a:moveTo>
                  <a:lnTo>
                    <a:pt x="0" y="2863780"/>
                  </a:lnTo>
                </a:path>
              </a:pathLst>
            </a:custGeom>
            <a:noFill/>
            <a:ln cap="rnd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4" name="Google Shape;2894;p93"/>
            <p:cNvSpPr/>
            <p:nvPr/>
          </p:nvSpPr>
          <p:spPr>
            <a:xfrm>
              <a:off x="8463117" y="2336290"/>
              <a:ext cx="0" cy="2842019"/>
            </a:xfrm>
            <a:custGeom>
              <a:rect b="b" l="l" r="r" t="t"/>
              <a:pathLst>
                <a:path extrusionOk="0" h="2863780" w="120000">
                  <a:moveTo>
                    <a:pt x="0" y="0"/>
                  </a:moveTo>
                  <a:lnTo>
                    <a:pt x="0" y="2863780"/>
                  </a:lnTo>
                </a:path>
              </a:pathLst>
            </a:custGeom>
            <a:noFill/>
            <a:ln cap="rnd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5" name="Google Shape;2895;p93"/>
            <p:cNvSpPr/>
            <p:nvPr/>
          </p:nvSpPr>
          <p:spPr>
            <a:xfrm>
              <a:off x="9400473" y="2336290"/>
              <a:ext cx="0" cy="2842019"/>
            </a:xfrm>
            <a:custGeom>
              <a:rect b="b" l="l" r="r" t="t"/>
              <a:pathLst>
                <a:path extrusionOk="0" h="2863780" w="120000">
                  <a:moveTo>
                    <a:pt x="0" y="0"/>
                  </a:moveTo>
                  <a:lnTo>
                    <a:pt x="0" y="2863780"/>
                  </a:lnTo>
                </a:path>
              </a:pathLst>
            </a:custGeom>
            <a:noFill/>
            <a:ln cap="rnd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6" name="Google Shape;2896;p93"/>
            <p:cNvSpPr/>
            <p:nvPr/>
          </p:nvSpPr>
          <p:spPr>
            <a:xfrm>
              <a:off x="10337830" y="2336290"/>
              <a:ext cx="0" cy="2842019"/>
            </a:xfrm>
            <a:custGeom>
              <a:rect b="b" l="l" r="r" t="t"/>
              <a:pathLst>
                <a:path extrusionOk="0" h="2863780" w="120000">
                  <a:moveTo>
                    <a:pt x="0" y="0"/>
                  </a:moveTo>
                  <a:lnTo>
                    <a:pt x="0" y="2863780"/>
                  </a:lnTo>
                </a:path>
              </a:pathLst>
            </a:custGeom>
            <a:noFill/>
            <a:ln cap="rnd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7" name="Google Shape;2897;p93"/>
            <p:cNvSpPr/>
            <p:nvPr/>
          </p:nvSpPr>
          <p:spPr>
            <a:xfrm>
              <a:off x="11289857" y="2336290"/>
              <a:ext cx="0" cy="2842019"/>
            </a:xfrm>
            <a:custGeom>
              <a:rect b="b" l="l" r="r" t="t"/>
              <a:pathLst>
                <a:path extrusionOk="0" h="2863780" w="120000">
                  <a:moveTo>
                    <a:pt x="0" y="0"/>
                  </a:moveTo>
                  <a:lnTo>
                    <a:pt x="0" y="2863780"/>
                  </a:lnTo>
                </a:path>
              </a:pathLst>
            </a:custGeom>
            <a:noFill/>
            <a:ln cap="rnd" cmpd="sng" w="9525">
              <a:solidFill>
                <a:srgbClr val="C0C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98" name="Google Shape;2898;p93"/>
          <p:cNvSpPr/>
          <p:nvPr/>
        </p:nvSpPr>
        <p:spPr>
          <a:xfrm>
            <a:off x="4415933" y="5290334"/>
            <a:ext cx="183056" cy="18673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9" name="Google Shape;2899;p93"/>
          <p:cNvSpPr/>
          <p:nvPr/>
        </p:nvSpPr>
        <p:spPr>
          <a:xfrm>
            <a:off x="4653090" y="5297280"/>
            <a:ext cx="1208167" cy="16158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900" name="Google Shape;2900;p93"/>
          <p:cNvSpPr/>
          <p:nvPr/>
        </p:nvSpPr>
        <p:spPr>
          <a:xfrm>
            <a:off x="6226337" y="5290334"/>
            <a:ext cx="183056" cy="18673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1" name="Google Shape;2901;p93"/>
          <p:cNvSpPr/>
          <p:nvPr/>
        </p:nvSpPr>
        <p:spPr>
          <a:xfrm>
            <a:off x="6463494" y="5297280"/>
            <a:ext cx="1208167" cy="16158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902" name="Google Shape;2902;p93"/>
          <p:cNvSpPr/>
          <p:nvPr/>
        </p:nvSpPr>
        <p:spPr>
          <a:xfrm>
            <a:off x="801359" y="3292947"/>
            <a:ext cx="10566233" cy="0"/>
          </a:xfrm>
          <a:custGeom>
            <a:rect b="b" l="l" r="r" t="t"/>
            <a:pathLst>
              <a:path extrusionOk="0" h="120000" w="10178980">
                <a:moveTo>
                  <a:pt x="0" y="0"/>
                </a:moveTo>
                <a:lnTo>
                  <a:pt x="10178980" y="0"/>
                </a:lnTo>
              </a:path>
            </a:pathLst>
          </a:custGeom>
          <a:noFill/>
          <a:ln cap="rnd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5075" lIns="150125" spcFirstLastPara="1" rIns="150125" wrap="square" tIns="750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3" name="Google Shape;2903;p93"/>
          <p:cNvSpPr/>
          <p:nvPr/>
        </p:nvSpPr>
        <p:spPr>
          <a:xfrm>
            <a:off x="801359" y="2344335"/>
            <a:ext cx="10566233" cy="0"/>
          </a:xfrm>
          <a:custGeom>
            <a:rect b="b" l="l" r="r" t="t"/>
            <a:pathLst>
              <a:path extrusionOk="0" h="120000" w="10178980">
                <a:moveTo>
                  <a:pt x="0" y="0"/>
                </a:moveTo>
                <a:lnTo>
                  <a:pt x="10178980" y="0"/>
                </a:lnTo>
              </a:path>
            </a:pathLst>
          </a:custGeom>
          <a:noFill/>
          <a:ln cap="rnd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5075" lIns="150125" spcFirstLastPara="1" rIns="150125" wrap="square" tIns="750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4" name="Google Shape;2904;p93"/>
          <p:cNvSpPr/>
          <p:nvPr/>
        </p:nvSpPr>
        <p:spPr>
          <a:xfrm>
            <a:off x="499891" y="4663814"/>
            <a:ext cx="616294" cy="18466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2905" name="Google Shape;2905;p93"/>
          <p:cNvSpPr/>
          <p:nvPr/>
        </p:nvSpPr>
        <p:spPr>
          <a:xfrm>
            <a:off x="1464685" y="4663814"/>
            <a:ext cx="616294" cy="18466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2906" name="Google Shape;2906;p93"/>
          <p:cNvSpPr/>
          <p:nvPr/>
        </p:nvSpPr>
        <p:spPr>
          <a:xfrm>
            <a:off x="2429477" y="4663814"/>
            <a:ext cx="616294" cy="18466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2907" name="Google Shape;2907;p93"/>
          <p:cNvSpPr/>
          <p:nvPr/>
        </p:nvSpPr>
        <p:spPr>
          <a:xfrm>
            <a:off x="3374896" y="4663814"/>
            <a:ext cx="616294" cy="18466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2908" name="Google Shape;2908;p93"/>
          <p:cNvSpPr/>
          <p:nvPr/>
        </p:nvSpPr>
        <p:spPr>
          <a:xfrm>
            <a:off x="4331942" y="4663814"/>
            <a:ext cx="616294" cy="18466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2909" name="Google Shape;2909;p93"/>
          <p:cNvSpPr/>
          <p:nvPr/>
        </p:nvSpPr>
        <p:spPr>
          <a:xfrm>
            <a:off x="5288986" y="4663814"/>
            <a:ext cx="616294" cy="18466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2910" name="Google Shape;2910;p93"/>
          <p:cNvSpPr/>
          <p:nvPr/>
        </p:nvSpPr>
        <p:spPr>
          <a:xfrm>
            <a:off x="6253780" y="4663814"/>
            <a:ext cx="616294" cy="18466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2911" name="Google Shape;2911;p93"/>
          <p:cNvSpPr/>
          <p:nvPr/>
        </p:nvSpPr>
        <p:spPr>
          <a:xfrm>
            <a:off x="7206950" y="4663814"/>
            <a:ext cx="616294" cy="18466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2912" name="Google Shape;2912;p93"/>
          <p:cNvSpPr/>
          <p:nvPr/>
        </p:nvSpPr>
        <p:spPr>
          <a:xfrm>
            <a:off x="8160121" y="4663814"/>
            <a:ext cx="616294" cy="18466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2913" name="Google Shape;2913;p93"/>
          <p:cNvSpPr/>
          <p:nvPr/>
        </p:nvSpPr>
        <p:spPr>
          <a:xfrm>
            <a:off x="9117162" y="4663814"/>
            <a:ext cx="616294" cy="18466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2914" name="Google Shape;2914;p93"/>
          <p:cNvSpPr/>
          <p:nvPr/>
        </p:nvSpPr>
        <p:spPr>
          <a:xfrm>
            <a:off x="10070334" y="4663814"/>
            <a:ext cx="616294" cy="18466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2915" name="Google Shape;2915;p93"/>
          <p:cNvSpPr/>
          <p:nvPr/>
        </p:nvSpPr>
        <p:spPr>
          <a:xfrm>
            <a:off x="11066124" y="4663814"/>
            <a:ext cx="616294" cy="18466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2916" name="Google Shape;2916;p93"/>
          <p:cNvSpPr txBox="1"/>
          <p:nvPr/>
        </p:nvSpPr>
        <p:spPr>
          <a:xfrm>
            <a:off x="807182" y="2240407"/>
            <a:ext cx="2559222" cy="1864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59100" lIns="59100" spcFirstLastPara="1" rIns="59100" wrap="square" tIns="59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7" name="Google Shape;2917;p93"/>
          <p:cNvSpPr/>
          <p:nvPr/>
        </p:nvSpPr>
        <p:spPr>
          <a:xfrm>
            <a:off x="2907247" y="1600097"/>
            <a:ext cx="571515" cy="438765"/>
          </a:xfrm>
          <a:prstGeom prst="wedgeRectCallout">
            <a:avLst>
              <a:gd fmla="val -20833" name="adj1"/>
              <a:gd fmla="val 84921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59100" lIns="59100" spcFirstLastPara="1" rIns="59100" wrap="square" tIns="591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8" name="Google Shape;2918;p93"/>
          <p:cNvSpPr txBox="1"/>
          <p:nvPr/>
        </p:nvSpPr>
        <p:spPr>
          <a:xfrm>
            <a:off x="5613708" y="3200882"/>
            <a:ext cx="1875343" cy="18644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59100" lIns="59100" spcFirstLastPara="1" rIns="59100" wrap="square" tIns="59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9" name="Google Shape;2919;p93"/>
          <p:cNvSpPr/>
          <p:nvPr/>
        </p:nvSpPr>
        <p:spPr>
          <a:xfrm>
            <a:off x="7351499" y="2600092"/>
            <a:ext cx="571515" cy="438765"/>
          </a:xfrm>
          <a:prstGeom prst="wedgeRectCallout">
            <a:avLst>
              <a:gd fmla="val -26300" name="adj1"/>
              <a:gd fmla="val 79140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59100" lIns="59100" spcFirstLastPara="1" rIns="59100" wrap="square" tIns="591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3" name="Shape 2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4" name="Google Shape;2924;p94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Gantt</a:t>
            </a:r>
            <a:endParaRPr/>
          </a:p>
        </p:txBody>
      </p:sp>
      <p:sp>
        <p:nvSpPr>
          <p:cNvPr id="2925" name="Google Shape;2925;p94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6" name="Google Shape;2926;p94"/>
          <p:cNvSpPr/>
          <p:nvPr/>
        </p:nvSpPr>
        <p:spPr>
          <a:xfrm>
            <a:off x="812675" y="5393004"/>
            <a:ext cx="168266" cy="16826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7" name="Google Shape;2927;p94"/>
          <p:cNvSpPr/>
          <p:nvPr/>
        </p:nvSpPr>
        <p:spPr>
          <a:xfrm>
            <a:off x="1030673" y="5396347"/>
            <a:ext cx="965008" cy="16158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928" name="Google Shape;2928;p94"/>
          <p:cNvSpPr/>
          <p:nvPr/>
        </p:nvSpPr>
        <p:spPr>
          <a:xfrm>
            <a:off x="2617900" y="5393004"/>
            <a:ext cx="168266" cy="16826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9" name="Google Shape;2929;p94"/>
          <p:cNvSpPr/>
          <p:nvPr/>
        </p:nvSpPr>
        <p:spPr>
          <a:xfrm>
            <a:off x="2835899" y="5396347"/>
            <a:ext cx="965008" cy="16158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930" name="Google Shape;2930;p94"/>
          <p:cNvSpPr/>
          <p:nvPr/>
        </p:nvSpPr>
        <p:spPr>
          <a:xfrm>
            <a:off x="4423126" y="5393004"/>
            <a:ext cx="168266" cy="16826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1" name="Google Shape;2931;p94"/>
          <p:cNvSpPr/>
          <p:nvPr/>
        </p:nvSpPr>
        <p:spPr>
          <a:xfrm>
            <a:off x="4641125" y="5396347"/>
            <a:ext cx="965008" cy="16158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932" name="Google Shape;2932;p94"/>
          <p:cNvSpPr/>
          <p:nvPr/>
        </p:nvSpPr>
        <p:spPr>
          <a:xfrm>
            <a:off x="6228353" y="5393004"/>
            <a:ext cx="168266" cy="16826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3" name="Google Shape;2933;p94"/>
          <p:cNvSpPr/>
          <p:nvPr/>
        </p:nvSpPr>
        <p:spPr>
          <a:xfrm>
            <a:off x="6446351" y="5396347"/>
            <a:ext cx="965008" cy="16158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934" name="Google Shape;2934;p94"/>
          <p:cNvSpPr/>
          <p:nvPr/>
        </p:nvSpPr>
        <p:spPr>
          <a:xfrm>
            <a:off x="8033578" y="5393004"/>
            <a:ext cx="168266" cy="16826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5" name="Google Shape;2935;p94"/>
          <p:cNvSpPr/>
          <p:nvPr/>
        </p:nvSpPr>
        <p:spPr>
          <a:xfrm>
            <a:off x="8251578" y="5396347"/>
            <a:ext cx="965008" cy="16158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936" name="Google Shape;2936;p94"/>
          <p:cNvSpPr/>
          <p:nvPr/>
        </p:nvSpPr>
        <p:spPr>
          <a:xfrm>
            <a:off x="9838804" y="5393004"/>
            <a:ext cx="168266" cy="16826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7" name="Google Shape;2937;p94"/>
          <p:cNvSpPr/>
          <p:nvPr/>
        </p:nvSpPr>
        <p:spPr>
          <a:xfrm>
            <a:off x="10056801" y="5396347"/>
            <a:ext cx="965008" cy="16158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938" name="Google Shape;2938;p94"/>
          <p:cNvSpPr txBox="1"/>
          <p:nvPr/>
        </p:nvSpPr>
        <p:spPr>
          <a:xfrm>
            <a:off x="1990688" y="1288659"/>
            <a:ext cx="780295" cy="304049"/>
          </a:xfrm>
          <a:prstGeom prst="rect">
            <a:avLst/>
          </a:prstGeom>
          <a:noFill/>
          <a:ln>
            <a:noFill/>
          </a:ln>
        </p:spPr>
        <p:txBody>
          <a:bodyPr anchorCtr="0" anchor="t" bIns="59100" lIns="88650" spcFirstLastPara="1" rIns="88650" wrap="square" tIns="59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9" name="Google Shape;2939;p94"/>
          <p:cNvSpPr txBox="1"/>
          <p:nvPr/>
        </p:nvSpPr>
        <p:spPr>
          <a:xfrm>
            <a:off x="2770982" y="1288659"/>
            <a:ext cx="780295" cy="304049"/>
          </a:xfrm>
          <a:prstGeom prst="rect">
            <a:avLst/>
          </a:prstGeom>
          <a:noFill/>
          <a:ln>
            <a:noFill/>
          </a:ln>
        </p:spPr>
        <p:txBody>
          <a:bodyPr anchorCtr="0" anchor="t" bIns="59100" lIns="88650" spcFirstLastPara="1" rIns="88650" wrap="square" tIns="59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0" name="Google Shape;2940;p94"/>
          <p:cNvSpPr txBox="1"/>
          <p:nvPr/>
        </p:nvSpPr>
        <p:spPr>
          <a:xfrm>
            <a:off x="3551277" y="1288659"/>
            <a:ext cx="780295" cy="304049"/>
          </a:xfrm>
          <a:prstGeom prst="rect">
            <a:avLst/>
          </a:prstGeom>
          <a:noFill/>
          <a:ln>
            <a:noFill/>
          </a:ln>
        </p:spPr>
        <p:txBody>
          <a:bodyPr anchorCtr="0" anchor="t" bIns="59100" lIns="88650" spcFirstLastPara="1" rIns="88650" wrap="square" tIns="59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1" name="Google Shape;2941;p94"/>
          <p:cNvSpPr txBox="1"/>
          <p:nvPr/>
        </p:nvSpPr>
        <p:spPr>
          <a:xfrm>
            <a:off x="4331572" y="1288659"/>
            <a:ext cx="780295" cy="304049"/>
          </a:xfrm>
          <a:prstGeom prst="rect">
            <a:avLst/>
          </a:prstGeom>
          <a:noFill/>
          <a:ln>
            <a:noFill/>
          </a:ln>
        </p:spPr>
        <p:txBody>
          <a:bodyPr anchorCtr="0" anchor="t" bIns="59100" lIns="88650" spcFirstLastPara="1" rIns="88650" wrap="square" tIns="59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2" name="Google Shape;2942;p94"/>
          <p:cNvSpPr txBox="1"/>
          <p:nvPr/>
        </p:nvSpPr>
        <p:spPr>
          <a:xfrm>
            <a:off x="5111867" y="1288659"/>
            <a:ext cx="780295" cy="304049"/>
          </a:xfrm>
          <a:prstGeom prst="rect">
            <a:avLst/>
          </a:prstGeom>
          <a:noFill/>
          <a:ln>
            <a:noFill/>
          </a:ln>
        </p:spPr>
        <p:txBody>
          <a:bodyPr anchorCtr="0" anchor="t" bIns="59100" lIns="88650" spcFirstLastPara="1" rIns="88650" wrap="square" tIns="59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3" name="Google Shape;2943;p94"/>
          <p:cNvSpPr txBox="1"/>
          <p:nvPr/>
        </p:nvSpPr>
        <p:spPr>
          <a:xfrm>
            <a:off x="5892162" y="1288659"/>
            <a:ext cx="780295" cy="304049"/>
          </a:xfrm>
          <a:prstGeom prst="rect">
            <a:avLst/>
          </a:prstGeom>
          <a:noFill/>
          <a:ln>
            <a:noFill/>
          </a:ln>
        </p:spPr>
        <p:txBody>
          <a:bodyPr anchorCtr="0" anchor="t" bIns="59100" lIns="88650" spcFirstLastPara="1" rIns="88650" wrap="square" tIns="59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4" name="Google Shape;2944;p94"/>
          <p:cNvSpPr txBox="1"/>
          <p:nvPr/>
        </p:nvSpPr>
        <p:spPr>
          <a:xfrm>
            <a:off x="6672456" y="1288659"/>
            <a:ext cx="780295" cy="304049"/>
          </a:xfrm>
          <a:prstGeom prst="rect">
            <a:avLst/>
          </a:prstGeom>
          <a:noFill/>
          <a:ln>
            <a:noFill/>
          </a:ln>
        </p:spPr>
        <p:txBody>
          <a:bodyPr anchorCtr="0" anchor="t" bIns="59100" lIns="88650" spcFirstLastPara="1" rIns="88650" wrap="square" tIns="59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5" name="Google Shape;2945;p94"/>
          <p:cNvSpPr txBox="1"/>
          <p:nvPr/>
        </p:nvSpPr>
        <p:spPr>
          <a:xfrm>
            <a:off x="7452752" y="1288659"/>
            <a:ext cx="780295" cy="304049"/>
          </a:xfrm>
          <a:prstGeom prst="rect">
            <a:avLst/>
          </a:prstGeom>
          <a:noFill/>
          <a:ln>
            <a:noFill/>
          </a:ln>
        </p:spPr>
        <p:txBody>
          <a:bodyPr anchorCtr="0" anchor="t" bIns="59100" lIns="88650" spcFirstLastPara="1" rIns="88650" wrap="square" tIns="59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6" name="Google Shape;2946;p94"/>
          <p:cNvSpPr txBox="1"/>
          <p:nvPr/>
        </p:nvSpPr>
        <p:spPr>
          <a:xfrm>
            <a:off x="8233045" y="1288659"/>
            <a:ext cx="780295" cy="304049"/>
          </a:xfrm>
          <a:prstGeom prst="rect">
            <a:avLst/>
          </a:prstGeom>
          <a:noFill/>
          <a:ln>
            <a:noFill/>
          </a:ln>
        </p:spPr>
        <p:txBody>
          <a:bodyPr anchorCtr="0" anchor="t" bIns="59100" lIns="88650" spcFirstLastPara="1" rIns="88650" wrap="square" tIns="59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7" name="Google Shape;2947;p94"/>
          <p:cNvSpPr txBox="1"/>
          <p:nvPr/>
        </p:nvSpPr>
        <p:spPr>
          <a:xfrm>
            <a:off x="9013340" y="1288659"/>
            <a:ext cx="780295" cy="304049"/>
          </a:xfrm>
          <a:prstGeom prst="rect">
            <a:avLst/>
          </a:prstGeom>
          <a:noFill/>
          <a:ln>
            <a:noFill/>
          </a:ln>
        </p:spPr>
        <p:txBody>
          <a:bodyPr anchorCtr="0" anchor="t" bIns="59100" lIns="88650" spcFirstLastPara="1" rIns="88650" wrap="square" tIns="59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8" name="Google Shape;2948;p94"/>
          <p:cNvSpPr txBox="1"/>
          <p:nvPr/>
        </p:nvSpPr>
        <p:spPr>
          <a:xfrm>
            <a:off x="9793636" y="1288659"/>
            <a:ext cx="780295" cy="304049"/>
          </a:xfrm>
          <a:prstGeom prst="rect">
            <a:avLst/>
          </a:prstGeom>
          <a:noFill/>
          <a:ln>
            <a:noFill/>
          </a:ln>
        </p:spPr>
        <p:txBody>
          <a:bodyPr anchorCtr="0" anchor="t" bIns="59100" lIns="88650" spcFirstLastPara="1" rIns="88650" wrap="square" tIns="59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400"/>
              <a:buFont typeface="Arial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9" name="Google Shape;2949;p94"/>
          <p:cNvSpPr txBox="1"/>
          <p:nvPr/>
        </p:nvSpPr>
        <p:spPr>
          <a:xfrm>
            <a:off x="10573931" y="1288659"/>
            <a:ext cx="780295" cy="304049"/>
          </a:xfrm>
          <a:prstGeom prst="rect">
            <a:avLst/>
          </a:prstGeom>
          <a:noFill/>
          <a:ln>
            <a:noFill/>
          </a:ln>
        </p:spPr>
        <p:txBody>
          <a:bodyPr anchorCtr="0" anchor="t" bIns="59100" lIns="88650" spcFirstLastPara="1" rIns="88650" wrap="square" tIns="59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400"/>
              <a:buFont typeface="Arial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950" name="Google Shape;2950;p94"/>
          <p:cNvCxnSpPr/>
          <p:nvPr/>
        </p:nvCxnSpPr>
        <p:spPr>
          <a:xfrm>
            <a:off x="776896" y="1597443"/>
            <a:ext cx="1057733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951" name="Google Shape;2951;p94"/>
          <p:cNvCxnSpPr/>
          <p:nvPr/>
        </p:nvCxnSpPr>
        <p:spPr>
          <a:xfrm>
            <a:off x="776896" y="1982100"/>
            <a:ext cx="1057733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2952" name="Google Shape;2952;p94"/>
          <p:cNvCxnSpPr/>
          <p:nvPr/>
        </p:nvCxnSpPr>
        <p:spPr>
          <a:xfrm>
            <a:off x="776896" y="2366757"/>
            <a:ext cx="1057733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2953" name="Google Shape;2953;p94"/>
          <p:cNvCxnSpPr/>
          <p:nvPr/>
        </p:nvCxnSpPr>
        <p:spPr>
          <a:xfrm>
            <a:off x="776896" y="2751414"/>
            <a:ext cx="1057733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2954" name="Google Shape;2954;p94"/>
          <p:cNvCxnSpPr/>
          <p:nvPr/>
        </p:nvCxnSpPr>
        <p:spPr>
          <a:xfrm>
            <a:off x="776896" y="3136071"/>
            <a:ext cx="1057733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2955" name="Google Shape;2955;p94"/>
          <p:cNvCxnSpPr/>
          <p:nvPr/>
        </p:nvCxnSpPr>
        <p:spPr>
          <a:xfrm>
            <a:off x="776896" y="3520728"/>
            <a:ext cx="1057733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2956" name="Google Shape;2956;p94"/>
          <p:cNvCxnSpPr/>
          <p:nvPr/>
        </p:nvCxnSpPr>
        <p:spPr>
          <a:xfrm>
            <a:off x="776896" y="3905384"/>
            <a:ext cx="1057733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2957" name="Google Shape;2957;p94"/>
          <p:cNvCxnSpPr/>
          <p:nvPr/>
        </p:nvCxnSpPr>
        <p:spPr>
          <a:xfrm>
            <a:off x="776896" y="4290041"/>
            <a:ext cx="1057733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2958" name="Google Shape;2958;p94"/>
          <p:cNvSpPr txBox="1"/>
          <p:nvPr/>
        </p:nvSpPr>
        <p:spPr>
          <a:xfrm>
            <a:off x="776896" y="1288659"/>
            <a:ext cx="1213792" cy="304049"/>
          </a:xfrm>
          <a:prstGeom prst="rect">
            <a:avLst/>
          </a:prstGeom>
          <a:noFill/>
          <a:ln>
            <a:noFill/>
          </a:ln>
        </p:spPr>
        <p:txBody>
          <a:bodyPr anchorCtr="0" anchor="t" bIns="59100" lIns="88650" spcFirstLastPara="1" rIns="88650" wrap="square" tIns="591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9" name="Google Shape;2959;p94"/>
          <p:cNvSpPr txBox="1"/>
          <p:nvPr/>
        </p:nvSpPr>
        <p:spPr>
          <a:xfrm>
            <a:off x="776896" y="1649613"/>
            <a:ext cx="1213792" cy="304049"/>
          </a:xfrm>
          <a:prstGeom prst="rect">
            <a:avLst/>
          </a:prstGeom>
          <a:noFill/>
          <a:ln>
            <a:noFill/>
          </a:ln>
        </p:spPr>
        <p:txBody>
          <a:bodyPr anchorCtr="0" anchor="t" bIns="59100" lIns="88650" spcFirstLastPara="1" rIns="88650" wrap="square" tIns="591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0" name="Google Shape;2960;p94"/>
          <p:cNvSpPr txBox="1"/>
          <p:nvPr/>
        </p:nvSpPr>
        <p:spPr>
          <a:xfrm>
            <a:off x="776896" y="2034270"/>
            <a:ext cx="1213792" cy="304049"/>
          </a:xfrm>
          <a:prstGeom prst="rect">
            <a:avLst/>
          </a:prstGeom>
          <a:noFill/>
          <a:ln>
            <a:noFill/>
          </a:ln>
        </p:spPr>
        <p:txBody>
          <a:bodyPr anchorCtr="0" anchor="t" bIns="59100" lIns="88650" spcFirstLastPara="1" rIns="88650" wrap="square" tIns="591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96B0"/>
              </a:buClr>
              <a:buSzPts val="1400"/>
              <a:buFont typeface="Calibri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1" name="Google Shape;2961;p94"/>
          <p:cNvSpPr txBox="1"/>
          <p:nvPr/>
        </p:nvSpPr>
        <p:spPr>
          <a:xfrm>
            <a:off x="776896" y="2418927"/>
            <a:ext cx="1213792" cy="304049"/>
          </a:xfrm>
          <a:prstGeom prst="rect">
            <a:avLst/>
          </a:prstGeom>
          <a:noFill/>
          <a:ln>
            <a:noFill/>
          </a:ln>
        </p:spPr>
        <p:txBody>
          <a:bodyPr anchorCtr="0" anchor="t" bIns="59100" lIns="88650" spcFirstLastPara="1" rIns="88650" wrap="square" tIns="591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96B0"/>
              </a:buClr>
              <a:buSzPts val="1400"/>
              <a:buFont typeface="Calibri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2" name="Google Shape;2962;p94"/>
          <p:cNvSpPr txBox="1"/>
          <p:nvPr/>
        </p:nvSpPr>
        <p:spPr>
          <a:xfrm>
            <a:off x="776896" y="2803584"/>
            <a:ext cx="1213792" cy="304049"/>
          </a:xfrm>
          <a:prstGeom prst="rect">
            <a:avLst/>
          </a:prstGeom>
          <a:noFill/>
          <a:ln>
            <a:noFill/>
          </a:ln>
        </p:spPr>
        <p:txBody>
          <a:bodyPr anchorCtr="0" anchor="t" bIns="59100" lIns="88650" spcFirstLastPara="1" rIns="88650" wrap="square" tIns="591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96B0"/>
              </a:buClr>
              <a:buSzPts val="1400"/>
              <a:buFont typeface="Calibri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3" name="Google Shape;2963;p94"/>
          <p:cNvSpPr txBox="1"/>
          <p:nvPr/>
        </p:nvSpPr>
        <p:spPr>
          <a:xfrm>
            <a:off x="776896" y="3188241"/>
            <a:ext cx="1213792" cy="304049"/>
          </a:xfrm>
          <a:prstGeom prst="rect">
            <a:avLst/>
          </a:prstGeom>
          <a:noFill/>
          <a:ln>
            <a:noFill/>
          </a:ln>
        </p:spPr>
        <p:txBody>
          <a:bodyPr anchorCtr="0" anchor="t" bIns="59100" lIns="88650" spcFirstLastPara="1" rIns="88650" wrap="square" tIns="591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96B0"/>
              </a:buClr>
              <a:buSzPts val="1400"/>
              <a:buFont typeface="Calibri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4" name="Google Shape;2964;p94"/>
          <p:cNvSpPr txBox="1"/>
          <p:nvPr/>
        </p:nvSpPr>
        <p:spPr>
          <a:xfrm>
            <a:off x="776896" y="3572897"/>
            <a:ext cx="1213792" cy="304049"/>
          </a:xfrm>
          <a:prstGeom prst="rect">
            <a:avLst/>
          </a:prstGeom>
          <a:noFill/>
          <a:ln>
            <a:noFill/>
          </a:ln>
        </p:spPr>
        <p:txBody>
          <a:bodyPr anchorCtr="0" anchor="t" bIns="59100" lIns="88650" spcFirstLastPara="1" rIns="88650" wrap="square" tIns="591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96B0"/>
              </a:buClr>
              <a:buSzPts val="1400"/>
              <a:buFont typeface="Calibri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06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5" name="Google Shape;2965;p94"/>
          <p:cNvSpPr txBox="1"/>
          <p:nvPr/>
        </p:nvSpPr>
        <p:spPr>
          <a:xfrm>
            <a:off x="776896" y="3957554"/>
            <a:ext cx="1213792" cy="304049"/>
          </a:xfrm>
          <a:prstGeom prst="rect">
            <a:avLst/>
          </a:prstGeom>
          <a:noFill/>
          <a:ln>
            <a:noFill/>
          </a:ln>
        </p:spPr>
        <p:txBody>
          <a:bodyPr anchorCtr="0" anchor="t" bIns="59100" lIns="88650" spcFirstLastPara="1" rIns="88650" wrap="square" tIns="591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96B0"/>
              </a:buClr>
              <a:buSzPts val="1400"/>
              <a:buFont typeface="Calibri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07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6" name="Google Shape;2966;p94"/>
          <p:cNvSpPr txBox="1"/>
          <p:nvPr/>
        </p:nvSpPr>
        <p:spPr>
          <a:xfrm>
            <a:off x="776896" y="4342211"/>
            <a:ext cx="1213792" cy="304049"/>
          </a:xfrm>
          <a:prstGeom prst="rect">
            <a:avLst/>
          </a:prstGeom>
          <a:noFill/>
          <a:ln>
            <a:noFill/>
          </a:ln>
        </p:spPr>
        <p:txBody>
          <a:bodyPr anchorCtr="0" anchor="t" bIns="59100" lIns="88650" spcFirstLastPara="1" rIns="88650" wrap="square" tIns="591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96B0"/>
              </a:buClr>
              <a:buSzPts val="1400"/>
              <a:buFont typeface="Calibri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08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7" name="Google Shape;2967;p94"/>
          <p:cNvSpPr txBox="1"/>
          <p:nvPr/>
        </p:nvSpPr>
        <p:spPr>
          <a:xfrm>
            <a:off x="776896" y="4726868"/>
            <a:ext cx="1213792" cy="304049"/>
          </a:xfrm>
          <a:prstGeom prst="rect">
            <a:avLst/>
          </a:prstGeom>
          <a:noFill/>
          <a:ln>
            <a:noFill/>
          </a:ln>
        </p:spPr>
        <p:txBody>
          <a:bodyPr anchorCtr="0" anchor="t" bIns="59100" lIns="88650" spcFirstLastPara="1" rIns="88650" wrap="square" tIns="591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96B0"/>
              </a:buClr>
              <a:buSzPts val="1400"/>
              <a:buFont typeface="Calibri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09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968" name="Google Shape;2968;p94"/>
          <p:cNvCxnSpPr/>
          <p:nvPr/>
        </p:nvCxnSpPr>
        <p:spPr>
          <a:xfrm>
            <a:off x="776896" y="4674698"/>
            <a:ext cx="1057733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2969" name="Google Shape;2969;p94"/>
          <p:cNvSpPr/>
          <p:nvPr/>
        </p:nvSpPr>
        <p:spPr>
          <a:xfrm>
            <a:off x="4752944" y="2825118"/>
            <a:ext cx="1534951" cy="28279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0" name="Google Shape;2970;p94"/>
          <p:cNvSpPr/>
          <p:nvPr/>
        </p:nvSpPr>
        <p:spPr>
          <a:xfrm>
            <a:off x="2451228" y="1671867"/>
            <a:ext cx="1355008" cy="2827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1" name="Google Shape;2971;p94"/>
          <p:cNvSpPr/>
          <p:nvPr/>
        </p:nvSpPr>
        <p:spPr>
          <a:xfrm>
            <a:off x="9160895" y="1671867"/>
            <a:ext cx="1731853" cy="2827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2" name="Google Shape;2972;p94"/>
          <p:cNvSpPr/>
          <p:nvPr/>
        </p:nvSpPr>
        <p:spPr>
          <a:xfrm>
            <a:off x="3383438" y="2056283"/>
            <a:ext cx="781264" cy="2827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3" name="Google Shape;2973;p94"/>
          <p:cNvSpPr/>
          <p:nvPr/>
        </p:nvSpPr>
        <p:spPr>
          <a:xfrm>
            <a:off x="5589354" y="2056283"/>
            <a:ext cx="1240829" cy="2827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4" name="Google Shape;2974;p94"/>
          <p:cNvSpPr/>
          <p:nvPr/>
        </p:nvSpPr>
        <p:spPr>
          <a:xfrm>
            <a:off x="4036021" y="2440701"/>
            <a:ext cx="4044184" cy="2827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5" name="Google Shape;2975;p94"/>
          <p:cNvSpPr/>
          <p:nvPr/>
        </p:nvSpPr>
        <p:spPr>
          <a:xfrm>
            <a:off x="7887186" y="2825118"/>
            <a:ext cx="1167298" cy="28279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6" name="Google Shape;2976;p94"/>
          <p:cNvSpPr/>
          <p:nvPr/>
        </p:nvSpPr>
        <p:spPr>
          <a:xfrm>
            <a:off x="6765848" y="3209532"/>
            <a:ext cx="4237203" cy="2827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7" name="Google Shape;2977;p94"/>
          <p:cNvSpPr/>
          <p:nvPr/>
        </p:nvSpPr>
        <p:spPr>
          <a:xfrm>
            <a:off x="4495585" y="3593947"/>
            <a:ext cx="1498186" cy="2827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8" name="Google Shape;2978;p94"/>
          <p:cNvSpPr/>
          <p:nvPr/>
        </p:nvSpPr>
        <p:spPr>
          <a:xfrm>
            <a:off x="5497438" y="3978365"/>
            <a:ext cx="1691205" cy="2827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9" name="Google Shape;2979;p94"/>
          <p:cNvSpPr/>
          <p:nvPr/>
        </p:nvSpPr>
        <p:spPr>
          <a:xfrm>
            <a:off x="7078351" y="4362781"/>
            <a:ext cx="1314361" cy="28279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t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0" name="Google Shape;2980;p94"/>
          <p:cNvSpPr/>
          <p:nvPr/>
        </p:nvSpPr>
        <p:spPr>
          <a:xfrm>
            <a:off x="8687702" y="4747196"/>
            <a:ext cx="1680267" cy="28279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t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4" name="Shape 2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5" name="Google Shape;2985;p95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Gantt</a:t>
            </a:r>
            <a:endParaRPr/>
          </a:p>
        </p:txBody>
      </p:sp>
      <p:sp>
        <p:nvSpPr>
          <p:cNvPr id="2986" name="Google Shape;2986;p95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7" name="Google Shape;2987;p95"/>
          <p:cNvSpPr/>
          <p:nvPr/>
        </p:nvSpPr>
        <p:spPr>
          <a:xfrm>
            <a:off x="805346" y="1241723"/>
            <a:ext cx="718167" cy="382126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8" name="Google Shape;2988;p95"/>
          <p:cNvSpPr/>
          <p:nvPr/>
        </p:nvSpPr>
        <p:spPr>
          <a:xfrm>
            <a:off x="1701116" y="1241723"/>
            <a:ext cx="718167" cy="382126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9" name="Google Shape;2989;p95"/>
          <p:cNvSpPr/>
          <p:nvPr/>
        </p:nvSpPr>
        <p:spPr>
          <a:xfrm>
            <a:off x="2596882" y="1241723"/>
            <a:ext cx="718167" cy="382126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0" name="Google Shape;2990;p95"/>
          <p:cNvSpPr/>
          <p:nvPr/>
        </p:nvSpPr>
        <p:spPr>
          <a:xfrm>
            <a:off x="3492654" y="1241723"/>
            <a:ext cx="718167" cy="382126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1" name="Google Shape;2991;p95"/>
          <p:cNvSpPr/>
          <p:nvPr/>
        </p:nvSpPr>
        <p:spPr>
          <a:xfrm>
            <a:off x="4388421" y="1241723"/>
            <a:ext cx="718167" cy="382126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2" name="Google Shape;2992;p95"/>
          <p:cNvSpPr/>
          <p:nvPr/>
        </p:nvSpPr>
        <p:spPr>
          <a:xfrm>
            <a:off x="5284190" y="1241723"/>
            <a:ext cx="718167" cy="382126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3" name="Google Shape;2993;p95"/>
          <p:cNvSpPr/>
          <p:nvPr/>
        </p:nvSpPr>
        <p:spPr>
          <a:xfrm>
            <a:off x="6179959" y="1241723"/>
            <a:ext cx="718167" cy="382126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4" name="Google Shape;2994;p95"/>
          <p:cNvSpPr/>
          <p:nvPr/>
        </p:nvSpPr>
        <p:spPr>
          <a:xfrm>
            <a:off x="7075726" y="1241723"/>
            <a:ext cx="718167" cy="382126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5" name="Google Shape;2995;p95"/>
          <p:cNvSpPr/>
          <p:nvPr/>
        </p:nvSpPr>
        <p:spPr>
          <a:xfrm>
            <a:off x="7971497" y="1241723"/>
            <a:ext cx="718167" cy="382126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6" name="Google Shape;2996;p95"/>
          <p:cNvSpPr/>
          <p:nvPr/>
        </p:nvSpPr>
        <p:spPr>
          <a:xfrm>
            <a:off x="8867264" y="1241723"/>
            <a:ext cx="718167" cy="382126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7" name="Google Shape;2997;p95"/>
          <p:cNvSpPr/>
          <p:nvPr/>
        </p:nvSpPr>
        <p:spPr>
          <a:xfrm>
            <a:off x="9763032" y="1241723"/>
            <a:ext cx="718167" cy="382126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8" name="Google Shape;2998;p95"/>
          <p:cNvSpPr/>
          <p:nvPr/>
        </p:nvSpPr>
        <p:spPr>
          <a:xfrm>
            <a:off x="10658796" y="1241723"/>
            <a:ext cx="718167" cy="382126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9" name="Google Shape;2999;p95"/>
          <p:cNvSpPr txBox="1"/>
          <p:nvPr/>
        </p:nvSpPr>
        <p:spPr>
          <a:xfrm>
            <a:off x="805349" y="5115341"/>
            <a:ext cx="72904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Jan</a:t>
            </a:r>
            <a:endParaRPr/>
          </a:p>
        </p:txBody>
      </p:sp>
      <p:sp>
        <p:nvSpPr>
          <p:cNvPr id="3000" name="Google Shape;3000;p95"/>
          <p:cNvSpPr txBox="1"/>
          <p:nvPr/>
        </p:nvSpPr>
        <p:spPr>
          <a:xfrm>
            <a:off x="1699978" y="5115341"/>
            <a:ext cx="72904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Feb</a:t>
            </a:r>
            <a:endParaRPr/>
          </a:p>
        </p:txBody>
      </p:sp>
      <p:sp>
        <p:nvSpPr>
          <p:cNvPr id="3001" name="Google Shape;3001;p95"/>
          <p:cNvSpPr txBox="1"/>
          <p:nvPr/>
        </p:nvSpPr>
        <p:spPr>
          <a:xfrm>
            <a:off x="2594606" y="5115341"/>
            <a:ext cx="72904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Mar</a:t>
            </a:r>
            <a:endParaRPr b="1" sz="1400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2" name="Google Shape;3002;p95"/>
          <p:cNvSpPr txBox="1"/>
          <p:nvPr/>
        </p:nvSpPr>
        <p:spPr>
          <a:xfrm>
            <a:off x="3489236" y="5115341"/>
            <a:ext cx="72904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Apr</a:t>
            </a:r>
            <a:endParaRPr/>
          </a:p>
        </p:txBody>
      </p:sp>
      <p:sp>
        <p:nvSpPr>
          <p:cNvPr id="3003" name="Google Shape;3003;p95"/>
          <p:cNvSpPr txBox="1"/>
          <p:nvPr/>
        </p:nvSpPr>
        <p:spPr>
          <a:xfrm>
            <a:off x="4383864" y="5115341"/>
            <a:ext cx="72904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May</a:t>
            </a:r>
            <a:endParaRPr/>
          </a:p>
        </p:txBody>
      </p:sp>
      <p:sp>
        <p:nvSpPr>
          <p:cNvPr id="3004" name="Google Shape;3004;p95"/>
          <p:cNvSpPr txBox="1"/>
          <p:nvPr/>
        </p:nvSpPr>
        <p:spPr>
          <a:xfrm>
            <a:off x="5278493" y="5115341"/>
            <a:ext cx="72904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Jun</a:t>
            </a:r>
            <a:endParaRPr/>
          </a:p>
        </p:txBody>
      </p:sp>
      <p:sp>
        <p:nvSpPr>
          <p:cNvPr id="3005" name="Google Shape;3005;p95"/>
          <p:cNvSpPr txBox="1"/>
          <p:nvPr/>
        </p:nvSpPr>
        <p:spPr>
          <a:xfrm>
            <a:off x="6173125" y="5115341"/>
            <a:ext cx="72904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Jul</a:t>
            </a:r>
            <a:endParaRPr/>
          </a:p>
        </p:txBody>
      </p:sp>
      <p:sp>
        <p:nvSpPr>
          <p:cNvPr id="3006" name="Google Shape;3006;p95"/>
          <p:cNvSpPr txBox="1"/>
          <p:nvPr/>
        </p:nvSpPr>
        <p:spPr>
          <a:xfrm>
            <a:off x="7067751" y="5115341"/>
            <a:ext cx="72904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Aug</a:t>
            </a:r>
            <a:endParaRPr/>
          </a:p>
        </p:txBody>
      </p:sp>
      <p:sp>
        <p:nvSpPr>
          <p:cNvPr id="3007" name="Google Shape;3007;p95"/>
          <p:cNvSpPr txBox="1"/>
          <p:nvPr/>
        </p:nvSpPr>
        <p:spPr>
          <a:xfrm>
            <a:off x="7962382" y="5115341"/>
            <a:ext cx="72904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Sep</a:t>
            </a:r>
            <a:endParaRPr/>
          </a:p>
        </p:txBody>
      </p:sp>
      <p:sp>
        <p:nvSpPr>
          <p:cNvPr id="3008" name="Google Shape;3008;p95"/>
          <p:cNvSpPr txBox="1"/>
          <p:nvPr/>
        </p:nvSpPr>
        <p:spPr>
          <a:xfrm>
            <a:off x="8857011" y="5115341"/>
            <a:ext cx="72904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Oct</a:t>
            </a:r>
            <a:endParaRPr/>
          </a:p>
        </p:txBody>
      </p:sp>
      <p:sp>
        <p:nvSpPr>
          <p:cNvPr id="3009" name="Google Shape;3009;p95"/>
          <p:cNvSpPr txBox="1"/>
          <p:nvPr/>
        </p:nvSpPr>
        <p:spPr>
          <a:xfrm>
            <a:off x="9751637" y="5115341"/>
            <a:ext cx="72904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Nov</a:t>
            </a:r>
            <a:endParaRPr/>
          </a:p>
        </p:txBody>
      </p:sp>
      <p:sp>
        <p:nvSpPr>
          <p:cNvPr id="3010" name="Google Shape;3010;p95"/>
          <p:cNvSpPr txBox="1"/>
          <p:nvPr/>
        </p:nvSpPr>
        <p:spPr>
          <a:xfrm>
            <a:off x="10646265" y="5115341"/>
            <a:ext cx="72904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Dec</a:t>
            </a:r>
            <a:endParaRPr/>
          </a:p>
        </p:txBody>
      </p:sp>
      <p:sp>
        <p:nvSpPr>
          <p:cNvPr id="3011" name="Google Shape;3011;p95"/>
          <p:cNvSpPr txBox="1"/>
          <p:nvPr/>
        </p:nvSpPr>
        <p:spPr>
          <a:xfrm>
            <a:off x="3645371" y="5711809"/>
            <a:ext cx="1702052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012" name="Google Shape;3012;p95"/>
          <p:cNvSpPr/>
          <p:nvPr/>
        </p:nvSpPr>
        <p:spPr>
          <a:xfrm>
            <a:off x="3391303" y="5751128"/>
            <a:ext cx="195863" cy="1983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3" name="Google Shape;3013;p95"/>
          <p:cNvSpPr txBox="1"/>
          <p:nvPr/>
        </p:nvSpPr>
        <p:spPr>
          <a:xfrm>
            <a:off x="6042681" y="5711809"/>
            <a:ext cx="1702052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014" name="Google Shape;3014;p95"/>
          <p:cNvSpPr/>
          <p:nvPr/>
        </p:nvSpPr>
        <p:spPr>
          <a:xfrm>
            <a:off x="5788615" y="5751128"/>
            <a:ext cx="195863" cy="19836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5" name="Google Shape;3015;p95"/>
          <p:cNvSpPr txBox="1"/>
          <p:nvPr/>
        </p:nvSpPr>
        <p:spPr>
          <a:xfrm>
            <a:off x="1742312" y="3410383"/>
            <a:ext cx="153154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6" name="Google Shape;3016;p95"/>
          <p:cNvSpPr txBox="1"/>
          <p:nvPr/>
        </p:nvSpPr>
        <p:spPr>
          <a:xfrm>
            <a:off x="3567909" y="2412771"/>
            <a:ext cx="153154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7" name="Google Shape;3017;p95"/>
          <p:cNvSpPr txBox="1"/>
          <p:nvPr/>
        </p:nvSpPr>
        <p:spPr>
          <a:xfrm>
            <a:off x="7159884" y="3233077"/>
            <a:ext cx="153154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8" name="Google Shape;3018;p95"/>
          <p:cNvSpPr txBox="1"/>
          <p:nvPr/>
        </p:nvSpPr>
        <p:spPr>
          <a:xfrm>
            <a:off x="8851414" y="2022517"/>
            <a:ext cx="153154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9" name="Google Shape;3019;p95"/>
          <p:cNvSpPr txBox="1"/>
          <p:nvPr/>
        </p:nvSpPr>
        <p:spPr>
          <a:xfrm>
            <a:off x="6369203" y="1333327"/>
            <a:ext cx="153154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0" name="Google Shape;3020;p95"/>
          <p:cNvSpPr/>
          <p:nvPr/>
        </p:nvSpPr>
        <p:spPr>
          <a:xfrm rot="-5400000">
            <a:off x="1684231" y="3545888"/>
            <a:ext cx="125904" cy="1363683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1" name="Google Shape;3021;p95"/>
          <p:cNvSpPr/>
          <p:nvPr/>
        </p:nvSpPr>
        <p:spPr>
          <a:xfrm flipH="1" rot="5400000">
            <a:off x="3104475" y="3479587"/>
            <a:ext cx="125904" cy="1496287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2" name="Google Shape;3022;p95"/>
          <p:cNvSpPr/>
          <p:nvPr/>
        </p:nvSpPr>
        <p:spPr>
          <a:xfrm>
            <a:off x="2346417" y="4146056"/>
            <a:ext cx="169779" cy="163349"/>
          </a:xfrm>
          <a:prstGeom prst="ellipse">
            <a:avLst/>
          </a:prstGeom>
          <a:solidFill>
            <a:srgbClr val="FFFFFF"/>
          </a:solidFill>
          <a:ln cap="flat" cmpd="sng" w="5715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3" name="Google Shape;3023;p95"/>
          <p:cNvSpPr/>
          <p:nvPr/>
        </p:nvSpPr>
        <p:spPr>
          <a:xfrm rot="-5400000">
            <a:off x="3719288" y="2268557"/>
            <a:ext cx="125904" cy="1789193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4" name="Google Shape;3024;p95"/>
          <p:cNvSpPr/>
          <p:nvPr/>
        </p:nvSpPr>
        <p:spPr>
          <a:xfrm flipH="1" rot="5400000">
            <a:off x="5149839" y="2627198"/>
            <a:ext cx="125904" cy="1071914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5" name="Google Shape;3025;p95"/>
          <p:cNvSpPr/>
          <p:nvPr/>
        </p:nvSpPr>
        <p:spPr>
          <a:xfrm>
            <a:off x="4603970" y="3081482"/>
            <a:ext cx="169779" cy="163349"/>
          </a:xfrm>
          <a:prstGeom prst="ellipse">
            <a:avLst/>
          </a:prstGeom>
          <a:solidFill>
            <a:srgbClr val="FFFFFF"/>
          </a:solidFill>
          <a:ln cap="flat" cmpd="sng" w="5715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6" name="Google Shape;3026;p95"/>
          <p:cNvSpPr/>
          <p:nvPr/>
        </p:nvSpPr>
        <p:spPr>
          <a:xfrm rot="-5400000">
            <a:off x="6567205" y="961977"/>
            <a:ext cx="125904" cy="2121070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7" name="Google Shape;3027;p95"/>
          <p:cNvSpPr/>
          <p:nvPr/>
        </p:nvSpPr>
        <p:spPr>
          <a:xfrm flipH="1" rot="5400000">
            <a:off x="7997810" y="1663434"/>
            <a:ext cx="125904" cy="718168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8" name="Google Shape;3028;p95"/>
          <p:cNvSpPr/>
          <p:nvPr/>
        </p:nvSpPr>
        <p:spPr>
          <a:xfrm>
            <a:off x="7617826" y="1940843"/>
            <a:ext cx="169779" cy="163349"/>
          </a:xfrm>
          <a:prstGeom prst="ellipse">
            <a:avLst/>
          </a:prstGeom>
          <a:solidFill>
            <a:srgbClr val="FFFFFF"/>
          </a:solidFill>
          <a:ln cap="flat" cmpd="sng" w="5715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9" name="Google Shape;3029;p95"/>
          <p:cNvSpPr/>
          <p:nvPr/>
        </p:nvSpPr>
        <p:spPr>
          <a:xfrm rot="-5400000">
            <a:off x="9352578" y="1467804"/>
            <a:ext cx="125904" cy="2507463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0" name="Google Shape;3030;p95"/>
          <p:cNvSpPr/>
          <p:nvPr/>
        </p:nvSpPr>
        <p:spPr>
          <a:xfrm flipH="1" rot="5400000">
            <a:off x="10785852" y="2541993"/>
            <a:ext cx="125904" cy="359082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1" name="Google Shape;3031;p95"/>
          <p:cNvSpPr/>
          <p:nvPr/>
        </p:nvSpPr>
        <p:spPr>
          <a:xfrm>
            <a:off x="10585414" y="2639864"/>
            <a:ext cx="169779" cy="163349"/>
          </a:xfrm>
          <a:prstGeom prst="ellipse">
            <a:avLst/>
          </a:prstGeom>
          <a:solidFill>
            <a:srgbClr val="FFFFFF"/>
          </a:solidFill>
          <a:ln cap="flat" cmpd="sng" w="5715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2" name="Google Shape;3032;p95"/>
          <p:cNvSpPr/>
          <p:nvPr/>
        </p:nvSpPr>
        <p:spPr>
          <a:xfrm rot="-5400000">
            <a:off x="6852659" y="3598249"/>
            <a:ext cx="125904" cy="729048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3" name="Google Shape;3033;p95"/>
          <p:cNvSpPr/>
          <p:nvPr/>
        </p:nvSpPr>
        <p:spPr>
          <a:xfrm flipH="1" rot="5400000">
            <a:off x="8272535" y="2882263"/>
            <a:ext cx="125904" cy="2161030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4" name="Google Shape;3034;p95"/>
          <p:cNvSpPr/>
          <p:nvPr/>
        </p:nvSpPr>
        <p:spPr>
          <a:xfrm>
            <a:off x="7171118" y="3881101"/>
            <a:ext cx="169779" cy="163349"/>
          </a:xfrm>
          <a:prstGeom prst="ellipse">
            <a:avLst/>
          </a:prstGeom>
          <a:solidFill>
            <a:srgbClr val="FFFFFF"/>
          </a:solidFill>
          <a:ln cap="flat" cmpd="sng" w="5715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5" name="Google Shape;3035;p95"/>
          <p:cNvSpPr txBox="1"/>
          <p:nvPr/>
        </p:nvSpPr>
        <p:spPr>
          <a:xfrm>
            <a:off x="1665736" y="3680710"/>
            <a:ext cx="168470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036" name="Google Shape;3036;p95"/>
          <p:cNvSpPr txBox="1"/>
          <p:nvPr/>
        </p:nvSpPr>
        <p:spPr>
          <a:xfrm>
            <a:off x="3491334" y="2683098"/>
            <a:ext cx="168470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037" name="Google Shape;3037;p95"/>
          <p:cNvSpPr txBox="1"/>
          <p:nvPr/>
        </p:nvSpPr>
        <p:spPr>
          <a:xfrm>
            <a:off x="7083312" y="3503405"/>
            <a:ext cx="168470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038" name="Google Shape;3038;p95"/>
          <p:cNvSpPr txBox="1"/>
          <p:nvPr/>
        </p:nvSpPr>
        <p:spPr>
          <a:xfrm>
            <a:off x="8774835" y="2292843"/>
            <a:ext cx="168470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039" name="Google Shape;3039;p95"/>
          <p:cNvSpPr txBox="1"/>
          <p:nvPr/>
        </p:nvSpPr>
        <p:spPr>
          <a:xfrm>
            <a:off x="6292627" y="1603652"/>
            <a:ext cx="168470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3" name="Shape 3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4" name="Google Shape;3044;p96"/>
          <p:cNvSpPr txBox="1"/>
          <p:nvPr>
            <p:ph type="title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lang="en-US"/>
              <a:t>03</a:t>
            </a:r>
            <a:endParaRPr/>
          </a:p>
        </p:txBody>
      </p:sp>
      <p:sp>
        <p:nvSpPr>
          <p:cNvPr id="3045" name="Google Shape;3045;p96"/>
          <p:cNvSpPr txBox="1"/>
          <p:nvPr>
            <p:ph idx="1" type="body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Graphic Slides</a:t>
            </a:r>
            <a:endParaRPr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9" name="Shape 3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0" name="Google Shape;3050;p97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Case Study</a:t>
            </a:r>
            <a:endParaRPr/>
          </a:p>
        </p:txBody>
      </p:sp>
      <p:sp>
        <p:nvSpPr>
          <p:cNvPr id="3051" name="Google Shape;3051;p97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2" name="Google Shape;3052;p97"/>
          <p:cNvSpPr/>
          <p:nvPr/>
        </p:nvSpPr>
        <p:spPr>
          <a:xfrm>
            <a:off x="714254" y="2228736"/>
            <a:ext cx="586706" cy="584299"/>
          </a:xfrm>
          <a:custGeom>
            <a:rect b="b" l="l" r="r" t="t"/>
            <a:pathLst>
              <a:path extrusionOk="0" h="3636" w="3657">
                <a:moveTo>
                  <a:pt x="1829" y="123"/>
                </a:moveTo>
                <a:lnTo>
                  <a:pt x="1716" y="128"/>
                </a:lnTo>
                <a:lnTo>
                  <a:pt x="1606" y="138"/>
                </a:lnTo>
                <a:lnTo>
                  <a:pt x="1498" y="156"/>
                </a:lnTo>
                <a:lnTo>
                  <a:pt x="1393" y="180"/>
                </a:lnTo>
                <a:lnTo>
                  <a:pt x="1290" y="211"/>
                </a:lnTo>
                <a:lnTo>
                  <a:pt x="1190" y="247"/>
                </a:lnTo>
                <a:lnTo>
                  <a:pt x="1093" y="289"/>
                </a:lnTo>
                <a:lnTo>
                  <a:pt x="999" y="338"/>
                </a:lnTo>
                <a:lnTo>
                  <a:pt x="909" y="392"/>
                </a:lnTo>
                <a:lnTo>
                  <a:pt x="823" y="452"/>
                </a:lnTo>
                <a:lnTo>
                  <a:pt x="739" y="515"/>
                </a:lnTo>
                <a:lnTo>
                  <a:pt x="661" y="584"/>
                </a:lnTo>
                <a:lnTo>
                  <a:pt x="588" y="658"/>
                </a:lnTo>
                <a:lnTo>
                  <a:pt x="518" y="736"/>
                </a:lnTo>
                <a:lnTo>
                  <a:pt x="453" y="818"/>
                </a:lnTo>
                <a:lnTo>
                  <a:pt x="393" y="904"/>
                </a:lnTo>
                <a:lnTo>
                  <a:pt x="340" y="994"/>
                </a:lnTo>
                <a:lnTo>
                  <a:pt x="291" y="1087"/>
                </a:lnTo>
                <a:lnTo>
                  <a:pt x="248" y="1184"/>
                </a:lnTo>
                <a:lnTo>
                  <a:pt x="211" y="1283"/>
                </a:lnTo>
                <a:lnTo>
                  <a:pt x="180" y="1385"/>
                </a:lnTo>
                <a:lnTo>
                  <a:pt x="155" y="1490"/>
                </a:lnTo>
                <a:lnTo>
                  <a:pt x="138" y="1597"/>
                </a:lnTo>
                <a:lnTo>
                  <a:pt x="127" y="1707"/>
                </a:lnTo>
                <a:lnTo>
                  <a:pt x="124" y="1818"/>
                </a:lnTo>
                <a:lnTo>
                  <a:pt x="127" y="1929"/>
                </a:lnTo>
                <a:lnTo>
                  <a:pt x="138" y="2038"/>
                </a:lnTo>
                <a:lnTo>
                  <a:pt x="155" y="2145"/>
                </a:lnTo>
                <a:lnTo>
                  <a:pt x="180" y="2250"/>
                </a:lnTo>
                <a:lnTo>
                  <a:pt x="211" y="2353"/>
                </a:lnTo>
                <a:lnTo>
                  <a:pt x="248" y="2453"/>
                </a:lnTo>
                <a:lnTo>
                  <a:pt x="291" y="2548"/>
                </a:lnTo>
                <a:lnTo>
                  <a:pt x="340" y="2642"/>
                </a:lnTo>
                <a:lnTo>
                  <a:pt x="393" y="2732"/>
                </a:lnTo>
                <a:lnTo>
                  <a:pt x="453" y="2818"/>
                </a:lnTo>
                <a:lnTo>
                  <a:pt x="518" y="2900"/>
                </a:lnTo>
                <a:lnTo>
                  <a:pt x="588" y="2978"/>
                </a:lnTo>
                <a:lnTo>
                  <a:pt x="661" y="3052"/>
                </a:lnTo>
                <a:lnTo>
                  <a:pt x="739" y="3121"/>
                </a:lnTo>
                <a:lnTo>
                  <a:pt x="823" y="3185"/>
                </a:lnTo>
                <a:lnTo>
                  <a:pt x="909" y="3244"/>
                </a:lnTo>
                <a:lnTo>
                  <a:pt x="999" y="3298"/>
                </a:lnTo>
                <a:lnTo>
                  <a:pt x="1093" y="3346"/>
                </a:lnTo>
                <a:lnTo>
                  <a:pt x="1190" y="3389"/>
                </a:lnTo>
                <a:lnTo>
                  <a:pt x="1290" y="3426"/>
                </a:lnTo>
                <a:lnTo>
                  <a:pt x="1393" y="3456"/>
                </a:lnTo>
                <a:lnTo>
                  <a:pt x="1498" y="3480"/>
                </a:lnTo>
                <a:lnTo>
                  <a:pt x="1606" y="3497"/>
                </a:lnTo>
                <a:lnTo>
                  <a:pt x="1716" y="3509"/>
                </a:lnTo>
                <a:lnTo>
                  <a:pt x="1829" y="3512"/>
                </a:lnTo>
                <a:lnTo>
                  <a:pt x="1940" y="3509"/>
                </a:lnTo>
                <a:lnTo>
                  <a:pt x="2050" y="3497"/>
                </a:lnTo>
                <a:lnTo>
                  <a:pt x="2158" y="3480"/>
                </a:lnTo>
                <a:lnTo>
                  <a:pt x="2263" y="3456"/>
                </a:lnTo>
                <a:lnTo>
                  <a:pt x="2366" y="3426"/>
                </a:lnTo>
                <a:lnTo>
                  <a:pt x="2467" y="3389"/>
                </a:lnTo>
                <a:lnTo>
                  <a:pt x="2563" y="3346"/>
                </a:lnTo>
                <a:lnTo>
                  <a:pt x="2657" y="3298"/>
                </a:lnTo>
                <a:lnTo>
                  <a:pt x="2748" y="3244"/>
                </a:lnTo>
                <a:lnTo>
                  <a:pt x="2835" y="3185"/>
                </a:lnTo>
                <a:lnTo>
                  <a:pt x="2917" y="3121"/>
                </a:lnTo>
                <a:lnTo>
                  <a:pt x="2996" y="3052"/>
                </a:lnTo>
                <a:lnTo>
                  <a:pt x="3070" y="2978"/>
                </a:lnTo>
                <a:lnTo>
                  <a:pt x="3139" y="2900"/>
                </a:lnTo>
                <a:lnTo>
                  <a:pt x="3204" y="2818"/>
                </a:lnTo>
                <a:lnTo>
                  <a:pt x="3263" y="2732"/>
                </a:lnTo>
                <a:lnTo>
                  <a:pt x="3318" y="2642"/>
                </a:lnTo>
                <a:lnTo>
                  <a:pt x="3367" y="2548"/>
                </a:lnTo>
                <a:lnTo>
                  <a:pt x="3409" y="2453"/>
                </a:lnTo>
                <a:lnTo>
                  <a:pt x="3447" y="2353"/>
                </a:lnTo>
                <a:lnTo>
                  <a:pt x="3477" y="2250"/>
                </a:lnTo>
                <a:lnTo>
                  <a:pt x="3501" y="2145"/>
                </a:lnTo>
                <a:lnTo>
                  <a:pt x="3520" y="2038"/>
                </a:lnTo>
                <a:lnTo>
                  <a:pt x="3530" y="1929"/>
                </a:lnTo>
                <a:lnTo>
                  <a:pt x="3533" y="1818"/>
                </a:lnTo>
                <a:lnTo>
                  <a:pt x="3530" y="1707"/>
                </a:lnTo>
                <a:lnTo>
                  <a:pt x="3520" y="1597"/>
                </a:lnTo>
                <a:lnTo>
                  <a:pt x="3501" y="1490"/>
                </a:lnTo>
                <a:lnTo>
                  <a:pt x="3477" y="1385"/>
                </a:lnTo>
                <a:lnTo>
                  <a:pt x="3447" y="1283"/>
                </a:lnTo>
                <a:lnTo>
                  <a:pt x="3409" y="1184"/>
                </a:lnTo>
                <a:lnTo>
                  <a:pt x="3367" y="1087"/>
                </a:lnTo>
                <a:lnTo>
                  <a:pt x="3318" y="994"/>
                </a:lnTo>
                <a:lnTo>
                  <a:pt x="3263" y="904"/>
                </a:lnTo>
                <a:lnTo>
                  <a:pt x="3204" y="818"/>
                </a:lnTo>
                <a:lnTo>
                  <a:pt x="3139" y="736"/>
                </a:lnTo>
                <a:lnTo>
                  <a:pt x="3070" y="658"/>
                </a:lnTo>
                <a:lnTo>
                  <a:pt x="2996" y="584"/>
                </a:lnTo>
                <a:lnTo>
                  <a:pt x="2917" y="515"/>
                </a:lnTo>
                <a:lnTo>
                  <a:pt x="2835" y="452"/>
                </a:lnTo>
                <a:lnTo>
                  <a:pt x="2748" y="392"/>
                </a:lnTo>
                <a:lnTo>
                  <a:pt x="2657" y="338"/>
                </a:lnTo>
                <a:lnTo>
                  <a:pt x="2563" y="289"/>
                </a:lnTo>
                <a:lnTo>
                  <a:pt x="2467" y="247"/>
                </a:lnTo>
                <a:lnTo>
                  <a:pt x="2366" y="211"/>
                </a:lnTo>
                <a:lnTo>
                  <a:pt x="2263" y="180"/>
                </a:lnTo>
                <a:lnTo>
                  <a:pt x="2158" y="156"/>
                </a:lnTo>
                <a:lnTo>
                  <a:pt x="2050" y="138"/>
                </a:lnTo>
                <a:lnTo>
                  <a:pt x="1940" y="128"/>
                </a:lnTo>
                <a:lnTo>
                  <a:pt x="1829" y="123"/>
                </a:lnTo>
                <a:close/>
                <a:moveTo>
                  <a:pt x="1829" y="0"/>
                </a:moveTo>
                <a:lnTo>
                  <a:pt x="1943" y="5"/>
                </a:lnTo>
                <a:lnTo>
                  <a:pt x="2058" y="15"/>
                </a:lnTo>
                <a:lnTo>
                  <a:pt x="2169" y="32"/>
                </a:lnTo>
                <a:lnTo>
                  <a:pt x="2278" y="57"/>
                </a:lnTo>
                <a:lnTo>
                  <a:pt x="2385" y="87"/>
                </a:lnTo>
                <a:lnTo>
                  <a:pt x="2489" y="123"/>
                </a:lnTo>
                <a:lnTo>
                  <a:pt x="2590" y="166"/>
                </a:lnTo>
                <a:lnTo>
                  <a:pt x="2687" y="214"/>
                </a:lnTo>
                <a:lnTo>
                  <a:pt x="2782" y="267"/>
                </a:lnTo>
                <a:lnTo>
                  <a:pt x="2873" y="327"/>
                </a:lnTo>
                <a:lnTo>
                  <a:pt x="2960" y="391"/>
                </a:lnTo>
                <a:lnTo>
                  <a:pt x="3042" y="460"/>
                </a:lnTo>
                <a:lnTo>
                  <a:pt x="3121" y="533"/>
                </a:lnTo>
                <a:lnTo>
                  <a:pt x="3195" y="612"/>
                </a:lnTo>
                <a:lnTo>
                  <a:pt x="3265" y="695"/>
                </a:lnTo>
                <a:lnTo>
                  <a:pt x="3329" y="781"/>
                </a:lnTo>
                <a:lnTo>
                  <a:pt x="3389" y="871"/>
                </a:lnTo>
                <a:lnTo>
                  <a:pt x="3443" y="964"/>
                </a:lnTo>
                <a:lnTo>
                  <a:pt x="3492" y="1062"/>
                </a:lnTo>
                <a:lnTo>
                  <a:pt x="3535" y="1162"/>
                </a:lnTo>
                <a:lnTo>
                  <a:pt x="3571" y="1266"/>
                </a:lnTo>
                <a:lnTo>
                  <a:pt x="3602" y="1372"/>
                </a:lnTo>
                <a:lnTo>
                  <a:pt x="3626" y="1480"/>
                </a:lnTo>
                <a:lnTo>
                  <a:pt x="3644" y="1590"/>
                </a:lnTo>
                <a:lnTo>
                  <a:pt x="3654" y="1703"/>
                </a:lnTo>
                <a:lnTo>
                  <a:pt x="3657" y="1818"/>
                </a:lnTo>
                <a:lnTo>
                  <a:pt x="3654" y="1932"/>
                </a:lnTo>
                <a:lnTo>
                  <a:pt x="3644" y="2045"/>
                </a:lnTo>
                <a:lnTo>
                  <a:pt x="3626" y="2157"/>
                </a:lnTo>
                <a:lnTo>
                  <a:pt x="3602" y="2265"/>
                </a:lnTo>
                <a:lnTo>
                  <a:pt x="3571" y="2371"/>
                </a:lnTo>
                <a:lnTo>
                  <a:pt x="3535" y="2475"/>
                </a:lnTo>
                <a:lnTo>
                  <a:pt x="3492" y="2575"/>
                </a:lnTo>
                <a:lnTo>
                  <a:pt x="3443" y="2672"/>
                </a:lnTo>
                <a:lnTo>
                  <a:pt x="3389" y="2766"/>
                </a:lnTo>
                <a:lnTo>
                  <a:pt x="3329" y="2856"/>
                </a:lnTo>
                <a:lnTo>
                  <a:pt x="3265" y="2942"/>
                </a:lnTo>
                <a:lnTo>
                  <a:pt x="3195" y="3024"/>
                </a:lnTo>
                <a:lnTo>
                  <a:pt x="3121" y="3102"/>
                </a:lnTo>
                <a:lnTo>
                  <a:pt x="3042" y="3176"/>
                </a:lnTo>
                <a:lnTo>
                  <a:pt x="2960" y="3245"/>
                </a:lnTo>
                <a:lnTo>
                  <a:pt x="2873" y="3310"/>
                </a:lnTo>
                <a:lnTo>
                  <a:pt x="2782" y="3368"/>
                </a:lnTo>
                <a:lnTo>
                  <a:pt x="2687" y="3422"/>
                </a:lnTo>
                <a:lnTo>
                  <a:pt x="2590" y="3471"/>
                </a:lnTo>
                <a:lnTo>
                  <a:pt x="2489" y="3513"/>
                </a:lnTo>
                <a:lnTo>
                  <a:pt x="2385" y="3549"/>
                </a:lnTo>
                <a:lnTo>
                  <a:pt x="2278" y="3580"/>
                </a:lnTo>
                <a:lnTo>
                  <a:pt x="2169" y="3604"/>
                </a:lnTo>
                <a:lnTo>
                  <a:pt x="2058" y="3622"/>
                </a:lnTo>
                <a:lnTo>
                  <a:pt x="1943" y="3632"/>
                </a:lnTo>
                <a:lnTo>
                  <a:pt x="1829" y="3636"/>
                </a:lnTo>
                <a:lnTo>
                  <a:pt x="1713" y="3632"/>
                </a:lnTo>
                <a:lnTo>
                  <a:pt x="1599" y="3622"/>
                </a:lnTo>
                <a:lnTo>
                  <a:pt x="1488" y="3604"/>
                </a:lnTo>
                <a:lnTo>
                  <a:pt x="1379" y="3580"/>
                </a:lnTo>
                <a:lnTo>
                  <a:pt x="1272" y="3549"/>
                </a:lnTo>
                <a:lnTo>
                  <a:pt x="1168" y="3513"/>
                </a:lnTo>
                <a:lnTo>
                  <a:pt x="1067" y="3471"/>
                </a:lnTo>
                <a:lnTo>
                  <a:pt x="969" y="3422"/>
                </a:lnTo>
                <a:lnTo>
                  <a:pt x="875" y="3368"/>
                </a:lnTo>
                <a:lnTo>
                  <a:pt x="785" y="3310"/>
                </a:lnTo>
                <a:lnTo>
                  <a:pt x="698" y="3245"/>
                </a:lnTo>
                <a:lnTo>
                  <a:pt x="614" y="3176"/>
                </a:lnTo>
                <a:lnTo>
                  <a:pt x="535" y="3102"/>
                </a:lnTo>
                <a:lnTo>
                  <a:pt x="461" y="3024"/>
                </a:lnTo>
                <a:lnTo>
                  <a:pt x="392" y="2942"/>
                </a:lnTo>
                <a:lnTo>
                  <a:pt x="328" y="2856"/>
                </a:lnTo>
                <a:lnTo>
                  <a:pt x="268" y="2766"/>
                </a:lnTo>
                <a:lnTo>
                  <a:pt x="214" y="2672"/>
                </a:lnTo>
                <a:lnTo>
                  <a:pt x="166" y="2575"/>
                </a:lnTo>
                <a:lnTo>
                  <a:pt x="123" y="2475"/>
                </a:lnTo>
                <a:lnTo>
                  <a:pt x="86" y="2371"/>
                </a:lnTo>
                <a:lnTo>
                  <a:pt x="56" y="2265"/>
                </a:lnTo>
                <a:lnTo>
                  <a:pt x="31" y="2157"/>
                </a:lnTo>
                <a:lnTo>
                  <a:pt x="14" y="2045"/>
                </a:lnTo>
                <a:lnTo>
                  <a:pt x="3" y="1932"/>
                </a:lnTo>
                <a:lnTo>
                  <a:pt x="0" y="1818"/>
                </a:lnTo>
                <a:lnTo>
                  <a:pt x="3" y="1703"/>
                </a:lnTo>
                <a:lnTo>
                  <a:pt x="14" y="1590"/>
                </a:lnTo>
                <a:lnTo>
                  <a:pt x="31" y="1480"/>
                </a:lnTo>
                <a:lnTo>
                  <a:pt x="56" y="1372"/>
                </a:lnTo>
                <a:lnTo>
                  <a:pt x="86" y="1266"/>
                </a:lnTo>
                <a:lnTo>
                  <a:pt x="123" y="1162"/>
                </a:lnTo>
                <a:lnTo>
                  <a:pt x="166" y="1062"/>
                </a:lnTo>
                <a:lnTo>
                  <a:pt x="214" y="964"/>
                </a:lnTo>
                <a:lnTo>
                  <a:pt x="268" y="871"/>
                </a:lnTo>
                <a:lnTo>
                  <a:pt x="328" y="781"/>
                </a:lnTo>
                <a:lnTo>
                  <a:pt x="392" y="695"/>
                </a:lnTo>
                <a:lnTo>
                  <a:pt x="461" y="612"/>
                </a:lnTo>
                <a:lnTo>
                  <a:pt x="535" y="533"/>
                </a:lnTo>
                <a:lnTo>
                  <a:pt x="614" y="460"/>
                </a:lnTo>
                <a:lnTo>
                  <a:pt x="698" y="391"/>
                </a:lnTo>
                <a:lnTo>
                  <a:pt x="785" y="327"/>
                </a:lnTo>
                <a:lnTo>
                  <a:pt x="875" y="267"/>
                </a:lnTo>
                <a:lnTo>
                  <a:pt x="969" y="214"/>
                </a:lnTo>
                <a:lnTo>
                  <a:pt x="1067" y="166"/>
                </a:lnTo>
                <a:lnTo>
                  <a:pt x="1168" y="123"/>
                </a:lnTo>
                <a:lnTo>
                  <a:pt x="1272" y="87"/>
                </a:lnTo>
                <a:lnTo>
                  <a:pt x="1379" y="57"/>
                </a:lnTo>
                <a:lnTo>
                  <a:pt x="1488" y="32"/>
                </a:lnTo>
                <a:lnTo>
                  <a:pt x="1599" y="15"/>
                </a:lnTo>
                <a:lnTo>
                  <a:pt x="1713" y="5"/>
                </a:lnTo>
                <a:lnTo>
                  <a:pt x="1829" y="0"/>
                </a:lnTo>
                <a:close/>
              </a:path>
            </a:pathLst>
          </a:custGeom>
          <a:solidFill>
            <a:schemeClr val="accent1"/>
          </a:solidFill>
          <a:ln cap="flat" cmpd="sng" w="19050">
            <a:solidFill>
              <a:srgbClr val="1951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75025" lIns="150125" spcFirstLastPara="1" rIns="150125" wrap="square" tIns="750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3" name="Google Shape;3053;p97"/>
          <p:cNvSpPr/>
          <p:nvPr/>
        </p:nvSpPr>
        <p:spPr>
          <a:xfrm>
            <a:off x="714254" y="4310130"/>
            <a:ext cx="586706" cy="582473"/>
          </a:xfrm>
          <a:custGeom>
            <a:rect b="b" l="l" r="r" t="t"/>
            <a:pathLst>
              <a:path extrusionOk="0" h="3713" w="3740">
                <a:moveTo>
                  <a:pt x="1870" y="125"/>
                </a:moveTo>
                <a:lnTo>
                  <a:pt x="1755" y="130"/>
                </a:lnTo>
                <a:lnTo>
                  <a:pt x="1642" y="141"/>
                </a:lnTo>
                <a:lnTo>
                  <a:pt x="1532" y="158"/>
                </a:lnTo>
                <a:lnTo>
                  <a:pt x="1424" y="183"/>
                </a:lnTo>
                <a:lnTo>
                  <a:pt x="1319" y="215"/>
                </a:lnTo>
                <a:lnTo>
                  <a:pt x="1217" y="251"/>
                </a:lnTo>
                <a:lnTo>
                  <a:pt x="1117" y="296"/>
                </a:lnTo>
                <a:lnTo>
                  <a:pt x="1022" y="345"/>
                </a:lnTo>
                <a:lnTo>
                  <a:pt x="929" y="399"/>
                </a:lnTo>
                <a:lnTo>
                  <a:pt x="840" y="461"/>
                </a:lnTo>
                <a:lnTo>
                  <a:pt x="756" y="525"/>
                </a:lnTo>
                <a:lnTo>
                  <a:pt x="675" y="596"/>
                </a:lnTo>
                <a:lnTo>
                  <a:pt x="600" y="671"/>
                </a:lnTo>
                <a:lnTo>
                  <a:pt x="529" y="751"/>
                </a:lnTo>
                <a:lnTo>
                  <a:pt x="463" y="835"/>
                </a:lnTo>
                <a:lnTo>
                  <a:pt x="402" y="923"/>
                </a:lnTo>
                <a:lnTo>
                  <a:pt x="347" y="1015"/>
                </a:lnTo>
                <a:lnTo>
                  <a:pt x="297" y="1110"/>
                </a:lnTo>
                <a:lnTo>
                  <a:pt x="254" y="1209"/>
                </a:lnTo>
                <a:lnTo>
                  <a:pt x="216" y="1310"/>
                </a:lnTo>
                <a:lnTo>
                  <a:pt x="184" y="1415"/>
                </a:lnTo>
                <a:lnTo>
                  <a:pt x="159" y="1522"/>
                </a:lnTo>
                <a:lnTo>
                  <a:pt x="141" y="1631"/>
                </a:lnTo>
                <a:lnTo>
                  <a:pt x="130" y="1743"/>
                </a:lnTo>
                <a:lnTo>
                  <a:pt x="127" y="1857"/>
                </a:lnTo>
                <a:lnTo>
                  <a:pt x="130" y="1970"/>
                </a:lnTo>
                <a:lnTo>
                  <a:pt x="141" y="2082"/>
                </a:lnTo>
                <a:lnTo>
                  <a:pt x="159" y="2191"/>
                </a:lnTo>
                <a:lnTo>
                  <a:pt x="184" y="2298"/>
                </a:lnTo>
                <a:lnTo>
                  <a:pt x="216" y="2403"/>
                </a:lnTo>
                <a:lnTo>
                  <a:pt x="254" y="2505"/>
                </a:lnTo>
                <a:lnTo>
                  <a:pt x="297" y="2603"/>
                </a:lnTo>
                <a:lnTo>
                  <a:pt x="347" y="2698"/>
                </a:lnTo>
                <a:lnTo>
                  <a:pt x="402" y="2790"/>
                </a:lnTo>
                <a:lnTo>
                  <a:pt x="463" y="2878"/>
                </a:lnTo>
                <a:lnTo>
                  <a:pt x="529" y="2962"/>
                </a:lnTo>
                <a:lnTo>
                  <a:pt x="600" y="3042"/>
                </a:lnTo>
                <a:lnTo>
                  <a:pt x="675" y="3117"/>
                </a:lnTo>
                <a:lnTo>
                  <a:pt x="756" y="3187"/>
                </a:lnTo>
                <a:lnTo>
                  <a:pt x="840" y="3253"/>
                </a:lnTo>
                <a:lnTo>
                  <a:pt x="929" y="3313"/>
                </a:lnTo>
                <a:lnTo>
                  <a:pt x="1022" y="3369"/>
                </a:lnTo>
                <a:lnTo>
                  <a:pt x="1117" y="3418"/>
                </a:lnTo>
                <a:lnTo>
                  <a:pt x="1217" y="3462"/>
                </a:lnTo>
                <a:lnTo>
                  <a:pt x="1319" y="3499"/>
                </a:lnTo>
                <a:lnTo>
                  <a:pt x="1424" y="3530"/>
                </a:lnTo>
                <a:lnTo>
                  <a:pt x="1532" y="3554"/>
                </a:lnTo>
                <a:lnTo>
                  <a:pt x="1642" y="3573"/>
                </a:lnTo>
                <a:lnTo>
                  <a:pt x="1755" y="3584"/>
                </a:lnTo>
                <a:lnTo>
                  <a:pt x="1870" y="3587"/>
                </a:lnTo>
                <a:lnTo>
                  <a:pt x="1984" y="3584"/>
                </a:lnTo>
                <a:lnTo>
                  <a:pt x="2096" y="3573"/>
                </a:lnTo>
                <a:lnTo>
                  <a:pt x="2207" y="3554"/>
                </a:lnTo>
                <a:lnTo>
                  <a:pt x="2314" y="3530"/>
                </a:lnTo>
                <a:lnTo>
                  <a:pt x="2420" y="3499"/>
                </a:lnTo>
                <a:lnTo>
                  <a:pt x="2523" y="3462"/>
                </a:lnTo>
                <a:lnTo>
                  <a:pt x="2621" y="3418"/>
                </a:lnTo>
                <a:lnTo>
                  <a:pt x="2717" y="3369"/>
                </a:lnTo>
                <a:lnTo>
                  <a:pt x="2810" y="3313"/>
                </a:lnTo>
                <a:lnTo>
                  <a:pt x="2899" y="3253"/>
                </a:lnTo>
                <a:lnTo>
                  <a:pt x="2983" y="3187"/>
                </a:lnTo>
                <a:lnTo>
                  <a:pt x="3063" y="3117"/>
                </a:lnTo>
                <a:lnTo>
                  <a:pt x="3139" y="3042"/>
                </a:lnTo>
                <a:lnTo>
                  <a:pt x="3210" y="2962"/>
                </a:lnTo>
                <a:lnTo>
                  <a:pt x="3277" y="2878"/>
                </a:lnTo>
                <a:lnTo>
                  <a:pt x="3337" y="2790"/>
                </a:lnTo>
                <a:lnTo>
                  <a:pt x="3393" y="2698"/>
                </a:lnTo>
                <a:lnTo>
                  <a:pt x="3443" y="2603"/>
                </a:lnTo>
                <a:lnTo>
                  <a:pt x="3486" y="2505"/>
                </a:lnTo>
                <a:lnTo>
                  <a:pt x="3524" y="2403"/>
                </a:lnTo>
                <a:lnTo>
                  <a:pt x="3555" y="2298"/>
                </a:lnTo>
                <a:lnTo>
                  <a:pt x="3580" y="2191"/>
                </a:lnTo>
                <a:lnTo>
                  <a:pt x="3598" y="2082"/>
                </a:lnTo>
                <a:lnTo>
                  <a:pt x="3610" y="1970"/>
                </a:lnTo>
                <a:lnTo>
                  <a:pt x="3613" y="1857"/>
                </a:lnTo>
                <a:lnTo>
                  <a:pt x="3610" y="1743"/>
                </a:lnTo>
                <a:lnTo>
                  <a:pt x="3598" y="1631"/>
                </a:lnTo>
                <a:lnTo>
                  <a:pt x="3580" y="1522"/>
                </a:lnTo>
                <a:lnTo>
                  <a:pt x="3555" y="1415"/>
                </a:lnTo>
                <a:lnTo>
                  <a:pt x="3524" y="1310"/>
                </a:lnTo>
                <a:lnTo>
                  <a:pt x="3486" y="1209"/>
                </a:lnTo>
                <a:lnTo>
                  <a:pt x="3443" y="1110"/>
                </a:lnTo>
                <a:lnTo>
                  <a:pt x="3393" y="1015"/>
                </a:lnTo>
                <a:lnTo>
                  <a:pt x="3337" y="923"/>
                </a:lnTo>
                <a:lnTo>
                  <a:pt x="3277" y="835"/>
                </a:lnTo>
                <a:lnTo>
                  <a:pt x="3210" y="751"/>
                </a:lnTo>
                <a:lnTo>
                  <a:pt x="3139" y="671"/>
                </a:lnTo>
                <a:lnTo>
                  <a:pt x="3063" y="596"/>
                </a:lnTo>
                <a:lnTo>
                  <a:pt x="2983" y="525"/>
                </a:lnTo>
                <a:lnTo>
                  <a:pt x="2899" y="461"/>
                </a:lnTo>
                <a:lnTo>
                  <a:pt x="2810" y="399"/>
                </a:lnTo>
                <a:lnTo>
                  <a:pt x="2717" y="345"/>
                </a:lnTo>
                <a:lnTo>
                  <a:pt x="2621" y="296"/>
                </a:lnTo>
                <a:lnTo>
                  <a:pt x="2523" y="251"/>
                </a:lnTo>
                <a:lnTo>
                  <a:pt x="2420" y="215"/>
                </a:lnTo>
                <a:lnTo>
                  <a:pt x="2314" y="183"/>
                </a:lnTo>
                <a:lnTo>
                  <a:pt x="2207" y="158"/>
                </a:lnTo>
                <a:lnTo>
                  <a:pt x="2096" y="141"/>
                </a:lnTo>
                <a:lnTo>
                  <a:pt x="1984" y="130"/>
                </a:lnTo>
                <a:lnTo>
                  <a:pt x="1870" y="125"/>
                </a:lnTo>
                <a:close/>
                <a:moveTo>
                  <a:pt x="1870" y="0"/>
                </a:moveTo>
                <a:lnTo>
                  <a:pt x="1870" y="0"/>
                </a:lnTo>
                <a:lnTo>
                  <a:pt x="1987" y="4"/>
                </a:lnTo>
                <a:lnTo>
                  <a:pt x="2105" y="15"/>
                </a:lnTo>
                <a:lnTo>
                  <a:pt x="2218" y="32"/>
                </a:lnTo>
                <a:lnTo>
                  <a:pt x="2330" y="57"/>
                </a:lnTo>
                <a:lnTo>
                  <a:pt x="2439" y="88"/>
                </a:lnTo>
                <a:lnTo>
                  <a:pt x="2545" y="125"/>
                </a:lnTo>
                <a:lnTo>
                  <a:pt x="2649" y="169"/>
                </a:lnTo>
                <a:lnTo>
                  <a:pt x="2748" y="218"/>
                </a:lnTo>
                <a:lnTo>
                  <a:pt x="2845" y="272"/>
                </a:lnTo>
                <a:lnTo>
                  <a:pt x="2938" y="334"/>
                </a:lnTo>
                <a:lnTo>
                  <a:pt x="3027" y="398"/>
                </a:lnTo>
                <a:lnTo>
                  <a:pt x="3111" y="469"/>
                </a:lnTo>
                <a:lnTo>
                  <a:pt x="3191" y="544"/>
                </a:lnTo>
                <a:lnTo>
                  <a:pt x="3267" y="624"/>
                </a:lnTo>
                <a:lnTo>
                  <a:pt x="3338" y="709"/>
                </a:lnTo>
                <a:lnTo>
                  <a:pt x="3405" y="797"/>
                </a:lnTo>
                <a:lnTo>
                  <a:pt x="3465" y="889"/>
                </a:lnTo>
                <a:lnTo>
                  <a:pt x="3521" y="984"/>
                </a:lnTo>
                <a:lnTo>
                  <a:pt x="3571" y="1084"/>
                </a:lnTo>
                <a:lnTo>
                  <a:pt x="3614" y="1186"/>
                </a:lnTo>
                <a:lnTo>
                  <a:pt x="3651" y="1291"/>
                </a:lnTo>
                <a:lnTo>
                  <a:pt x="3683" y="1401"/>
                </a:lnTo>
                <a:lnTo>
                  <a:pt x="3708" y="1511"/>
                </a:lnTo>
                <a:lnTo>
                  <a:pt x="3726" y="1624"/>
                </a:lnTo>
                <a:lnTo>
                  <a:pt x="3736" y="1739"/>
                </a:lnTo>
                <a:lnTo>
                  <a:pt x="3740" y="1857"/>
                </a:lnTo>
                <a:lnTo>
                  <a:pt x="3736" y="1973"/>
                </a:lnTo>
                <a:lnTo>
                  <a:pt x="3726" y="2089"/>
                </a:lnTo>
                <a:lnTo>
                  <a:pt x="3708" y="2203"/>
                </a:lnTo>
                <a:lnTo>
                  <a:pt x="3683" y="2313"/>
                </a:lnTo>
                <a:lnTo>
                  <a:pt x="3651" y="2422"/>
                </a:lnTo>
                <a:lnTo>
                  <a:pt x="3614" y="2528"/>
                </a:lnTo>
                <a:lnTo>
                  <a:pt x="3571" y="2630"/>
                </a:lnTo>
                <a:lnTo>
                  <a:pt x="3521" y="2729"/>
                </a:lnTo>
                <a:lnTo>
                  <a:pt x="3465" y="2824"/>
                </a:lnTo>
                <a:lnTo>
                  <a:pt x="3405" y="2917"/>
                </a:lnTo>
                <a:lnTo>
                  <a:pt x="3338" y="3005"/>
                </a:lnTo>
                <a:lnTo>
                  <a:pt x="3267" y="3089"/>
                </a:lnTo>
                <a:lnTo>
                  <a:pt x="3191" y="3169"/>
                </a:lnTo>
                <a:lnTo>
                  <a:pt x="3111" y="3244"/>
                </a:lnTo>
                <a:lnTo>
                  <a:pt x="3027" y="3315"/>
                </a:lnTo>
                <a:lnTo>
                  <a:pt x="2938" y="3380"/>
                </a:lnTo>
                <a:lnTo>
                  <a:pt x="2845" y="3440"/>
                </a:lnTo>
                <a:lnTo>
                  <a:pt x="2748" y="3496"/>
                </a:lnTo>
                <a:lnTo>
                  <a:pt x="2649" y="3545"/>
                </a:lnTo>
                <a:lnTo>
                  <a:pt x="2545" y="3589"/>
                </a:lnTo>
                <a:lnTo>
                  <a:pt x="2439" y="3625"/>
                </a:lnTo>
                <a:lnTo>
                  <a:pt x="2330" y="3657"/>
                </a:lnTo>
                <a:lnTo>
                  <a:pt x="2218" y="3680"/>
                </a:lnTo>
                <a:lnTo>
                  <a:pt x="2105" y="3699"/>
                </a:lnTo>
                <a:lnTo>
                  <a:pt x="1987" y="3710"/>
                </a:lnTo>
                <a:lnTo>
                  <a:pt x="1870" y="3713"/>
                </a:lnTo>
                <a:lnTo>
                  <a:pt x="1751" y="3710"/>
                </a:lnTo>
                <a:lnTo>
                  <a:pt x="1635" y="3699"/>
                </a:lnTo>
                <a:lnTo>
                  <a:pt x="1522" y="3680"/>
                </a:lnTo>
                <a:lnTo>
                  <a:pt x="1410" y="3657"/>
                </a:lnTo>
                <a:lnTo>
                  <a:pt x="1301" y="3625"/>
                </a:lnTo>
                <a:lnTo>
                  <a:pt x="1195" y="3589"/>
                </a:lnTo>
                <a:lnTo>
                  <a:pt x="1091" y="3545"/>
                </a:lnTo>
                <a:lnTo>
                  <a:pt x="991" y="3496"/>
                </a:lnTo>
                <a:lnTo>
                  <a:pt x="895" y="3440"/>
                </a:lnTo>
                <a:lnTo>
                  <a:pt x="802" y="3380"/>
                </a:lnTo>
                <a:lnTo>
                  <a:pt x="713" y="3315"/>
                </a:lnTo>
                <a:lnTo>
                  <a:pt x="628" y="3244"/>
                </a:lnTo>
                <a:lnTo>
                  <a:pt x="547" y="3169"/>
                </a:lnTo>
                <a:lnTo>
                  <a:pt x="472" y="3089"/>
                </a:lnTo>
                <a:lnTo>
                  <a:pt x="401" y="3005"/>
                </a:lnTo>
                <a:lnTo>
                  <a:pt x="335" y="2917"/>
                </a:lnTo>
                <a:lnTo>
                  <a:pt x="274" y="2824"/>
                </a:lnTo>
                <a:lnTo>
                  <a:pt x="219" y="2729"/>
                </a:lnTo>
                <a:lnTo>
                  <a:pt x="169" y="2630"/>
                </a:lnTo>
                <a:lnTo>
                  <a:pt x="126" y="2528"/>
                </a:lnTo>
                <a:lnTo>
                  <a:pt x="88" y="2422"/>
                </a:lnTo>
                <a:lnTo>
                  <a:pt x="57" y="2313"/>
                </a:lnTo>
                <a:lnTo>
                  <a:pt x="32" y="2203"/>
                </a:lnTo>
                <a:lnTo>
                  <a:pt x="14" y="2089"/>
                </a:lnTo>
                <a:lnTo>
                  <a:pt x="4" y="1973"/>
                </a:lnTo>
                <a:lnTo>
                  <a:pt x="0" y="1857"/>
                </a:lnTo>
                <a:lnTo>
                  <a:pt x="4" y="1739"/>
                </a:lnTo>
                <a:lnTo>
                  <a:pt x="14" y="1624"/>
                </a:lnTo>
                <a:lnTo>
                  <a:pt x="32" y="1511"/>
                </a:lnTo>
                <a:lnTo>
                  <a:pt x="57" y="1401"/>
                </a:lnTo>
                <a:lnTo>
                  <a:pt x="88" y="1291"/>
                </a:lnTo>
                <a:lnTo>
                  <a:pt x="126" y="1186"/>
                </a:lnTo>
                <a:lnTo>
                  <a:pt x="169" y="1084"/>
                </a:lnTo>
                <a:lnTo>
                  <a:pt x="219" y="984"/>
                </a:lnTo>
                <a:lnTo>
                  <a:pt x="274" y="889"/>
                </a:lnTo>
                <a:lnTo>
                  <a:pt x="335" y="797"/>
                </a:lnTo>
                <a:lnTo>
                  <a:pt x="401" y="709"/>
                </a:lnTo>
                <a:lnTo>
                  <a:pt x="472" y="624"/>
                </a:lnTo>
                <a:lnTo>
                  <a:pt x="547" y="544"/>
                </a:lnTo>
                <a:lnTo>
                  <a:pt x="628" y="469"/>
                </a:lnTo>
                <a:lnTo>
                  <a:pt x="713" y="398"/>
                </a:lnTo>
                <a:lnTo>
                  <a:pt x="802" y="334"/>
                </a:lnTo>
                <a:lnTo>
                  <a:pt x="895" y="272"/>
                </a:lnTo>
                <a:lnTo>
                  <a:pt x="991" y="218"/>
                </a:lnTo>
                <a:lnTo>
                  <a:pt x="1091" y="169"/>
                </a:lnTo>
                <a:lnTo>
                  <a:pt x="1195" y="125"/>
                </a:lnTo>
                <a:lnTo>
                  <a:pt x="1301" y="88"/>
                </a:lnTo>
                <a:lnTo>
                  <a:pt x="1410" y="57"/>
                </a:lnTo>
                <a:lnTo>
                  <a:pt x="1522" y="32"/>
                </a:lnTo>
                <a:lnTo>
                  <a:pt x="1635" y="15"/>
                </a:lnTo>
                <a:lnTo>
                  <a:pt x="1751" y="4"/>
                </a:lnTo>
                <a:lnTo>
                  <a:pt x="1870" y="0"/>
                </a:lnTo>
                <a:close/>
              </a:path>
            </a:pathLst>
          </a:custGeom>
          <a:solidFill>
            <a:schemeClr val="accent1"/>
          </a:solidFill>
          <a:ln cap="flat" cmpd="sng" w="19050">
            <a:solidFill>
              <a:srgbClr val="1951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75025" lIns="150125" spcFirstLastPara="1" rIns="150125" wrap="square" tIns="750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4" name="Google Shape;3054;p97"/>
          <p:cNvSpPr txBox="1"/>
          <p:nvPr/>
        </p:nvSpPr>
        <p:spPr>
          <a:xfrm>
            <a:off x="1446809" y="2397772"/>
            <a:ext cx="1566539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055" name="Google Shape;3055;p97"/>
          <p:cNvSpPr txBox="1"/>
          <p:nvPr/>
        </p:nvSpPr>
        <p:spPr>
          <a:xfrm>
            <a:off x="1446809" y="4478253"/>
            <a:ext cx="1566539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056" name="Google Shape;3056;p97"/>
          <p:cNvSpPr txBox="1"/>
          <p:nvPr/>
        </p:nvSpPr>
        <p:spPr>
          <a:xfrm>
            <a:off x="714252" y="1690723"/>
            <a:ext cx="2415508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4A65"/>
              </a:buClr>
              <a:buSzPts val="2000"/>
              <a:buFont typeface="Arial"/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057" name="Google Shape;3057;p97"/>
          <p:cNvGraphicFramePr/>
          <p:nvPr/>
        </p:nvGraphicFramePr>
        <p:xfrm>
          <a:off x="3703570" y="1653050"/>
          <a:ext cx="7970270" cy="2677430"/>
        </p:xfrm>
        <a:graphic>
          <a:graphicData uri="http://schemas.openxmlformats.org/drawingml/2006/chart">
            <c:chart r:id="rId3"/>
          </a:graphicData>
        </a:graphic>
      </p:graphicFrame>
      <p:grpSp>
        <p:nvGrpSpPr>
          <p:cNvPr id="3058" name="Google Shape;3058;p97"/>
          <p:cNvGrpSpPr/>
          <p:nvPr/>
        </p:nvGrpSpPr>
        <p:grpSpPr>
          <a:xfrm>
            <a:off x="852503" y="2367072"/>
            <a:ext cx="310210" cy="307624"/>
            <a:chOff x="852503" y="2367072"/>
            <a:chExt cx="310210" cy="307624"/>
          </a:xfrm>
        </p:grpSpPr>
        <p:sp>
          <p:nvSpPr>
            <p:cNvPr id="3059" name="Google Shape;3059;p97"/>
            <p:cNvSpPr/>
            <p:nvPr/>
          </p:nvSpPr>
          <p:spPr>
            <a:xfrm>
              <a:off x="1065443" y="2577756"/>
              <a:ext cx="76237" cy="74968"/>
            </a:xfrm>
            <a:custGeom>
              <a:rect b="b" l="l" r="r" t="t"/>
              <a:pathLst>
                <a:path extrusionOk="0" h="41" w="41">
                  <a:moveTo>
                    <a:pt x="16" y="41"/>
                  </a:moveTo>
                  <a:cubicBezTo>
                    <a:pt x="15" y="41"/>
                    <a:pt x="14" y="41"/>
                    <a:pt x="13" y="40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7"/>
                    <a:pt x="0" y="26"/>
                    <a:pt x="0" y="24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6"/>
                    <a:pt x="6" y="5"/>
                    <a:pt x="7" y="5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7" y="0"/>
                    <a:pt x="28" y="1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1" y="15"/>
                    <a:pt x="41" y="16"/>
                    <a:pt x="41" y="17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5"/>
                    <a:pt x="35" y="36"/>
                    <a:pt x="34" y="37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6" y="41"/>
                    <a:pt x="16" y="41"/>
                  </a:cubicBezTo>
                  <a:close/>
                  <a:moveTo>
                    <a:pt x="5" y="25"/>
                  </a:moveTo>
                  <a:cubicBezTo>
                    <a:pt x="16" y="36"/>
                    <a:pt x="16" y="36"/>
                    <a:pt x="16" y="36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9" y="9"/>
                    <a:pt x="9" y="9"/>
                    <a:pt x="9" y="9"/>
                  </a:cubicBezTo>
                  <a:lnTo>
                    <a:pt x="5" y="25"/>
                  </a:lnTo>
                  <a:close/>
                  <a:moveTo>
                    <a:pt x="32" y="33"/>
                  </a:moveTo>
                  <a:cubicBezTo>
                    <a:pt x="32" y="33"/>
                    <a:pt x="32" y="33"/>
                    <a:pt x="32" y="33"/>
                  </a:cubicBezTo>
                  <a:close/>
                  <a:moveTo>
                    <a:pt x="5" y="26"/>
                  </a:moveTo>
                  <a:cubicBezTo>
                    <a:pt x="5" y="26"/>
                    <a:pt x="5" y="26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lose/>
                  <a:moveTo>
                    <a:pt x="36" y="16"/>
                  </a:moveTo>
                  <a:cubicBezTo>
                    <a:pt x="36" y="16"/>
                    <a:pt x="36" y="16"/>
                    <a:pt x="36" y="16"/>
                  </a:cubicBezTo>
                  <a:close/>
                  <a:moveTo>
                    <a:pt x="9" y="9"/>
                  </a:move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0" name="Google Shape;3060;p97"/>
            <p:cNvSpPr/>
            <p:nvPr/>
          </p:nvSpPr>
          <p:spPr>
            <a:xfrm>
              <a:off x="855132" y="2369654"/>
              <a:ext cx="85440" cy="84016"/>
            </a:xfrm>
            <a:custGeom>
              <a:rect b="b" l="l" r="r" t="t"/>
              <a:pathLst>
                <a:path extrusionOk="0" h="46" w="46">
                  <a:moveTo>
                    <a:pt x="18" y="46"/>
                  </a:moveTo>
                  <a:cubicBezTo>
                    <a:pt x="18" y="46"/>
                    <a:pt x="17" y="46"/>
                    <a:pt x="16" y="45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29"/>
                    <a:pt x="0" y="27"/>
                    <a:pt x="1" y="26"/>
                  </a:cubicBezTo>
                  <a:cubicBezTo>
                    <a:pt x="2" y="25"/>
                    <a:pt x="4" y="25"/>
                    <a:pt x="5" y="26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5" y="4"/>
                    <a:pt x="25" y="2"/>
                    <a:pt x="26" y="1"/>
                  </a:cubicBezTo>
                  <a:cubicBezTo>
                    <a:pt x="27" y="0"/>
                    <a:pt x="29" y="0"/>
                    <a:pt x="30" y="1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5" y="17"/>
                    <a:pt x="46" y="18"/>
                    <a:pt x="45" y="19"/>
                  </a:cubicBezTo>
                  <a:cubicBezTo>
                    <a:pt x="40" y="39"/>
                    <a:pt x="40" y="39"/>
                    <a:pt x="40" y="39"/>
                  </a:cubicBezTo>
                  <a:cubicBezTo>
                    <a:pt x="40" y="40"/>
                    <a:pt x="39" y="40"/>
                    <a:pt x="38" y="40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9" y="46"/>
                    <a:pt x="18" y="46"/>
                    <a:pt x="18" y="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1" name="Google Shape;3061;p97"/>
            <p:cNvSpPr/>
            <p:nvPr/>
          </p:nvSpPr>
          <p:spPr>
            <a:xfrm>
              <a:off x="852503" y="2414893"/>
              <a:ext cx="95955" cy="73675"/>
            </a:xfrm>
            <a:custGeom>
              <a:rect b="b" l="l" r="r" t="t"/>
              <a:pathLst>
                <a:path extrusionOk="0" h="40" w="51">
                  <a:moveTo>
                    <a:pt x="33" y="40"/>
                  </a:moveTo>
                  <a:cubicBezTo>
                    <a:pt x="25" y="40"/>
                    <a:pt x="17" y="36"/>
                    <a:pt x="11" y="30"/>
                  </a:cubicBezTo>
                  <a:cubicBezTo>
                    <a:pt x="3" y="23"/>
                    <a:pt x="0" y="13"/>
                    <a:pt x="1" y="3"/>
                  </a:cubicBezTo>
                  <a:cubicBezTo>
                    <a:pt x="2" y="1"/>
                    <a:pt x="3" y="0"/>
                    <a:pt x="4" y="1"/>
                  </a:cubicBezTo>
                  <a:cubicBezTo>
                    <a:pt x="6" y="1"/>
                    <a:pt x="7" y="2"/>
                    <a:pt x="6" y="3"/>
                  </a:cubicBezTo>
                  <a:cubicBezTo>
                    <a:pt x="5" y="12"/>
                    <a:pt x="8" y="21"/>
                    <a:pt x="14" y="27"/>
                  </a:cubicBezTo>
                  <a:cubicBezTo>
                    <a:pt x="23" y="36"/>
                    <a:pt x="36" y="37"/>
                    <a:pt x="47" y="31"/>
                  </a:cubicBezTo>
                  <a:cubicBezTo>
                    <a:pt x="48" y="30"/>
                    <a:pt x="50" y="31"/>
                    <a:pt x="50" y="32"/>
                  </a:cubicBezTo>
                  <a:cubicBezTo>
                    <a:pt x="51" y="33"/>
                    <a:pt x="51" y="34"/>
                    <a:pt x="50" y="35"/>
                  </a:cubicBezTo>
                  <a:cubicBezTo>
                    <a:pt x="45" y="38"/>
                    <a:pt x="39" y="40"/>
                    <a:pt x="33" y="4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2" name="Google Shape;3062;p97"/>
            <p:cNvSpPr/>
            <p:nvPr/>
          </p:nvSpPr>
          <p:spPr>
            <a:xfrm>
              <a:off x="901138" y="2367072"/>
              <a:ext cx="78867" cy="94355"/>
            </a:xfrm>
            <a:custGeom>
              <a:rect b="b" l="l" r="r" t="t"/>
              <a:pathLst>
                <a:path extrusionOk="0" h="51" w="42">
                  <a:moveTo>
                    <a:pt x="33" y="51"/>
                  </a:moveTo>
                  <a:cubicBezTo>
                    <a:pt x="32" y="51"/>
                    <a:pt x="32" y="51"/>
                    <a:pt x="31" y="51"/>
                  </a:cubicBezTo>
                  <a:cubicBezTo>
                    <a:pt x="30" y="50"/>
                    <a:pt x="30" y="49"/>
                    <a:pt x="31" y="47"/>
                  </a:cubicBezTo>
                  <a:cubicBezTo>
                    <a:pt x="37" y="37"/>
                    <a:pt x="35" y="23"/>
                    <a:pt x="26" y="14"/>
                  </a:cubicBezTo>
                  <a:cubicBezTo>
                    <a:pt x="20" y="8"/>
                    <a:pt x="12" y="5"/>
                    <a:pt x="3" y="7"/>
                  </a:cubicBezTo>
                  <a:cubicBezTo>
                    <a:pt x="2" y="7"/>
                    <a:pt x="1" y="6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12" y="0"/>
                    <a:pt x="23" y="4"/>
                    <a:pt x="30" y="11"/>
                  </a:cubicBezTo>
                  <a:cubicBezTo>
                    <a:pt x="40" y="21"/>
                    <a:pt x="42" y="37"/>
                    <a:pt x="35" y="50"/>
                  </a:cubicBezTo>
                  <a:cubicBezTo>
                    <a:pt x="34" y="51"/>
                    <a:pt x="34" y="51"/>
                    <a:pt x="33" y="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3" name="Google Shape;3063;p97"/>
            <p:cNvSpPr/>
            <p:nvPr/>
          </p:nvSpPr>
          <p:spPr>
            <a:xfrm>
              <a:off x="939258" y="2473059"/>
              <a:ext cx="48634" cy="45239"/>
            </a:xfrm>
            <a:custGeom>
              <a:rect b="b" l="l" r="r" t="t"/>
              <a:pathLst>
                <a:path extrusionOk="0" h="25" w="26">
                  <a:moveTo>
                    <a:pt x="23" y="25"/>
                  </a:moveTo>
                  <a:cubicBezTo>
                    <a:pt x="23" y="25"/>
                    <a:pt x="22" y="25"/>
                    <a:pt x="21" y="25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6" y="22"/>
                    <a:pt x="26" y="24"/>
                    <a:pt x="25" y="25"/>
                  </a:cubicBezTo>
                  <a:cubicBezTo>
                    <a:pt x="24" y="25"/>
                    <a:pt x="24" y="25"/>
                    <a:pt x="23" y="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4" name="Google Shape;3064;p97"/>
            <p:cNvSpPr/>
            <p:nvPr/>
          </p:nvSpPr>
          <p:spPr>
            <a:xfrm>
              <a:off x="1011553" y="2544150"/>
              <a:ext cx="49949" cy="47824"/>
            </a:xfrm>
            <a:custGeom>
              <a:rect b="b" l="l" r="r" t="t"/>
              <a:pathLst>
                <a:path extrusionOk="0" h="26" w="27">
                  <a:moveTo>
                    <a:pt x="24" y="26"/>
                  </a:moveTo>
                  <a:cubicBezTo>
                    <a:pt x="24" y="26"/>
                    <a:pt x="23" y="26"/>
                    <a:pt x="22" y="26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7" y="23"/>
                    <a:pt x="27" y="25"/>
                    <a:pt x="26" y="26"/>
                  </a:cubicBezTo>
                  <a:cubicBezTo>
                    <a:pt x="25" y="26"/>
                    <a:pt x="25" y="26"/>
                    <a:pt x="24" y="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5" name="Google Shape;3065;p97"/>
            <p:cNvSpPr/>
            <p:nvPr/>
          </p:nvSpPr>
          <p:spPr>
            <a:xfrm>
              <a:off x="958974" y="2453669"/>
              <a:ext cx="122243" cy="120207"/>
            </a:xfrm>
            <a:custGeom>
              <a:rect b="b" l="l" r="r" t="t"/>
              <a:pathLst>
                <a:path extrusionOk="0" h="65" w="65">
                  <a:moveTo>
                    <a:pt x="63" y="65"/>
                  </a:moveTo>
                  <a:cubicBezTo>
                    <a:pt x="62" y="65"/>
                    <a:pt x="61" y="65"/>
                    <a:pt x="61" y="6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4" y="61"/>
                    <a:pt x="64" y="61"/>
                    <a:pt x="64" y="61"/>
                  </a:cubicBezTo>
                  <a:cubicBezTo>
                    <a:pt x="65" y="62"/>
                    <a:pt x="65" y="63"/>
                    <a:pt x="64" y="64"/>
                  </a:cubicBezTo>
                  <a:cubicBezTo>
                    <a:pt x="64" y="65"/>
                    <a:pt x="63" y="65"/>
                    <a:pt x="63" y="6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6" name="Google Shape;3066;p97"/>
            <p:cNvSpPr/>
            <p:nvPr/>
          </p:nvSpPr>
          <p:spPr>
            <a:xfrm>
              <a:off x="1039155" y="2551904"/>
              <a:ext cx="123558" cy="122792"/>
            </a:xfrm>
            <a:custGeom>
              <a:rect b="b" l="l" r="r" t="t"/>
              <a:pathLst>
                <a:path extrusionOk="0" h="67" w="66">
                  <a:moveTo>
                    <a:pt x="34" y="67"/>
                  </a:moveTo>
                  <a:cubicBezTo>
                    <a:pt x="26" y="67"/>
                    <a:pt x="18" y="63"/>
                    <a:pt x="12" y="57"/>
                  </a:cubicBezTo>
                  <a:cubicBezTo>
                    <a:pt x="2" y="47"/>
                    <a:pt x="0" y="31"/>
                    <a:pt x="7" y="19"/>
                  </a:cubicBezTo>
                  <a:cubicBezTo>
                    <a:pt x="8" y="18"/>
                    <a:pt x="9" y="17"/>
                    <a:pt x="10" y="18"/>
                  </a:cubicBezTo>
                  <a:cubicBezTo>
                    <a:pt x="12" y="19"/>
                    <a:pt x="12" y="20"/>
                    <a:pt x="11" y="21"/>
                  </a:cubicBezTo>
                  <a:cubicBezTo>
                    <a:pt x="5" y="32"/>
                    <a:pt x="7" y="45"/>
                    <a:pt x="16" y="54"/>
                  </a:cubicBezTo>
                  <a:cubicBezTo>
                    <a:pt x="21" y="59"/>
                    <a:pt x="27" y="62"/>
                    <a:pt x="34" y="62"/>
                  </a:cubicBezTo>
                  <a:cubicBezTo>
                    <a:pt x="42" y="62"/>
                    <a:pt x="48" y="59"/>
                    <a:pt x="53" y="54"/>
                  </a:cubicBezTo>
                  <a:cubicBezTo>
                    <a:pt x="59" y="49"/>
                    <a:pt x="61" y="42"/>
                    <a:pt x="61" y="35"/>
                  </a:cubicBezTo>
                  <a:cubicBezTo>
                    <a:pt x="61" y="28"/>
                    <a:pt x="59" y="21"/>
                    <a:pt x="53" y="16"/>
                  </a:cubicBezTo>
                  <a:cubicBezTo>
                    <a:pt x="45" y="7"/>
                    <a:pt x="31" y="5"/>
                    <a:pt x="21" y="12"/>
                  </a:cubicBezTo>
                  <a:cubicBezTo>
                    <a:pt x="20" y="12"/>
                    <a:pt x="18" y="12"/>
                    <a:pt x="18" y="11"/>
                  </a:cubicBezTo>
                  <a:cubicBezTo>
                    <a:pt x="17" y="10"/>
                    <a:pt x="17" y="8"/>
                    <a:pt x="18" y="7"/>
                  </a:cubicBezTo>
                  <a:cubicBezTo>
                    <a:pt x="31" y="0"/>
                    <a:pt x="47" y="2"/>
                    <a:pt x="57" y="12"/>
                  </a:cubicBezTo>
                  <a:cubicBezTo>
                    <a:pt x="63" y="18"/>
                    <a:pt x="66" y="26"/>
                    <a:pt x="66" y="35"/>
                  </a:cubicBezTo>
                  <a:cubicBezTo>
                    <a:pt x="66" y="43"/>
                    <a:pt x="63" y="51"/>
                    <a:pt x="57" y="57"/>
                  </a:cubicBezTo>
                  <a:cubicBezTo>
                    <a:pt x="51" y="63"/>
                    <a:pt x="43" y="67"/>
                    <a:pt x="34" y="6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7" name="Google Shape;3067;p97"/>
            <p:cNvSpPr/>
            <p:nvPr/>
          </p:nvSpPr>
          <p:spPr>
            <a:xfrm>
              <a:off x="998407" y="2379994"/>
              <a:ext cx="153789" cy="153813"/>
            </a:xfrm>
            <a:custGeom>
              <a:rect b="b" l="l" r="r" t="t"/>
              <a:pathLst>
                <a:path extrusionOk="0" h="83" w="82">
                  <a:moveTo>
                    <a:pt x="2" y="83"/>
                  </a:moveTo>
                  <a:cubicBezTo>
                    <a:pt x="2" y="83"/>
                    <a:pt x="1" y="82"/>
                    <a:pt x="1" y="82"/>
                  </a:cubicBezTo>
                  <a:cubicBezTo>
                    <a:pt x="0" y="81"/>
                    <a:pt x="0" y="79"/>
                    <a:pt x="1" y="78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9" y="0"/>
                    <a:pt x="80" y="0"/>
                    <a:pt x="81" y="1"/>
                  </a:cubicBezTo>
                  <a:cubicBezTo>
                    <a:pt x="82" y="2"/>
                    <a:pt x="82" y="4"/>
                    <a:pt x="81" y="5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3" y="83"/>
                    <a:pt x="2" y="8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8" name="Google Shape;3068;p97"/>
            <p:cNvSpPr/>
            <p:nvPr/>
          </p:nvSpPr>
          <p:spPr>
            <a:xfrm>
              <a:off x="856447" y="2526055"/>
              <a:ext cx="149848" cy="143472"/>
            </a:xfrm>
            <a:custGeom>
              <a:rect b="b" l="l" r="r" t="t"/>
              <a:pathLst>
                <a:path extrusionOk="0" h="78" w="80">
                  <a:moveTo>
                    <a:pt x="26" y="78"/>
                  </a:moveTo>
                  <a:cubicBezTo>
                    <a:pt x="23" y="78"/>
                    <a:pt x="21" y="77"/>
                    <a:pt x="20" y="76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0" y="57"/>
                    <a:pt x="0" y="51"/>
                    <a:pt x="4" y="48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50" y="1"/>
                    <a:pt x="52" y="0"/>
                    <a:pt x="55" y="0"/>
                  </a:cubicBezTo>
                  <a:cubicBezTo>
                    <a:pt x="57" y="0"/>
                    <a:pt x="59" y="1"/>
                    <a:pt x="61" y="3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80" y="22"/>
                    <a:pt x="80" y="28"/>
                    <a:pt x="77" y="31"/>
                  </a:cubicBezTo>
                  <a:cubicBezTo>
                    <a:pt x="32" y="76"/>
                    <a:pt x="32" y="76"/>
                    <a:pt x="32" y="76"/>
                  </a:cubicBezTo>
                  <a:cubicBezTo>
                    <a:pt x="30" y="77"/>
                    <a:pt x="28" y="78"/>
                    <a:pt x="26" y="78"/>
                  </a:cubicBezTo>
                  <a:close/>
                  <a:moveTo>
                    <a:pt x="55" y="5"/>
                  </a:moveTo>
                  <a:cubicBezTo>
                    <a:pt x="54" y="5"/>
                    <a:pt x="53" y="6"/>
                    <a:pt x="52" y="7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6" y="53"/>
                    <a:pt x="6" y="55"/>
                    <a:pt x="7" y="57"/>
                  </a:cubicBezTo>
                  <a:cubicBezTo>
                    <a:pt x="23" y="72"/>
                    <a:pt x="23" y="72"/>
                    <a:pt x="23" y="72"/>
                  </a:cubicBezTo>
                  <a:cubicBezTo>
                    <a:pt x="24" y="74"/>
                    <a:pt x="27" y="74"/>
                    <a:pt x="28" y="72"/>
                  </a:cubicBezTo>
                  <a:cubicBezTo>
                    <a:pt x="73" y="28"/>
                    <a:pt x="73" y="28"/>
                    <a:pt x="73" y="28"/>
                  </a:cubicBezTo>
                  <a:cubicBezTo>
                    <a:pt x="75" y="26"/>
                    <a:pt x="75" y="24"/>
                    <a:pt x="73" y="22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57" y="6"/>
                    <a:pt x="56" y="5"/>
                    <a:pt x="55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9" name="Google Shape;3069;p97"/>
            <p:cNvSpPr/>
            <p:nvPr/>
          </p:nvSpPr>
          <p:spPr>
            <a:xfrm>
              <a:off x="962916" y="2509249"/>
              <a:ext cx="60466" cy="56874"/>
            </a:xfrm>
            <a:custGeom>
              <a:rect b="b" l="l" r="r" t="t"/>
              <a:pathLst>
                <a:path extrusionOk="0" h="31" w="32">
                  <a:moveTo>
                    <a:pt x="19" y="31"/>
                  </a:moveTo>
                  <a:cubicBezTo>
                    <a:pt x="17" y="31"/>
                    <a:pt x="16" y="31"/>
                    <a:pt x="14" y="29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1" y="16"/>
                    <a:pt x="0" y="14"/>
                    <a:pt x="0" y="12"/>
                  </a:cubicBezTo>
                  <a:cubicBezTo>
                    <a:pt x="0" y="10"/>
                    <a:pt x="1" y="9"/>
                    <a:pt x="2" y="7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1"/>
                    <a:pt x="10" y="0"/>
                    <a:pt x="12" y="0"/>
                  </a:cubicBezTo>
                  <a:cubicBezTo>
                    <a:pt x="14" y="0"/>
                    <a:pt x="16" y="1"/>
                    <a:pt x="17" y="3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2" y="17"/>
                    <a:pt x="32" y="22"/>
                    <a:pt x="29" y="24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3" y="31"/>
                    <a:pt x="21" y="31"/>
                    <a:pt x="19" y="31"/>
                  </a:cubicBezTo>
                  <a:close/>
                  <a:moveTo>
                    <a:pt x="12" y="5"/>
                  </a:moveTo>
                  <a:cubicBezTo>
                    <a:pt x="12" y="5"/>
                    <a:pt x="11" y="6"/>
                    <a:pt x="11" y="6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5" y="11"/>
                    <a:pt x="5" y="12"/>
                    <a:pt x="5" y="12"/>
                  </a:cubicBezTo>
                  <a:cubicBezTo>
                    <a:pt x="5" y="13"/>
                    <a:pt x="5" y="13"/>
                    <a:pt x="6" y="14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9" y="27"/>
                    <a:pt x="20" y="27"/>
                    <a:pt x="21" y="26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7" y="20"/>
                    <a:pt x="27" y="19"/>
                    <a:pt x="26" y="1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3" y="6"/>
                    <a:pt x="13" y="5"/>
                    <a:pt x="12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0" name="Google Shape;3070;p97"/>
            <p:cNvSpPr/>
            <p:nvPr/>
          </p:nvSpPr>
          <p:spPr>
            <a:xfrm>
              <a:off x="1127223" y="2379997"/>
              <a:ext cx="26289" cy="25850"/>
            </a:xfrm>
            <a:custGeom>
              <a:rect b="b" l="l" r="r" t="t"/>
              <a:pathLst>
                <a:path extrusionOk="0" h="14" w="14">
                  <a:moveTo>
                    <a:pt x="4" y="14"/>
                  </a:moveTo>
                  <a:cubicBezTo>
                    <a:pt x="3" y="14"/>
                    <a:pt x="2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1"/>
                    <a:pt x="0" y="9"/>
                    <a:pt x="1" y="8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0"/>
                    <a:pt x="11" y="0"/>
                    <a:pt x="13" y="1"/>
                  </a:cubicBezTo>
                  <a:cubicBezTo>
                    <a:pt x="13" y="2"/>
                    <a:pt x="14" y="3"/>
                    <a:pt x="14" y="3"/>
                  </a:cubicBezTo>
                  <a:cubicBezTo>
                    <a:pt x="14" y="4"/>
                    <a:pt x="13" y="5"/>
                    <a:pt x="13" y="6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13"/>
                    <a:pt x="4" y="14"/>
                    <a:pt x="4" y="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71" name="Google Shape;3071;p97"/>
          <p:cNvGrpSpPr/>
          <p:nvPr/>
        </p:nvGrpSpPr>
        <p:grpSpPr>
          <a:xfrm>
            <a:off x="863016" y="4455330"/>
            <a:ext cx="289178" cy="292066"/>
            <a:chOff x="863016" y="4455330"/>
            <a:chExt cx="289178" cy="292066"/>
          </a:xfrm>
        </p:grpSpPr>
        <p:sp>
          <p:nvSpPr>
            <p:cNvPr id="3072" name="Google Shape;3072;p97"/>
            <p:cNvSpPr/>
            <p:nvPr/>
          </p:nvSpPr>
          <p:spPr>
            <a:xfrm>
              <a:off x="863016" y="4455330"/>
              <a:ext cx="225559" cy="228450"/>
            </a:xfrm>
            <a:custGeom>
              <a:rect b="b" l="l" r="r" t="t"/>
              <a:pathLst>
                <a:path extrusionOk="0" h="285" w="285">
                  <a:moveTo>
                    <a:pt x="142" y="285"/>
                  </a:moveTo>
                  <a:cubicBezTo>
                    <a:pt x="64" y="285"/>
                    <a:pt x="0" y="221"/>
                    <a:pt x="0" y="143"/>
                  </a:cubicBezTo>
                  <a:cubicBezTo>
                    <a:pt x="0" y="64"/>
                    <a:pt x="64" y="0"/>
                    <a:pt x="142" y="0"/>
                  </a:cubicBezTo>
                  <a:cubicBezTo>
                    <a:pt x="221" y="0"/>
                    <a:pt x="285" y="64"/>
                    <a:pt x="285" y="143"/>
                  </a:cubicBezTo>
                  <a:cubicBezTo>
                    <a:pt x="285" y="221"/>
                    <a:pt x="221" y="285"/>
                    <a:pt x="142" y="285"/>
                  </a:cubicBezTo>
                  <a:close/>
                  <a:moveTo>
                    <a:pt x="142" y="12"/>
                  </a:moveTo>
                  <a:cubicBezTo>
                    <a:pt x="70" y="12"/>
                    <a:pt x="12" y="71"/>
                    <a:pt x="12" y="143"/>
                  </a:cubicBezTo>
                  <a:cubicBezTo>
                    <a:pt x="12" y="214"/>
                    <a:pt x="70" y="273"/>
                    <a:pt x="142" y="273"/>
                  </a:cubicBezTo>
                  <a:cubicBezTo>
                    <a:pt x="214" y="273"/>
                    <a:pt x="273" y="214"/>
                    <a:pt x="273" y="143"/>
                  </a:cubicBezTo>
                  <a:cubicBezTo>
                    <a:pt x="273" y="71"/>
                    <a:pt x="214" y="12"/>
                    <a:pt x="142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3" name="Google Shape;3073;p97"/>
            <p:cNvSpPr/>
            <p:nvPr/>
          </p:nvSpPr>
          <p:spPr>
            <a:xfrm>
              <a:off x="1036522" y="4628832"/>
              <a:ext cx="115672" cy="118564"/>
            </a:xfrm>
            <a:custGeom>
              <a:rect b="b" l="l" r="r" t="t"/>
              <a:pathLst>
                <a:path extrusionOk="0" h="146" w="145">
                  <a:moveTo>
                    <a:pt x="119" y="146"/>
                  </a:moveTo>
                  <a:cubicBezTo>
                    <a:pt x="112" y="146"/>
                    <a:pt x="105" y="143"/>
                    <a:pt x="100" y="138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0" y="38"/>
                    <a:pt x="0" y="34"/>
                    <a:pt x="2" y="32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34" y="0"/>
                    <a:pt x="38" y="0"/>
                    <a:pt x="40" y="3"/>
                  </a:cubicBezTo>
                  <a:cubicBezTo>
                    <a:pt x="138" y="100"/>
                    <a:pt x="138" y="100"/>
                    <a:pt x="138" y="100"/>
                  </a:cubicBezTo>
                  <a:cubicBezTo>
                    <a:pt x="143" y="105"/>
                    <a:pt x="145" y="112"/>
                    <a:pt x="145" y="119"/>
                  </a:cubicBezTo>
                  <a:cubicBezTo>
                    <a:pt x="145" y="126"/>
                    <a:pt x="143" y="133"/>
                    <a:pt x="138" y="138"/>
                  </a:cubicBezTo>
                  <a:cubicBezTo>
                    <a:pt x="132" y="143"/>
                    <a:pt x="126" y="146"/>
                    <a:pt x="119" y="146"/>
                  </a:cubicBezTo>
                  <a:close/>
                  <a:moveTo>
                    <a:pt x="15" y="36"/>
                  </a:moveTo>
                  <a:cubicBezTo>
                    <a:pt x="109" y="129"/>
                    <a:pt x="109" y="129"/>
                    <a:pt x="109" y="129"/>
                  </a:cubicBezTo>
                  <a:cubicBezTo>
                    <a:pt x="109" y="129"/>
                    <a:pt x="109" y="129"/>
                    <a:pt x="109" y="129"/>
                  </a:cubicBezTo>
                  <a:cubicBezTo>
                    <a:pt x="114" y="135"/>
                    <a:pt x="123" y="135"/>
                    <a:pt x="129" y="129"/>
                  </a:cubicBezTo>
                  <a:cubicBezTo>
                    <a:pt x="132" y="126"/>
                    <a:pt x="133" y="123"/>
                    <a:pt x="133" y="119"/>
                  </a:cubicBezTo>
                  <a:cubicBezTo>
                    <a:pt x="133" y="115"/>
                    <a:pt x="132" y="112"/>
                    <a:pt x="129" y="109"/>
                  </a:cubicBezTo>
                  <a:cubicBezTo>
                    <a:pt x="36" y="16"/>
                    <a:pt x="36" y="16"/>
                    <a:pt x="36" y="16"/>
                  </a:cubicBezTo>
                  <a:lnTo>
                    <a:pt x="15" y="3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4" name="Google Shape;3074;p97"/>
            <p:cNvSpPr/>
            <p:nvPr/>
          </p:nvSpPr>
          <p:spPr>
            <a:xfrm>
              <a:off x="900608" y="4492919"/>
              <a:ext cx="80971" cy="80971"/>
            </a:xfrm>
            <a:custGeom>
              <a:rect b="b" l="l" r="r" t="t"/>
              <a:pathLst>
                <a:path extrusionOk="0" h="100" w="99">
                  <a:moveTo>
                    <a:pt x="6" y="100"/>
                  </a:moveTo>
                  <a:cubicBezTo>
                    <a:pt x="3" y="100"/>
                    <a:pt x="0" y="97"/>
                    <a:pt x="0" y="94"/>
                  </a:cubicBezTo>
                  <a:cubicBezTo>
                    <a:pt x="0" y="42"/>
                    <a:pt x="42" y="0"/>
                    <a:pt x="93" y="0"/>
                  </a:cubicBezTo>
                  <a:cubicBezTo>
                    <a:pt x="97" y="0"/>
                    <a:pt x="99" y="3"/>
                    <a:pt x="99" y="6"/>
                  </a:cubicBezTo>
                  <a:cubicBezTo>
                    <a:pt x="99" y="10"/>
                    <a:pt x="97" y="12"/>
                    <a:pt x="93" y="12"/>
                  </a:cubicBezTo>
                  <a:cubicBezTo>
                    <a:pt x="48" y="12"/>
                    <a:pt x="12" y="49"/>
                    <a:pt x="12" y="94"/>
                  </a:cubicBezTo>
                  <a:cubicBezTo>
                    <a:pt x="12" y="97"/>
                    <a:pt x="9" y="100"/>
                    <a:pt x="6" y="1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75" name="Google Shape;3075;p97"/>
          <p:cNvSpPr/>
          <p:nvPr/>
        </p:nvSpPr>
        <p:spPr>
          <a:xfrm>
            <a:off x="3645364" y="4497492"/>
            <a:ext cx="8028476" cy="117170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6" name="Google Shape;3076;p97"/>
          <p:cNvSpPr/>
          <p:nvPr/>
        </p:nvSpPr>
        <p:spPr>
          <a:xfrm>
            <a:off x="3736285" y="5226653"/>
            <a:ext cx="272140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7" name="Google Shape;3077;p97"/>
          <p:cNvSpPr/>
          <p:nvPr/>
        </p:nvSpPr>
        <p:spPr>
          <a:xfrm>
            <a:off x="4242541" y="4705077"/>
            <a:ext cx="2215144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8" name="Google Shape;3078;p97"/>
          <p:cNvSpPr/>
          <p:nvPr/>
        </p:nvSpPr>
        <p:spPr>
          <a:xfrm>
            <a:off x="3929827" y="4651245"/>
            <a:ext cx="59938" cy="63315"/>
          </a:xfrm>
          <a:custGeom>
            <a:rect b="b" l="l" r="r" t="t"/>
            <a:pathLst>
              <a:path extrusionOk="0" h="79" w="78">
                <a:moveTo>
                  <a:pt x="39" y="79"/>
                </a:moveTo>
                <a:cubicBezTo>
                  <a:pt x="17" y="79"/>
                  <a:pt x="0" y="61"/>
                  <a:pt x="0" y="40"/>
                </a:cubicBezTo>
                <a:cubicBezTo>
                  <a:pt x="0" y="18"/>
                  <a:pt x="17" y="0"/>
                  <a:pt x="39" y="0"/>
                </a:cubicBezTo>
                <a:cubicBezTo>
                  <a:pt x="60" y="0"/>
                  <a:pt x="78" y="18"/>
                  <a:pt x="78" y="40"/>
                </a:cubicBezTo>
                <a:cubicBezTo>
                  <a:pt x="78" y="61"/>
                  <a:pt x="60" y="79"/>
                  <a:pt x="39" y="79"/>
                </a:cubicBezTo>
                <a:close/>
                <a:moveTo>
                  <a:pt x="39" y="13"/>
                </a:moveTo>
                <a:cubicBezTo>
                  <a:pt x="24" y="13"/>
                  <a:pt x="12" y="25"/>
                  <a:pt x="12" y="40"/>
                </a:cubicBezTo>
                <a:cubicBezTo>
                  <a:pt x="12" y="54"/>
                  <a:pt x="24" y="66"/>
                  <a:pt x="39" y="66"/>
                </a:cubicBezTo>
                <a:cubicBezTo>
                  <a:pt x="54" y="66"/>
                  <a:pt x="66" y="54"/>
                  <a:pt x="66" y="40"/>
                </a:cubicBezTo>
                <a:cubicBezTo>
                  <a:pt x="66" y="25"/>
                  <a:pt x="54" y="13"/>
                  <a:pt x="39" y="1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9" name="Google Shape;3079;p97"/>
          <p:cNvSpPr/>
          <p:nvPr/>
        </p:nvSpPr>
        <p:spPr>
          <a:xfrm>
            <a:off x="3787117" y="4746218"/>
            <a:ext cx="111313" cy="247503"/>
          </a:xfrm>
          <a:custGeom>
            <a:rect b="b" l="l" r="r" t="t"/>
            <a:pathLst>
              <a:path extrusionOk="0" h="311" w="139">
                <a:moveTo>
                  <a:pt x="110" y="311"/>
                </a:moveTo>
                <a:cubicBezTo>
                  <a:pt x="101" y="311"/>
                  <a:pt x="93" y="306"/>
                  <a:pt x="87" y="300"/>
                </a:cubicBezTo>
                <a:cubicBezTo>
                  <a:pt x="82" y="306"/>
                  <a:pt x="74" y="311"/>
                  <a:pt x="65" y="311"/>
                </a:cubicBezTo>
                <a:cubicBezTo>
                  <a:pt x="49" y="311"/>
                  <a:pt x="36" y="298"/>
                  <a:pt x="36" y="282"/>
                </a:cubicBezTo>
                <a:cubicBezTo>
                  <a:pt x="36" y="158"/>
                  <a:pt x="36" y="158"/>
                  <a:pt x="36" y="158"/>
                </a:cubicBezTo>
                <a:cubicBezTo>
                  <a:pt x="33" y="160"/>
                  <a:pt x="30" y="161"/>
                  <a:pt x="26" y="161"/>
                </a:cubicBezTo>
                <a:cubicBezTo>
                  <a:pt x="19" y="162"/>
                  <a:pt x="13" y="160"/>
                  <a:pt x="8" y="155"/>
                </a:cubicBezTo>
                <a:cubicBezTo>
                  <a:pt x="3" y="151"/>
                  <a:pt x="0" y="144"/>
                  <a:pt x="0" y="137"/>
                </a:cubicBezTo>
                <a:cubicBezTo>
                  <a:pt x="0" y="42"/>
                  <a:pt x="0" y="42"/>
                  <a:pt x="0" y="42"/>
                </a:cubicBezTo>
                <a:cubicBezTo>
                  <a:pt x="0" y="19"/>
                  <a:pt x="19" y="0"/>
                  <a:pt x="42" y="0"/>
                </a:cubicBezTo>
                <a:cubicBezTo>
                  <a:pt x="132" y="0"/>
                  <a:pt x="132" y="0"/>
                  <a:pt x="132" y="0"/>
                </a:cubicBezTo>
                <a:cubicBezTo>
                  <a:pt x="134" y="0"/>
                  <a:pt x="136" y="1"/>
                  <a:pt x="137" y="3"/>
                </a:cubicBezTo>
                <a:cubicBezTo>
                  <a:pt x="138" y="4"/>
                  <a:pt x="138" y="6"/>
                  <a:pt x="138" y="8"/>
                </a:cubicBezTo>
                <a:cubicBezTo>
                  <a:pt x="136" y="12"/>
                  <a:pt x="136" y="16"/>
                  <a:pt x="136" y="19"/>
                </a:cubicBezTo>
                <a:cubicBezTo>
                  <a:pt x="136" y="123"/>
                  <a:pt x="136" y="123"/>
                  <a:pt x="136" y="123"/>
                </a:cubicBezTo>
                <a:cubicBezTo>
                  <a:pt x="136" y="125"/>
                  <a:pt x="136" y="128"/>
                  <a:pt x="138" y="130"/>
                </a:cubicBezTo>
                <a:cubicBezTo>
                  <a:pt x="138" y="131"/>
                  <a:pt x="139" y="132"/>
                  <a:pt x="139" y="133"/>
                </a:cubicBezTo>
                <a:cubicBezTo>
                  <a:pt x="139" y="136"/>
                  <a:pt x="139" y="136"/>
                  <a:pt x="139" y="136"/>
                </a:cubicBezTo>
                <a:cubicBezTo>
                  <a:pt x="139" y="137"/>
                  <a:pt x="139" y="137"/>
                  <a:pt x="139" y="137"/>
                </a:cubicBezTo>
                <a:cubicBezTo>
                  <a:pt x="139" y="137"/>
                  <a:pt x="139" y="137"/>
                  <a:pt x="139" y="137"/>
                </a:cubicBezTo>
                <a:cubicBezTo>
                  <a:pt x="139" y="140"/>
                  <a:pt x="139" y="140"/>
                  <a:pt x="139" y="140"/>
                </a:cubicBezTo>
                <a:cubicBezTo>
                  <a:pt x="139" y="140"/>
                  <a:pt x="139" y="140"/>
                  <a:pt x="139" y="140"/>
                </a:cubicBezTo>
                <a:cubicBezTo>
                  <a:pt x="139" y="282"/>
                  <a:pt x="139" y="282"/>
                  <a:pt x="139" y="282"/>
                </a:cubicBezTo>
                <a:cubicBezTo>
                  <a:pt x="139" y="298"/>
                  <a:pt x="126" y="311"/>
                  <a:pt x="110" y="311"/>
                </a:cubicBezTo>
                <a:close/>
                <a:moveTo>
                  <a:pt x="93" y="282"/>
                </a:moveTo>
                <a:cubicBezTo>
                  <a:pt x="93" y="291"/>
                  <a:pt x="101" y="298"/>
                  <a:pt x="110" y="298"/>
                </a:cubicBezTo>
                <a:cubicBezTo>
                  <a:pt x="119" y="298"/>
                  <a:pt x="126" y="291"/>
                  <a:pt x="126" y="282"/>
                </a:cubicBezTo>
                <a:cubicBezTo>
                  <a:pt x="126" y="137"/>
                  <a:pt x="126" y="137"/>
                  <a:pt x="126" y="137"/>
                </a:cubicBezTo>
                <a:cubicBezTo>
                  <a:pt x="126" y="137"/>
                  <a:pt x="126" y="136"/>
                  <a:pt x="126" y="136"/>
                </a:cubicBezTo>
                <a:cubicBezTo>
                  <a:pt x="126" y="136"/>
                  <a:pt x="126" y="135"/>
                  <a:pt x="126" y="135"/>
                </a:cubicBezTo>
                <a:cubicBezTo>
                  <a:pt x="124" y="131"/>
                  <a:pt x="123" y="127"/>
                  <a:pt x="123" y="123"/>
                </a:cubicBezTo>
                <a:cubicBezTo>
                  <a:pt x="123" y="19"/>
                  <a:pt x="123" y="19"/>
                  <a:pt x="123" y="19"/>
                </a:cubicBezTo>
                <a:cubicBezTo>
                  <a:pt x="123" y="17"/>
                  <a:pt x="124" y="15"/>
                  <a:pt x="124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25" y="12"/>
                  <a:pt x="12" y="26"/>
                  <a:pt x="12" y="42"/>
                </a:cubicBezTo>
                <a:cubicBezTo>
                  <a:pt x="12" y="137"/>
                  <a:pt x="12" y="137"/>
                  <a:pt x="12" y="137"/>
                </a:cubicBezTo>
                <a:cubicBezTo>
                  <a:pt x="12" y="141"/>
                  <a:pt x="13" y="144"/>
                  <a:pt x="16" y="146"/>
                </a:cubicBezTo>
                <a:cubicBezTo>
                  <a:pt x="18" y="148"/>
                  <a:pt x="22" y="150"/>
                  <a:pt x="25" y="149"/>
                </a:cubicBezTo>
                <a:cubicBezTo>
                  <a:pt x="31" y="149"/>
                  <a:pt x="36" y="143"/>
                  <a:pt x="36" y="137"/>
                </a:cubicBezTo>
                <a:cubicBezTo>
                  <a:pt x="36" y="71"/>
                  <a:pt x="36" y="71"/>
                  <a:pt x="36" y="71"/>
                </a:cubicBezTo>
                <a:cubicBezTo>
                  <a:pt x="36" y="68"/>
                  <a:pt x="39" y="65"/>
                  <a:pt x="42" y="65"/>
                </a:cubicBezTo>
                <a:cubicBezTo>
                  <a:pt x="45" y="65"/>
                  <a:pt x="48" y="68"/>
                  <a:pt x="48" y="71"/>
                </a:cubicBezTo>
                <a:cubicBezTo>
                  <a:pt x="48" y="282"/>
                  <a:pt x="48" y="282"/>
                  <a:pt x="48" y="282"/>
                </a:cubicBezTo>
                <a:cubicBezTo>
                  <a:pt x="48" y="291"/>
                  <a:pt x="55" y="298"/>
                  <a:pt x="65" y="298"/>
                </a:cubicBezTo>
                <a:cubicBezTo>
                  <a:pt x="74" y="298"/>
                  <a:pt x="81" y="291"/>
                  <a:pt x="81" y="282"/>
                </a:cubicBezTo>
                <a:cubicBezTo>
                  <a:pt x="81" y="172"/>
                  <a:pt x="81" y="172"/>
                  <a:pt x="81" y="172"/>
                </a:cubicBezTo>
                <a:cubicBezTo>
                  <a:pt x="81" y="169"/>
                  <a:pt x="84" y="166"/>
                  <a:pt x="87" y="166"/>
                </a:cubicBezTo>
                <a:cubicBezTo>
                  <a:pt x="91" y="166"/>
                  <a:pt x="93" y="169"/>
                  <a:pt x="93" y="172"/>
                </a:cubicBezTo>
                <a:lnTo>
                  <a:pt x="93" y="28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0" name="Google Shape;3080;p97"/>
          <p:cNvSpPr/>
          <p:nvPr/>
        </p:nvSpPr>
        <p:spPr>
          <a:xfrm>
            <a:off x="3827078" y="4680025"/>
            <a:ext cx="57083" cy="57559"/>
          </a:xfrm>
          <a:custGeom>
            <a:rect b="b" l="l" r="r" t="t"/>
            <a:pathLst>
              <a:path extrusionOk="0" h="73" w="73">
                <a:moveTo>
                  <a:pt x="36" y="73"/>
                </a:moveTo>
                <a:cubicBezTo>
                  <a:pt x="16" y="73"/>
                  <a:pt x="0" y="56"/>
                  <a:pt x="0" y="36"/>
                </a:cubicBezTo>
                <a:cubicBezTo>
                  <a:pt x="0" y="16"/>
                  <a:pt x="16" y="0"/>
                  <a:pt x="36" y="0"/>
                </a:cubicBezTo>
                <a:cubicBezTo>
                  <a:pt x="56" y="0"/>
                  <a:pt x="73" y="16"/>
                  <a:pt x="73" y="36"/>
                </a:cubicBezTo>
                <a:cubicBezTo>
                  <a:pt x="73" y="56"/>
                  <a:pt x="56" y="73"/>
                  <a:pt x="36" y="73"/>
                </a:cubicBezTo>
                <a:close/>
                <a:moveTo>
                  <a:pt x="36" y="12"/>
                </a:moveTo>
                <a:cubicBezTo>
                  <a:pt x="23" y="12"/>
                  <a:pt x="12" y="23"/>
                  <a:pt x="12" y="36"/>
                </a:cubicBezTo>
                <a:cubicBezTo>
                  <a:pt x="12" y="50"/>
                  <a:pt x="23" y="61"/>
                  <a:pt x="36" y="61"/>
                </a:cubicBezTo>
                <a:cubicBezTo>
                  <a:pt x="50" y="61"/>
                  <a:pt x="61" y="50"/>
                  <a:pt x="61" y="36"/>
                </a:cubicBezTo>
                <a:cubicBezTo>
                  <a:pt x="61" y="23"/>
                  <a:pt x="50" y="12"/>
                  <a:pt x="36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1" name="Google Shape;3081;p97"/>
          <p:cNvSpPr/>
          <p:nvPr/>
        </p:nvSpPr>
        <p:spPr>
          <a:xfrm>
            <a:off x="4021158" y="4746218"/>
            <a:ext cx="111313" cy="247503"/>
          </a:xfrm>
          <a:custGeom>
            <a:rect b="b" l="l" r="r" t="t"/>
            <a:pathLst>
              <a:path extrusionOk="0" h="311" w="139">
                <a:moveTo>
                  <a:pt x="74" y="311"/>
                </a:moveTo>
                <a:cubicBezTo>
                  <a:pt x="65" y="311"/>
                  <a:pt x="57" y="306"/>
                  <a:pt x="51" y="300"/>
                </a:cubicBezTo>
                <a:cubicBezTo>
                  <a:pt x="46" y="306"/>
                  <a:pt x="38" y="311"/>
                  <a:pt x="29" y="311"/>
                </a:cubicBezTo>
                <a:cubicBezTo>
                  <a:pt x="13" y="311"/>
                  <a:pt x="0" y="298"/>
                  <a:pt x="0" y="282"/>
                </a:cubicBezTo>
                <a:cubicBezTo>
                  <a:pt x="0" y="137"/>
                  <a:pt x="0" y="137"/>
                  <a:pt x="0" y="137"/>
                </a:cubicBezTo>
                <a:cubicBezTo>
                  <a:pt x="0" y="136"/>
                  <a:pt x="0" y="135"/>
                  <a:pt x="0" y="135"/>
                </a:cubicBezTo>
                <a:cubicBezTo>
                  <a:pt x="2" y="130"/>
                  <a:pt x="3" y="124"/>
                  <a:pt x="3" y="123"/>
                </a:cubicBezTo>
                <a:cubicBezTo>
                  <a:pt x="3" y="19"/>
                  <a:pt x="3" y="19"/>
                  <a:pt x="3" y="19"/>
                </a:cubicBezTo>
                <a:cubicBezTo>
                  <a:pt x="3" y="16"/>
                  <a:pt x="2" y="12"/>
                  <a:pt x="1" y="8"/>
                </a:cubicBezTo>
                <a:cubicBezTo>
                  <a:pt x="0" y="6"/>
                  <a:pt x="1" y="4"/>
                  <a:pt x="2" y="3"/>
                </a:cubicBezTo>
                <a:cubicBezTo>
                  <a:pt x="3" y="1"/>
                  <a:pt x="5" y="0"/>
                  <a:pt x="7" y="0"/>
                </a:cubicBezTo>
                <a:cubicBezTo>
                  <a:pt x="97" y="0"/>
                  <a:pt x="97" y="0"/>
                  <a:pt x="97" y="0"/>
                </a:cubicBezTo>
                <a:cubicBezTo>
                  <a:pt x="120" y="0"/>
                  <a:pt x="139" y="19"/>
                  <a:pt x="139" y="42"/>
                </a:cubicBezTo>
                <a:cubicBezTo>
                  <a:pt x="139" y="137"/>
                  <a:pt x="139" y="137"/>
                  <a:pt x="139" y="137"/>
                </a:cubicBezTo>
                <a:cubicBezTo>
                  <a:pt x="139" y="144"/>
                  <a:pt x="136" y="151"/>
                  <a:pt x="131" y="155"/>
                </a:cubicBezTo>
                <a:cubicBezTo>
                  <a:pt x="126" y="160"/>
                  <a:pt x="119" y="162"/>
                  <a:pt x="112" y="161"/>
                </a:cubicBezTo>
                <a:cubicBezTo>
                  <a:pt x="109" y="161"/>
                  <a:pt x="106" y="160"/>
                  <a:pt x="103" y="158"/>
                </a:cubicBezTo>
                <a:cubicBezTo>
                  <a:pt x="103" y="282"/>
                  <a:pt x="103" y="282"/>
                  <a:pt x="103" y="282"/>
                </a:cubicBezTo>
                <a:cubicBezTo>
                  <a:pt x="103" y="298"/>
                  <a:pt x="90" y="311"/>
                  <a:pt x="74" y="311"/>
                </a:cubicBezTo>
                <a:close/>
                <a:moveTo>
                  <a:pt x="58" y="282"/>
                </a:moveTo>
                <a:cubicBezTo>
                  <a:pt x="58" y="291"/>
                  <a:pt x="65" y="298"/>
                  <a:pt x="74" y="298"/>
                </a:cubicBezTo>
                <a:cubicBezTo>
                  <a:pt x="83" y="298"/>
                  <a:pt x="91" y="291"/>
                  <a:pt x="91" y="282"/>
                </a:cubicBezTo>
                <a:cubicBezTo>
                  <a:pt x="91" y="137"/>
                  <a:pt x="91" y="137"/>
                  <a:pt x="91" y="137"/>
                </a:cubicBezTo>
                <a:cubicBezTo>
                  <a:pt x="91" y="137"/>
                  <a:pt x="91" y="137"/>
                  <a:pt x="91" y="137"/>
                </a:cubicBezTo>
                <a:cubicBezTo>
                  <a:pt x="91" y="71"/>
                  <a:pt x="91" y="71"/>
                  <a:pt x="91" y="71"/>
                </a:cubicBezTo>
                <a:cubicBezTo>
                  <a:pt x="91" y="68"/>
                  <a:pt x="93" y="65"/>
                  <a:pt x="97" y="65"/>
                </a:cubicBezTo>
                <a:cubicBezTo>
                  <a:pt x="100" y="65"/>
                  <a:pt x="103" y="68"/>
                  <a:pt x="103" y="71"/>
                </a:cubicBezTo>
                <a:cubicBezTo>
                  <a:pt x="103" y="136"/>
                  <a:pt x="103" y="136"/>
                  <a:pt x="103" y="136"/>
                </a:cubicBezTo>
                <a:cubicBezTo>
                  <a:pt x="103" y="136"/>
                  <a:pt x="103" y="136"/>
                  <a:pt x="103" y="137"/>
                </a:cubicBezTo>
                <a:cubicBezTo>
                  <a:pt x="103" y="143"/>
                  <a:pt x="108" y="149"/>
                  <a:pt x="114" y="149"/>
                </a:cubicBezTo>
                <a:cubicBezTo>
                  <a:pt x="117" y="149"/>
                  <a:pt x="120" y="148"/>
                  <a:pt x="123" y="146"/>
                </a:cubicBezTo>
                <a:cubicBezTo>
                  <a:pt x="125" y="144"/>
                  <a:pt x="127" y="141"/>
                  <a:pt x="127" y="137"/>
                </a:cubicBezTo>
                <a:cubicBezTo>
                  <a:pt x="127" y="42"/>
                  <a:pt x="127" y="42"/>
                  <a:pt x="127" y="42"/>
                </a:cubicBezTo>
                <a:cubicBezTo>
                  <a:pt x="127" y="26"/>
                  <a:pt x="113" y="12"/>
                  <a:pt x="97" y="12"/>
                </a:cubicBezTo>
                <a:cubicBezTo>
                  <a:pt x="15" y="12"/>
                  <a:pt x="15" y="12"/>
                  <a:pt x="15" y="12"/>
                </a:cubicBezTo>
                <a:cubicBezTo>
                  <a:pt x="15" y="15"/>
                  <a:pt x="15" y="17"/>
                  <a:pt x="15" y="19"/>
                </a:cubicBezTo>
                <a:cubicBezTo>
                  <a:pt x="15" y="123"/>
                  <a:pt x="15" y="123"/>
                  <a:pt x="15" y="123"/>
                </a:cubicBezTo>
                <a:cubicBezTo>
                  <a:pt x="15" y="127"/>
                  <a:pt x="13" y="134"/>
                  <a:pt x="12" y="137"/>
                </a:cubicBezTo>
                <a:cubicBezTo>
                  <a:pt x="12" y="282"/>
                  <a:pt x="12" y="282"/>
                  <a:pt x="12" y="282"/>
                </a:cubicBezTo>
                <a:cubicBezTo>
                  <a:pt x="12" y="291"/>
                  <a:pt x="20" y="298"/>
                  <a:pt x="29" y="298"/>
                </a:cubicBezTo>
                <a:cubicBezTo>
                  <a:pt x="38" y="298"/>
                  <a:pt x="45" y="291"/>
                  <a:pt x="45" y="282"/>
                </a:cubicBezTo>
                <a:cubicBezTo>
                  <a:pt x="45" y="172"/>
                  <a:pt x="45" y="172"/>
                  <a:pt x="45" y="172"/>
                </a:cubicBezTo>
                <a:cubicBezTo>
                  <a:pt x="45" y="169"/>
                  <a:pt x="48" y="166"/>
                  <a:pt x="51" y="166"/>
                </a:cubicBezTo>
                <a:cubicBezTo>
                  <a:pt x="55" y="166"/>
                  <a:pt x="58" y="169"/>
                  <a:pt x="58" y="172"/>
                </a:cubicBezTo>
                <a:lnTo>
                  <a:pt x="58" y="28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2" name="Google Shape;3082;p97"/>
          <p:cNvSpPr/>
          <p:nvPr/>
        </p:nvSpPr>
        <p:spPr>
          <a:xfrm>
            <a:off x="3884160" y="4726072"/>
            <a:ext cx="148414" cy="267650"/>
          </a:xfrm>
          <a:custGeom>
            <a:rect b="b" l="l" r="r" t="t"/>
            <a:pathLst>
              <a:path extrusionOk="0" h="336" w="189">
                <a:moveTo>
                  <a:pt x="119" y="336"/>
                </a:moveTo>
                <a:cubicBezTo>
                  <a:pt x="109" y="336"/>
                  <a:pt x="100" y="331"/>
                  <a:pt x="95" y="324"/>
                </a:cubicBezTo>
                <a:cubicBezTo>
                  <a:pt x="89" y="331"/>
                  <a:pt x="80" y="336"/>
                  <a:pt x="70" y="336"/>
                </a:cubicBezTo>
                <a:cubicBezTo>
                  <a:pt x="53" y="336"/>
                  <a:pt x="39" y="323"/>
                  <a:pt x="39" y="306"/>
                </a:cubicBezTo>
                <a:cubicBezTo>
                  <a:pt x="39" y="170"/>
                  <a:pt x="39" y="170"/>
                  <a:pt x="39" y="170"/>
                </a:cubicBezTo>
                <a:cubicBezTo>
                  <a:pt x="36" y="173"/>
                  <a:pt x="33" y="174"/>
                  <a:pt x="29" y="174"/>
                </a:cubicBezTo>
                <a:cubicBezTo>
                  <a:pt x="19" y="175"/>
                  <a:pt x="10" y="171"/>
                  <a:pt x="4" y="162"/>
                </a:cubicBezTo>
                <a:cubicBezTo>
                  <a:pt x="2" y="158"/>
                  <a:pt x="0" y="153"/>
                  <a:pt x="0" y="149"/>
                </a:cubicBezTo>
                <a:cubicBezTo>
                  <a:pt x="0" y="45"/>
                  <a:pt x="0" y="45"/>
                  <a:pt x="0" y="45"/>
                </a:cubicBezTo>
                <a:cubicBezTo>
                  <a:pt x="0" y="40"/>
                  <a:pt x="1" y="35"/>
                  <a:pt x="3" y="30"/>
                </a:cubicBezTo>
                <a:cubicBezTo>
                  <a:pt x="9" y="12"/>
                  <a:pt x="27" y="0"/>
                  <a:pt x="46" y="0"/>
                </a:cubicBezTo>
                <a:cubicBezTo>
                  <a:pt x="144" y="0"/>
                  <a:pt x="144" y="0"/>
                  <a:pt x="144" y="0"/>
                </a:cubicBezTo>
                <a:cubicBezTo>
                  <a:pt x="163" y="0"/>
                  <a:pt x="180" y="12"/>
                  <a:pt x="187" y="30"/>
                </a:cubicBezTo>
                <a:cubicBezTo>
                  <a:pt x="187" y="30"/>
                  <a:pt x="187" y="30"/>
                  <a:pt x="187" y="30"/>
                </a:cubicBezTo>
                <a:cubicBezTo>
                  <a:pt x="188" y="35"/>
                  <a:pt x="189" y="40"/>
                  <a:pt x="189" y="45"/>
                </a:cubicBezTo>
                <a:cubicBezTo>
                  <a:pt x="189" y="149"/>
                  <a:pt x="189" y="149"/>
                  <a:pt x="189" y="149"/>
                </a:cubicBezTo>
                <a:cubicBezTo>
                  <a:pt x="189" y="153"/>
                  <a:pt x="188" y="158"/>
                  <a:pt x="185" y="162"/>
                </a:cubicBezTo>
                <a:cubicBezTo>
                  <a:pt x="180" y="171"/>
                  <a:pt x="171" y="175"/>
                  <a:pt x="161" y="174"/>
                </a:cubicBezTo>
                <a:cubicBezTo>
                  <a:pt x="157" y="174"/>
                  <a:pt x="153" y="173"/>
                  <a:pt x="150" y="170"/>
                </a:cubicBezTo>
                <a:cubicBezTo>
                  <a:pt x="150" y="306"/>
                  <a:pt x="150" y="306"/>
                  <a:pt x="150" y="306"/>
                </a:cubicBezTo>
                <a:cubicBezTo>
                  <a:pt x="150" y="323"/>
                  <a:pt x="136" y="336"/>
                  <a:pt x="119" y="336"/>
                </a:cubicBezTo>
                <a:close/>
                <a:moveTo>
                  <a:pt x="95" y="299"/>
                </a:moveTo>
                <a:cubicBezTo>
                  <a:pt x="98" y="299"/>
                  <a:pt x="101" y="302"/>
                  <a:pt x="101" y="306"/>
                </a:cubicBezTo>
                <a:cubicBezTo>
                  <a:pt x="101" y="316"/>
                  <a:pt x="109" y="324"/>
                  <a:pt x="119" y="324"/>
                </a:cubicBezTo>
                <a:cubicBezTo>
                  <a:pt x="130" y="324"/>
                  <a:pt x="138" y="316"/>
                  <a:pt x="138" y="306"/>
                </a:cubicBezTo>
                <a:cubicBezTo>
                  <a:pt x="138" y="148"/>
                  <a:pt x="138" y="148"/>
                  <a:pt x="138" y="148"/>
                </a:cubicBezTo>
                <a:cubicBezTo>
                  <a:pt x="138" y="145"/>
                  <a:pt x="141" y="142"/>
                  <a:pt x="144" y="142"/>
                </a:cubicBezTo>
                <a:cubicBezTo>
                  <a:pt x="144" y="142"/>
                  <a:pt x="144" y="142"/>
                  <a:pt x="144" y="142"/>
                </a:cubicBezTo>
                <a:cubicBezTo>
                  <a:pt x="147" y="142"/>
                  <a:pt x="150" y="144"/>
                  <a:pt x="150" y="148"/>
                </a:cubicBezTo>
                <a:cubicBezTo>
                  <a:pt x="150" y="155"/>
                  <a:pt x="156" y="161"/>
                  <a:pt x="162" y="162"/>
                </a:cubicBezTo>
                <a:cubicBezTo>
                  <a:pt x="167" y="163"/>
                  <a:pt x="172" y="160"/>
                  <a:pt x="175" y="156"/>
                </a:cubicBezTo>
                <a:cubicBezTo>
                  <a:pt x="176" y="154"/>
                  <a:pt x="177" y="151"/>
                  <a:pt x="177" y="149"/>
                </a:cubicBezTo>
                <a:cubicBezTo>
                  <a:pt x="177" y="45"/>
                  <a:pt x="177" y="45"/>
                  <a:pt x="177" y="45"/>
                </a:cubicBezTo>
                <a:cubicBezTo>
                  <a:pt x="177" y="42"/>
                  <a:pt x="176" y="38"/>
                  <a:pt x="175" y="34"/>
                </a:cubicBezTo>
                <a:cubicBezTo>
                  <a:pt x="170" y="21"/>
                  <a:pt x="158" y="12"/>
                  <a:pt x="144" y="12"/>
                </a:cubicBezTo>
                <a:cubicBezTo>
                  <a:pt x="46" y="12"/>
                  <a:pt x="46" y="12"/>
                  <a:pt x="46" y="12"/>
                </a:cubicBezTo>
                <a:cubicBezTo>
                  <a:pt x="32" y="12"/>
                  <a:pt x="19" y="21"/>
                  <a:pt x="15" y="34"/>
                </a:cubicBezTo>
                <a:cubicBezTo>
                  <a:pt x="13" y="38"/>
                  <a:pt x="13" y="42"/>
                  <a:pt x="13" y="45"/>
                </a:cubicBezTo>
                <a:cubicBezTo>
                  <a:pt x="13" y="149"/>
                  <a:pt x="13" y="149"/>
                  <a:pt x="13" y="149"/>
                </a:cubicBezTo>
                <a:cubicBezTo>
                  <a:pt x="13" y="151"/>
                  <a:pt x="13" y="154"/>
                  <a:pt x="15" y="156"/>
                </a:cubicBezTo>
                <a:cubicBezTo>
                  <a:pt x="17" y="160"/>
                  <a:pt x="22" y="163"/>
                  <a:pt x="27" y="162"/>
                </a:cubicBezTo>
                <a:cubicBezTo>
                  <a:pt x="34" y="161"/>
                  <a:pt x="39" y="155"/>
                  <a:pt x="39" y="148"/>
                </a:cubicBezTo>
                <a:cubicBezTo>
                  <a:pt x="39" y="144"/>
                  <a:pt x="42" y="142"/>
                  <a:pt x="46" y="142"/>
                </a:cubicBezTo>
                <a:cubicBezTo>
                  <a:pt x="49" y="142"/>
                  <a:pt x="52" y="144"/>
                  <a:pt x="52" y="148"/>
                </a:cubicBezTo>
                <a:cubicBezTo>
                  <a:pt x="52" y="306"/>
                  <a:pt x="52" y="306"/>
                  <a:pt x="52" y="306"/>
                </a:cubicBezTo>
                <a:cubicBezTo>
                  <a:pt x="52" y="316"/>
                  <a:pt x="60" y="324"/>
                  <a:pt x="70" y="324"/>
                </a:cubicBezTo>
                <a:cubicBezTo>
                  <a:pt x="80" y="324"/>
                  <a:pt x="89" y="316"/>
                  <a:pt x="89" y="306"/>
                </a:cubicBezTo>
                <a:cubicBezTo>
                  <a:pt x="89" y="302"/>
                  <a:pt x="91" y="299"/>
                  <a:pt x="95" y="29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3" name="Google Shape;3083;p97"/>
          <p:cNvSpPr/>
          <p:nvPr/>
        </p:nvSpPr>
        <p:spPr>
          <a:xfrm>
            <a:off x="4032577" y="4680025"/>
            <a:ext cx="57083" cy="57559"/>
          </a:xfrm>
          <a:custGeom>
            <a:rect b="b" l="l" r="r" t="t"/>
            <a:pathLst>
              <a:path extrusionOk="0" h="73" w="73">
                <a:moveTo>
                  <a:pt x="36" y="73"/>
                </a:moveTo>
                <a:cubicBezTo>
                  <a:pt x="16" y="73"/>
                  <a:pt x="0" y="56"/>
                  <a:pt x="0" y="36"/>
                </a:cubicBezTo>
                <a:cubicBezTo>
                  <a:pt x="0" y="16"/>
                  <a:pt x="16" y="0"/>
                  <a:pt x="36" y="0"/>
                </a:cubicBezTo>
                <a:cubicBezTo>
                  <a:pt x="57" y="0"/>
                  <a:pt x="73" y="16"/>
                  <a:pt x="73" y="36"/>
                </a:cubicBezTo>
                <a:cubicBezTo>
                  <a:pt x="73" y="56"/>
                  <a:pt x="57" y="73"/>
                  <a:pt x="36" y="73"/>
                </a:cubicBezTo>
                <a:close/>
                <a:moveTo>
                  <a:pt x="36" y="12"/>
                </a:moveTo>
                <a:cubicBezTo>
                  <a:pt x="23" y="12"/>
                  <a:pt x="12" y="23"/>
                  <a:pt x="12" y="36"/>
                </a:cubicBezTo>
                <a:cubicBezTo>
                  <a:pt x="12" y="50"/>
                  <a:pt x="23" y="61"/>
                  <a:pt x="36" y="61"/>
                </a:cubicBezTo>
                <a:cubicBezTo>
                  <a:pt x="50" y="61"/>
                  <a:pt x="61" y="50"/>
                  <a:pt x="61" y="36"/>
                </a:cubicBezTo>
                <a:cubicBezTo>
                  <a:pt x="61" y="23"/>
                  <a:pt x="50" y="12"/>
                  <a:pt x="36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4" name="Google Shape;3084;p97"/>
          <p:cNvSpPr/>
          <p:nvPr/>
        </p:nvSpPr>
        <p:spPr>
          <a:xfrm>
            <a:off x="3955512" y="4869968"/>
            <a:ext cx="8565" cy="103606"/>
          </a:xfrm>
          <a:custGeom>
            <a:rect b="b" l="l" r="r" t="t"/>
            <a:pathLst>
              <a:path extrusionOk="0" h="131" w="12">
                <a:moveTo>
                  <a:pt x="6" y="131"/>
                </a:moveTo>
                <a:cubicBezTo>
                  <a:pt x="2" y="131"/>
                  <a:pt x="0" y="128"/>
                  <a:pt x="0" y="125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2" y="0"/>
                  <a:pt x="6" y="0"/>
                </a:cubicBezTo>
                <a:cubicBezTo>
                  <a:pt x="9" y="0"/>
                  <a:pt x="12" y="3"/>
                  <a:pt x="12" y="6"/>
                </a:cubicBezTo>
                <a:cubicBezTo>
                  <a:pt x="12" y="125"/>
                  <a:pt x="12" y="125"/>
                  <a:pt x="12" y="125"/>
                </a:cubicBezTo>
                <a:cubicBezTo>
                  <a:pt x="12" y="128"/>
                  <a:pt x="9" y="131"/>
                  <a:pt x="6" y="13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5" name="Google Shape;3085;p97"/>
          <p:cNvSpPr/>
          <p:nvPr/>
        </p:nvSpPr>
        <p:spPr>
          <a:xfrm>
            <a:off x="3915553" y="4774997"/>
            <a:ext cx="8565" cy="74828"/>
          </a:xfrm>
          <a:custGeom>
            <a:rect b="b" l="l" r="r" t="t"/>
            <a:pathLst>
              <a:path extrusionOk="0" h="93" w="13">
                <a:moveTo>
                  <a:pt x="7" y="93"/>
                </a:moveTo>
                <a:cubicBezTo>
                  <a:pt x="3" y="93"/>
                  <a:pt x="0" y="90"/>
                  <a:pt x="0" y="87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3" y="0"/>
                  <a:pt x="7" y="0"/>
                </a:cubicBezTo>
                <a:cubicBezTo>
                  <a:pt x="10" y="0"/>
                  <a:pt x="13" y="3"/>
                  <a:pt x="13" y="6"/>
                </a:cubicBezTo>
                <a:cubicBezTo>
                  <a:pt x="13" y="87"/>
                  <a:pt x="13" y="87"/>
                  <a:pt x="13" y="87"/>
                </a:cubicBezTo>
                <a:cubicBezTo>
                  <a:pt x="13" y="90"/>
                  <a:pt x="10" y="93"/>
                  <a:pt x="7" y="9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6" name="Google Shape;3086;p97"/>
          <p:cNvSpPr/>
          <p:nvPr/>
        </p:nvSpPr>
        <p:spPr>
          <a:xfrm>
            <a:off x="3992616" y="4774997"/>
            <a:ext cx="11416" cy="74828"/>
          </a:xfrm>
          <a:custGeom>
            <a:rect b="b" l="l" r="r" t="t"/>
            <a:pathLst>
              <a:path extrusionOk="0" h="93" w="12">
                <a:moveTo>
                  <a:pt x="6" y="93"/>
                </a:moveTo>
                <a:cubicBezTo>
                  <a:pt x="3" y="93"/>
                  <a:pt x="0" y="90"/>
                  <a:pt x="0" y="87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3" y="0"/>
                  <a:pt x="6" y="0"/>
                </a:cubicBezTo>
                <a:cubicBezTo>
                  <a:pt x="9" y="0"/>
                  <a:pt x="12" y="3"/>
                  <a:pt x="12" y="6"/>
                </a:cubicBezTo>
                <a:cubicBezTo>
                  <a:pt x="12" y="87"/>
                  <a:pt x="12" y="87"/>
                  <a:pt x="12" y="87"/>
                </a:cubicBezTo>
                <a:cubicBezTo>
                  <a:pt x="12" y="90"/>
                  <a:pt x="9" y="93"/>
                  <a:pt x="6" y="9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7" name="Google Shape;3087;p97"/>
          <p:cNvSpPr txBox="1"/>
          <p:nvPr/>
        </p:nvSpPr>
        <p:spPr>
          <a:xfrm>
            <a:off x="714255" y="1919516"/>
            <a:ext cx="2415508" cy="19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088" name="Google Shape;3088;p97"/>
          <p:cNvCxnSpPr/>
          <p:nvPr/>
        </p:nvCxnSpPr>
        <p:spPr>
          <a:xfrm>
            <a:off x="3392016" y="1565742"/>
            <a:ext cx="0" cy="4103453"/>
          </a:xfrm>
          <a:prstGeom prst="straightConnector1">
            <a:avLst/>
          </a:prstGeom>
          <a:noFill/>
          <a:ln cap="flat" cmpd="sng" w="9525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2" name="Shape 3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3" name="Google Shape;3093;p98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Case Study</a:t>
            </a:r>
            <a:endParaRPr/>
          </a:p>
        </p:txBody>
      </p:sp>
      <p:sp>
        <p:nvSpPr>
          <p:cNvPr id="3094" name="Google Shape;3094;p98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5" name="Google Shape;3095;p98"/>
          <p:cNvSpPr/>
          <p:nvPr/>
        </p:nvSpPr>
        <p:spPr>
          <a:xfrm>
            <a:off x="3146981" y="1583526"/>
            <a:ext cx="4226613" cy="2150455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6" name="Google Shape;3096;p98"/>
          <p:cNvSpPr/>
          <p:nvPr/>
        </p:nvSpPr>
        <p:spPr>
          <a:xfrm>
            <a:off x="7357255" y="1583526"/>
            <a:ext cx="4226613" cy="215045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7" name="Google Shape;3097;p98"/>
          <p:cNvSpPr/>
          <p:nvPr/>
        </p:nvSpPr>
        <p:spPr>
          <a:xfrm>
            <a:off x="630475" y="1583525"/>
            <a:ext cx="2516507" cy="39757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8" name="Google Shape;3098;p98"/>
          <p:cNvSpPr/>
          <p:nvPr/>
        </p:nvSpPr>
        <p:spPr>
          <a:xfrm>
            <a:off x="3146981" y="3566373"/>
            <a:ext cx="4226613" cy="19928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9" name="Google Shape;3099;p98"/>
          <p:cNvSpPr/>
          <p:nvPr/>
        </p:nvSpPr>
        <p:spPr>
          <a:xfrm>
            <a:off x="7357255" y="3566373"/>
            <a:ext cx="4226613" cy="19928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0" name="Google Shape;3100;p98"/>
          <p:cNvSpPr txBox="1"/>
          <p:nvPr/>
        </p:nvSpPr>
        <p:spPr>
          <a:xfrm>
            <a:off x="858822" y="2856585"/>
            <a:ext cx="2059810" cy="27699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1" name="Google Shape;3101;p98"/>
          <p:cNvSpPr txBox="1"/>
          <p:nvPr/>
        </p:nvSpPr>
        <p:spPr>
          <a:xfrm>
            <a:off x="861556" y="3131332"/>
            <a:ext cx="205434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 Here </a:t>
            </a:r>
            <a:endParaRPr/>
          </a:p>
        </p:txBody>
      </p:sp>
      <p:sp>
        <p:nvSpPr>
          <p:cNvPr id="3102" name="Google Shape;3102;p98"/>
          <p:cNvSpPr txBox="1"/>
          <p:nvPr/>
        </p:nvSpPr>
        <p:spPr>
          <a:xfrm>
            <a:off x="3317398" y="1847683"/>
            <a:ext cx="3885777" cy="27699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3" name="Google Shape;3103;p98"/>
          <p:cNvSpPr txBox="1"/>
          <p:nvPr/>
        </p:nvSpPr>
        <p:spPr>
          <a:xfrm>
            <a:off x="3322557" y="2122427"/>
            <a:ext cx="3875463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 Here </a:t>
            </a:r>
            <a:endParaRPr/>
          </a:p>
        </p:txBody>
      </p:sp>
      <p:sp>
        <p:nvSpPr>
          <p:cNvPr id="3104" name="Google Shape;3104;p98"/>
          <p:cNvSpPr txBox="1"/>
          <p:nvPr/>
        </p:nvSpPr>
        <p:spPr>
          <a:xfrm>
            <a:off x="3317398" y="4110609"/>
            <a:ext cx="3885777" cy="27699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5" name="Google Shape;3105;p98"/>
          <p:cNvSpPr txBox="1"/>
          <p:nvPr/>
        </p:nvSpPr>
        <p:spPr>
          <a:xfrm>
            <a:off x="3322557" y="4385353"/>
            <a:ext cx="3875463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 Here </a:t>
            </a:r>
            <a:endParaRPr/>
          </a:p>
        </p:txBody>
      </p:sp>
      <p:sp>
        <p:nvSpPr>
          <p:cNvPr id="3106" name="Google Shape;3106;p98"/>
          <p:cNvSpPr txBox="1"/>
          <p:nvPr/>
        </p:nvSpPr>
        <p:spPr>
          <a:xfrm>
            <a:off x="7527670" y="1847683"/>
            <a:ext cx="3885777" cy="27699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7" name="Google Shape;3107;p98"/>
          <p:cNvSpPr txBox="1"/>
          <p:nvPr/>
        </p:nvSpPr>
        <p:spPr>
          <a:xfrm>
            <a:off x="7532830" y="2122427"/>
            <a:ext cx="3875463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 Here </a:t>
            </a:r>
            <a:endParaRPr/>
          </a:p>
        </p:txBody>
      </p:sp>
      <p:sp>
        <p:nvSpPr>
          <p:cNvPr id="3108" name="Google Shape;3108;p98"/>
          <p:cNvSpPr txBox="1"/>
          <p:nvPr/>
        </p:nvSpPr>
        <p:spPr>
          <a:xfrm>
            <a:off x="7527670" y="4110609"/>
            <a:ext cx="3885777" cy="27699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9" name="Google Shape;3109;p98"/>
          <p:cNvSpPr txBox="1"/>
          <p:nvPr/>
        </p:nvSpPr>
        <p:spPr>
          <a:xfrm>
            <a:off x="7532830" y="4385353"/>
            <a:ext cx="3875463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 Here </a:t>
            </a:r>
            <a:endParaRPr/>
          </a:p>
        </p:txBody>
      </p:sp>
      <p:sp>
        <p:nvSpPr>
          <p:cNvPr id="3110" name="Google Shape;3110;p98"/>
          <p:cNvSpPr/>
          <p:nvPr/>
        </p:nvSpPr>
        <p:spPr>
          <a:xfrm>
            <a:off x="1299284" y="2190752"/>
            <a:ext cx="136822" cy="134544"/>
          </a:xfrm>
          <a:custGeom>
            <a:rect b="b" l="l" r="r" t="t"/>
            <a:pathLst>
              <a:path extrusionOk="0" h="41" w="41">
                <a:moveTo>
                  <a:pt x="16" y="41"/>
                </a:moveTo>
                <a:cubicBezTo>
                  <a:pt x="15" y="41"/>
                  <a:pt x="14" y="41"/>
                  <a:pt x="13" y="40"/>
                </a:cubicBezTo>
                <a:cubicBezTo>
                  <a:pt x="1" y="28"/>
                  <a:pt x="1" y="28"/>
                  <a:pt x="1" y="28"/>
                </a:cubicBezTo>
                <a:cubicBezTo>
                  <a:pt x="0" y="27"/>
                  <a:pt x="0" y="26"/>
                  <a:pt x="0" y="24"/>
                </a:cubicBezTo>
                <a:cubicBezTo>
                  <a:pt x="5" y="7"/>
                  <a:pt x="5" y="7"/>
                  <a:pt x="5" y="7"/>
                </a:cubicBezTo>
                <a:cubicBezTo>
                  <a:pt x="5" y="6"/>
                  <a:pt x="6" y="5"/>
                  <a:pt x="7" y="5"/>
                </a:cubicBezTo>
                <a:cubicBezTo>
                  <a:pt x="24" y="0"/>
                  <a:pt x="24" y="0"/>
                  <a:pt x="24" y="0"/>
                </a:cubicBezTo>
                <a:cubicBezTo>
                  <a:pt x="25" y="0"/>
                  <a:pt x="27" y="0"/>
                  <a:pt x="28" y="1"/>
                </a:cubicBezTo>
                <a:cubicBezTo>
                  <a:pt x="40" y="14"/>
                  <a:pt x="40" y="14"/>
                  <a:pt x="40" y="14"/>
                </a:cubicBezTo>
                <a:cubicBezTo>
                  <a:pt x="40" y="14"/>
                  <a:pt x="40" y="14"/>
                  <a:pt x="40" y="14"/>
                </a:cubicBezTo>
                <a:cubicBezTo>
                  <a:pt x="41" y="15"/>
                  <a:pt x="41" y="16"/>
                  <a:pt x="41" y="17"/>
                </a:cubicBezTo>
                <a:cubicBezTo>
                  <a:pt x="36" y="34"/>
                  <a:pt x="36" y="34"/>
                  <a:pt x="36" y="34"/>
                </a:cubicBezTo>
                <a:cubicBezTo>
                  <a:pt x="36" y="35"/>
                  <a:pt x="35" y="36"/>
                  <a:pt x="34" y="37"/>
                </a:cubicBezTo>
                <a:cubicBezTo>
                  <a:pt x="17" y="41"/>
                  <a:pt x="17" y="41"/>
                  <a:pt x="17" y="41"/>
                </a:cubicBezTo>
                <a:cubicBezTo>
                  <a:pt x="17" y="41"/>
                  <a:pt x="16" y="41"/>
                  <a:pt x="16" y="41"/>
                </a:cubicBezTo>
                <a:close/>
                <a:moveTo>
                  <a:pt x="5" y="25"/>
                </a:moveTo>
                <a:cubicBezTo>
                  <a:pt x="16" y="36"/>
                  <a:pt x="16" y="36"/>
                  <a:pt x="16" y="36"/>
                </a:cubicBezTo>
                <a:cubicBezTo>
                  <a:pt x="32" y="32"/>
                  <a:pt x="32" y="32"/>
                  <a:pt x="32" y="32"/>
                </a:cubicBezTo>
                <a:cubicBezTo>
                  <a:pt x="36" y="17"/>
                  <a:pt x="36" y="17"/>
                  <a:pt x="36" y="17"/>
                </a:cubicBezTo>
                <a:cubicBezTo>
                  <a:pt x="25" y="5"/>
                  <a:pt x="25" y="5"/>
                  <a:pt x="25" y="5"/>
                </a:cubicBezTo>
                <a:cubicBezTo>
                  <a:pt x="9" y="9"/>
                  <a:pt x="9" y="9"/>
                  <a:pt x="9" y="9"/>
                </a:cubicBezTo>
                <a:lnTo>
                  <a:pt x="5" y="25"/>
                </a:lnTo>
                <a:close/>
                <a:moveTo>
                  <a:pt x="32" y="33"/>
                </a:moveTo>
                <a:cubicBezTo>
                  <a:pt x="32" y="33"/>
                  <a:pt x="32" y="33"/>
                  <a:pt x="32" y="33"/>
                </a:cubicBezTo>
                <a:close/>
                <a:moveTo>
                  <a:pt x="5" y="26"/>
                </a:moveTo>
                <a:cubicBezTo>
                  <a:pt x="5" y="26"/>
                  <a:pt x="5" y="26"/>
                  <a:pt x="5" y="26"/>
                </a:cubicBezTo>
                <a:cubicBezTo>
                  <a:pt x="5" y="26"/>
                  <a:pt x="5" y="26"/>
                  <a:pt x="5" y="26"/>
                </a:cubicBezTo>
                <a:close/>
                <a:moveTo>
                  <a:pt x="36" y="16"/>
                </a:moveTo>
                <a:cubicBezTo>
                  <a:pt x="36" y="16"/>
                  <a:pt x="36" y="16"/>
                  <a:pt x="36" y="16"/>
                </a:cubicBezTo>
                <a:close/>
                <a:moveTo>
                  <a:pt x="9" y="9"/>
                </a:moveTo>
                <a:cubicBezTo>
                  <a:pt x="9" y="9"/>
                  <a:pt x="9" y="9"/>
                  <a:pt x="9" y="9"/>
                </a:cubicBezTo>
                <a:cubicBezTo>
                  <a:pt x="9" y="9"/>
                  <a:pt x="9" y="9"/>
                  <a:pt x="9" y="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1" name="Google Shape;3111;p98"/>
          <p:cNvSpPr/>
          <p:nvPr/>
        </p:nvSpPr>
        <p:spPr>
          <a:xfrm>
            <a:off x="921842" y="1817281"/>
            <a:ext cx="153336" cy="150780"/>
          </a:xfrm>
          <a:custGeom>
            <a:rect b="b" l="l" r="r" t="t"/>
            <a:pathLst>
              <a:path extrusionOk="0" h="46" w="46">
                <a:moveTo>
                  <a:pt x="18" y="46"/>
                </a:moveTo>
                <a:cubicBezTo>
                  <a:pt x="18" y="46"/>
                  <a:pt x="17" y="46"/>
                  <a:pt x="16" y="45"/>
                </a:cubicBezTo>
                <a:cubicBezTo>
                  <a:pt x="1" y="30"/>
                  <a:pt x="1" y="30"/>
                  <a:pt x="1" y="30"/>
                </a:cubicBezTo>
                <a:cubicBezTo>
                  <a:pt x="0" y="29"/>
                  <a:pt x="0" y="27"/>
                  <a:pt x="1" y="26"/>
                </a:cubicBezTo>
                <a:cubicBezTo>
                  <a:pt x="2" y="25"/>
                  <a:pt x="4" y="25"/>
                  <a:pt x="5" y="26"/>
                </a:cubicBezTo>
                <a:cubicBezTo>
                  <a:pt x="19" y="41"/>
                  <a:pt x="19" y="41"/>
                  <a:pt x="19" y="41"/>
                </a:cubicBezTo>
                <a:cubicBezTo>
                  <a:pt x="36" y="36"/>
                  <a:pt x="36" y="36"/>
                  <a:pt x="36" y="36"/>
                </a:cubicBezTo>
                <a:cubicBezTo>
                  <a:pt x="40" y="19"/>
                  <a:pt x="40" y="19"/>
                  <a:pt x="40" y="19"/>
                </a:cubicBezTo>
                <a:cubicBezTo>
                  <a:pt x="26" y="5"/>
                  <a:pt x="26" y="5"/>
                  <a:pt x="26" y="5"/>
                </a:cubicBezTo>
                <a:cubicBezTo>
                  <a:pt x="25" y="4"/>
                  <a:pt x="25" y="2"/>
                  <a:pt x="26" y="1"/>
                </a:cubicBezTo>
                <a:cubicBezTo>
                  <a:pt x="27" y="0"/>
                  <a:pt x="29" y="0"/>
                  <a:pt x="30" y="1"/>
                </a:cubicBezTo>
                <a:cubicBezTo>
                  <a:pt x="45" y="17"/>
                  <a:pt x="45" y="17"/>
                  <a:pt x="45" y="17"/>
                </a:cubicBezTo>
                <a:cubicBezTo>
                  <a:pt x="45" y="17"/>
                  <a:pt x="46" y="18"/>
                  <a:pt x="45" y="19"/>
                </a:cubicBezTo>
                <a:cubicBezTo>
                  <a:pt x="40" y="39"/>
                  <a:pt x="40" y="39"/>
                  <a:pt x="40" y="39"/>
                </a:cubicBezTo>
                <a:cubicBezTo>
                  <a:pt x="40" y="40"/>
                  <a:pt x="39" y="40"/>
                  <a:pt x="38" y="40"/>
                </a:cubicBezTo>
                <a:cubicBezTo>
                  <a:pt x="19" y="46"/>
                  <a:pt x="19" y="46"/>
                  <a:pt x="19" y="46"/>
                </a:cubicBezTo>
                <a:cubicBezTo>
                  <a:pt x="19" y="46"/>
                  <a:pt x="18" y="46"/>
                  <a:pt x="18" y="4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2" name="Google Shape;3112;p98"/>
          <p:cNvSpPr/>
          <p:nvPr/>
        </p:nvSpPr>
        <p:spPr>
          <a:xfrm>
            <a:off x="917126" y="1898470"/>
            <a:ext cx="172208" cy="132224"/>
          </a:xfrm>
          <a:custGeom>
            <a:rect b="b" l="l" r="r" t="t"/>
            <a:pathLst>
              <a:path extrusionOk="0" h="40" w="51">
                <a:moveTo>
                  <a:pt x="33" y="40"/>
                </a:moveTo>
                <a:cubicBezTo>
                  <a:pt x="25" y="40"/>
                  <a:pt x="17" y="36"/>
                  <a:pt x="11" y="30"/>
                </a:cubicBezTo>
                <a:cubicBezTo>
                  <a:pt x="3" y="23"/>
                  <a:pt x="0" y="13"/>
                  <a:pt x="1" y="3"/>
                </a:cubicBezTo>
                <a:cubicBezTo>
                  <a:pt x="2" y="1"/>
                  <a:pt x="3" y="0"/>
                  <a:pt x="4" y="1"/>
                </a:cubicBezTo>
                <a:cubicBezTo>
                  <a:pt x="6" y="1"/>
                  <a:pt x="7" y="2"/>
                  <a:pt x="6" y="3"/>
                </a:cubicBezTo>
                <a:cubicBezTo>
                  <a:pt x="5" y="12"/>
                  <a:pt x="8" y="21"/>
                  <a:pt x="14" y="27"/>
                </a:cubicBezTo>
                <a:cubicBezTo>
                  <a:pt x="23" y="36"/>
                  <a:pt x="36" y="37"/>
                  <a:pt x="47" y="31"/>
                </a:cubicBezTo>
                <a:cubicBezTo>
                  <a:pt x="48" y="30"/>
                  <a:pt x="50" y="31"/>
                  <a:pt x="50" y="32"/>
                </a:cubicBezTo>
                <a:cubicBezTo>
                  <a:pt x="51" y="33"/>
                  <a:pt x="51" y="34"/>
                  <a:pt x="50" y="35"/>
                </a:cubicBezTo>
                <a:cubicBezTo>
                  <a:pt x="45" y="38"/>
                  <a:pt x="39" y="40"/>
                  <a:pt x="33" y="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3" name="Google Shape;3113;p98"/>
          <p:cNvSpPr/>
          <p:nvPr/>
        </p:nvSpPr>
        <p:spPr>
          <a:xfrm>
            <a:off x="1004408" y="1812641"/>
            <a:ext cx="141540" cy="169339"/>
          </a:xfrm>
          <a:custGeom>
            <a:rect b="b" l="l" r="r" t="t"/>
            <a:pathLst>
              <a:path extrusionOk="0" h="51" w="42">
                <a:moveTo>
                  <a:pt x="33" y="51"/>
                </a:moveTo>
                <a:cubicBezTo>
                  <a:pt x="32" y="51"/>
                  <a:pt x="32" y="51"/>
                  <a:pt x="31" y="51"/>
                </a:cubicBezTo>
                <a:cubicBezTo>
                  <a:pt x="30" y="50"/>
                  <a:pt x="30" y="49"/>
                  <a:pt x="31" y="47"/>
                </a:cubicBezTo>
                <a:cubicBezTo>
                  <a:pt x="37" y="37"/>
                  <a:pt x="35" y="23"/>
                  <a:pt x="26" y="14"/>
                </a:cubicBezTo>
                <a:cubicBezTo>
                  <a:pt x="20" y="8"/>
                  <a:pt x="12" y="5"/>
                  <a:pt x="3" y="7"/>
                </a:cubicBezTo>
                <a:cubicBezTo>
                  <a:pt x="2" y="7"/>
                  <a:pt x="1" y="6"/>
                  <a:pt x="0" y="5"/>
                </a:cubicBezTo>
                <a:cubicBezTo>
                  <a:pt x="0" y="3"/>
                  <a:pt x="1" y="2"/>
                  <a:pt x="2" y="2"/>
                </a:cubicBezTo>
                <a:cubicBezTo>
                  <a:pt x="12" y="0"/>
                  <a:pt x="23" y="4"/>
                  <a:pt x="30" y="11"/>
                </a:cubicBezTo>
                <a:cubicBezTo>
                  <a:pt x="40" y="21"/>
                  <a:pt x="42" y="37"/>
                  <a:pt x="35" y="50"/>
                </a:cubicBezTo>
                <a:cubicBezTo>
                  <a:pt x="34" y="51"/>
                  <a:pt x="34" y="51"/>
                  <a:pt x="33" y="5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4" name="Google Shape;3114;p98"/>
          <p:cNvSpPr/>
          <p:nvPr/>
        </p:nvSpPr>
        <p:spPr>
          <a:xfrm>
            <a:off x="1072818" y="2002858"/>
            <a:ext cx="87284" cy="81190"/>
          </a:xfrm>
          <a:custGeom>
            <a:rect b="b" l="l" r="r" t="t"/>
            <a:pathLst>
              <a:path extrusionOk="0" h="25" w="26">
                <a:moveTo>
                  <a:pt x="23" y="25"/>
                </a:moveTo>
                <a:cubicBezTo>
                  <a:pt x="23" y="25"/>
                  <a:pt x="22" y="25"/>
                  <a:pt x="21" y="25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4" y="0"/>
                  <a:pt x="5" y="1"/>
                </a:cubicBezTo>
                <a:cubicBezTo>
                  <a:pt x="25" y="21"/>
                  <a:pt x="25" y="21"/>
                  <a:pt x="25" y="21"/>
                </a:cubicBezTo>
                <a:cubicBezTo>
                  <a:pt x="26" y="22"/>
                  <a:pt x="26" y="24"/>
                  <a:pt x="25" y="25"/>
                </a:cubicBezTo>
                <a:cubicBezTo>
                  <a:pt x="24" y="25"/>
                  <a:pt x="24" y="25"/>
                  <a:pt x="23" y="2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5" name="Google Shape;3115;p98"/>
          <p:cNvSpPr/>
          <p:nvPr/>
        </p:nvSpPr>
        <p:spPr>
          <a:xfrm>
            <a:off x="1202567" y="2130441"/>
            <a:ext cx="89642" cy="85830"/>
          </a:xfrm>
          <a:custGeom>
            <a:rect b="b" l="l" r="r" t="t"/>
            <a:pathLst>
              <a:path extrusionOk="0" h="26" w="27">
                <a:moveTo>
                  <a:pt x="24" y="26"/>
                </a:moveTo>
                <a:cubicBezTo>
                  <a:pt x="24" y="26"/>
                  <a:pt x="23" y="26"/>
                  <a:pt x="22" y="26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4" y="0"/>
                  <a:pt x="5" y="1"/>
                </a:cubicBezTo>
                <a:cubicBezTo>
                  <a:pt x="26" y="22"/>
                  <a:pt x="26" y="22"/>
                  <a:pt x="26" y="22"/>
                </a:cubicBezTo>
                <a:cubicBezTo>
                  <a:pt x="27" y="23"/>
                  <a:pt x="27" y="25"/>
                  <a:pt x="26" y="26"/>
                </a:cubicBezTo>
                <a:cubicBezTo>
                  <a:pt x="25" y="26"/>
                  <a:pt x="25" y="26"/>
                  <a:pt x="24" y="2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6" name="Google Shape;3116;p98"/>
          <p:cNvSpPr/>
          <p:nvPr/>
        </p:nvSpPr>
        <p:spPr>
          <a:xfrm>
            <a:off x="1108204" y="1968059"/>
            <a:ext cx="219389" cy="215734"/>
          </a:xfrm>
          <a:custGeom>
            <a:rect b="b" l="l" r="r" t="t"/>
            <a:pathLst>
              <a:path extrusionOk="0" h="65" w="65">
                <a:moveTo>
                  <a:pt x="63" y="65"/>
                </a:moveTo>
                <a:cubicBezTo>
                  <a:pt x="62" y="65"/>
                  <a:pt x="61" y="65"/>
                  <a:pt x="61" y="64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3" y="0"/>
                  <a:pt x="4" y="1"/>
                </a:cubicBezTo>
                <a:cubicBezTo>
                  <a:pt x="64" y="61"/>
                  <a:pt x="64" y="61"/>
                  <a:pt x="64" y="61"/>
                </a:cubicBezTo>
                <a:cubicBezTo>
                  <a:pt x="65" y="62"/>
                  <a:pt x="65" y="63"/>
                  <a:pt x="64" y="64"/>
                </a:cubicBezTo>
                <a:cubicBezTo>
                  <a:pt x="64" y="65"/>
                  <a:pt x="63" y="65"/>
                  <a:pt x="63" y="6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7" name="Google Shape;3117;p98"/>
          <p:cNvSpPr/>
          <p:nvPr/>
        </p:nvSpPr>
        <p:spPr>
          <a:xfrm>
            <a:off x="1252104" y="2144360"/>
            <a:ext cx="221748" cy="220371"/>
          </a:xfrm>
          <a:custGeom>
            <a:rect b="b" l="l" r="r" t="t"/>
            <a:pathLst>
              <a:path extrusionOk="0" h="67" w="66">
                <a:moveTo>
                  <a:pt x="34" y="67"/>
                </a:moveTo>
                <a:cubicBezTo>
                  <a:pt x="26" y="67"/>
                  <a:pt x="18" y="63"/>
                  <a:pt x="12" y="57"/>
                </a:cubicBezTo>
                <a:cubicBezTo>
                  <a:pt x="2" y="47"/>
                  <a:pt x="0" y="31"/>
                  <a:pt x="7" y="19"/>
                </a:cubicBezTo>
                <a:cubicBezTo>
                  <a:pt x="8" y="18"/>
                  <a:pt x="9" y="17"/>
                  <a:pt x="10" y="18"/>
                </a:cubicBezTo>
                <a:cubicBezTo>
                  <a:pt x="12" y="19"/>
                  <a:pt x="12" y="20"/>
                  <a:pt x="11" y="21"/>
                </a:cubicBezTo>
                <a:cubicBezTo>
                  <a:pt x="5" y="32"/>
                  <a:pt x="7" y="45"/>
                  <a:pt x="16" y="54"/>
                </a:cubicBezTo>
                <a:cubicBezTo>
                  <a:pt x="21" y="59"/>
                  <a:pt x="27" y="62"/>
                  <a:pt x="34" y="62"/>
                </a:cubicBezTo>
                <a:cubicBezTo>
                  <a:pt x="42" y="62"/>
                  <a:pt x="48" y="59"/>
                  <a:pt x="53" y="54"/>
                </a:cubicBezTo>
                <a:cubicBezTo>
                  <a:pt x="59" y="49"/>
                  <a:pt x="61" y="42"/>
                  <a:pt x="61" y="35"/>
                </a:cubicBezTo>
                <a:cubicBezTo>
                  <a:pt x="61" y="28"/>
                  <a:pt x="59" y="21"/>
                  <a:pt x="53" y="16"/>
                </a:cubicBezTo>
                <a:cubicBezTo>
                  <a:pt x="45" y="7"/>
                  <a:pt x="31" y="5"/>
                  <a:pt x="21" y="12"/>
                </a:cubicBezTo>
                <a:cubicBezTo>
                  <a:pt x="20" y="12"/>
                  <a:pt x="18" y="12"/>
                  <a:pt x="18" y="11"/>
                </a:cubicBezTo>
                <a:cubicBezTo>
                  <a:pt x="17" y="10"/>
                  <a:pt x="17" y="8"/>
                  <a:pt x="18" y="7"/>
                </a:cubicBezTo>
                <a:cubicBezTo>
                  <a:pt x="31" y="0"/>
                  <a:pt x="47" y="2"/>
                  <a:pt x="57" y="12"/>
                </a:cubicBezTo>
                <a:cubicBezTo>
                  <a:pt x="63" y="18"/>
                  <a:pt x="66" y="26"/>
                  <a:pt x="66" y="35"/>
                </a:cubicBezTo>
                <a:cubicBezTo>
                  <a:pt x="66" y="43"/>
                  <a:pt x="63" y="51"/>
                  <a:pt x="57" y="57"/>
                </a:cubicBezTo>
                <a:cubicBezTo>
                  <a:pt x="51" y="63"/>
                  <a:pt x="43" y="67"/>
                  <a:pt x="34" y="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8" name="Google Shape;3118;p98"/>
          <p:cNvSpPr/>
          <p:nvPr/>
        </p:nvSpPr>
        <p:spPr>
          <a:xfrm>
            <a:off x="1178975" y="1835839"/>
            <a:ext cx="276004" cy="276046"/>
          </a:xfrm>
          <a:custGeom>
            <a:rect b="b" l="l" r="r" t="t"/>
            <a:pathLst>
              <a:path extrusionOk="0" h="83" w="82">
                <a:moveTo>
                  <a:pt x="2" y="83"/>
                </a:moveTo>
                <a:cubicBezTo>
                  <a:pt x="2" y="83"/>
                  <a:pt x="1" y="82"/>
                  <a:pt x="1" y="82"/>
                </a:cubicBezTo>
                <a:cubicBezTo>
                  <a:pt x="0" y="81"/>
                  <a:pt x="0" y="79"/>
                  <a:pt x="1" y="78"/>
                </a:cubicBezTo>
                <a:cubicBezTo>
                  <a:pt x="78" y="1"/>
                  <a:pt x="78" y="1"/>
                  <a:pt x="78" y="1"/>
                </a:cubicBezTo>
                <a:cubicBezTo>
                  <a:pt x="79" y="0"/>
                  <a:pt x="80" y="0"/>
                  <a:pt x="81" y="1"/>
                </a:cubicBezTo>
                <a:cubicBezTo>
                  <a:pt x="82" y="2"/>
                  <a:pt x="82" y="4"/>
                  <a:pt x="81" y="5"/>
                </a:cubicBezTo>
                <a:cubicBezTo>
                  <a:pt x="4" y="82"/>
                  <a:pt x="4" y="82"/>
                  <a:pt x="4" y="82"/>
                </a:cubicBezTo>
                <a:cubicBezTo>
                  <a:pt x="4" y="82"/>
                  <a:pt x="3" y="83"/>
                  <a:pt x="2" y="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9" name="Google Shape;3119;p98"/>
          <p:cNvSpPr/>
          <p:nvPr/>
        </p:nvSpPr>
        <p:spPr>
          <a:xfrm>
            <a:off x="924201" y="2097966"/>
            <a:ext cx="268926" cy="257486"/>
          </a:xfrm>
          <a:custGeom>
            <a:rect b="b" l="l" r="r" t="t"/>
            <a:pathLst>
              <a:path extrusionOk="0" h="78" w="80">
                <a:moveTo>
                  <a:pt x="26" y="78"/>
                </a:moveTo>
                <a:cubicBezTo>
                  <a:pt x="23" y="78"/>
                  <a:pt x="21" y="77"/>
                  <a:pt x="20" y="76"/>
                </a:cubicBezTo>
                <a:cubicBezTo>
                  <a:pt x="4" y="60"/>
                  <a:pt x="4" y="60"/>
                  <a:pt x="4" y="60"/>
                </a:cubicBezTo>
                <a:cubicBezTo>
                  <a:pt x="0" y="57"/>
                  <a:pt x="0" y="51"/>
                  <a:pt x="4" y="48"/>
                </a:cubicBezTo>
                <a:cubicBezTo>
                  <a:pt x="49" y="3"/>
                  <a:pt x="49" y="3"/>
                  <a:pt x="49" y="3"/>
                </a:cubicBezTo>
                <a:cubicBezTo>
                  <a:pt x="50" y="1"/>
                  <a:pt x="52" y="0"/>
                  <a:pt x="55" y="0"/>
                </a:cubicBezTo>
                <a:cubicBezTo>
                  <a:pt x="57" y="0"/>
                  <a:pt x="59" y="1"/>
                  <a:pt x="61" y="3"/>
                </a:cubicBezTo>
                <a:cubicBezTo>
                  <a:pt x="77" y="19"/>
                  <a:pt x="77" y="19"/>
                  <a:pt x="77" y="19"/>
                </a:cubicBezTo>
                <a:cubicBezTo>
                  <a:pt x="80" y="22"/>
                  <a:pt x="80" y="28"/>
                  <a:pt x="77" y="31"/>
                </a:cubicBezTo>
                <a:cubicBezTo>
                  <a:pt x="32" y="76"/>
                  <a:pt x="32" y="76"/>
                  <a:pt x="32" y="76"/>
                </a:cubicBezTo>
                <a:cubicBezTo>
                  <a:pt x="30" y="77"/>
                  <a:pt x="28" y="78"/>
                  <a:pt x="26" y="78"/>
                </a:cubicBezTo>
                <a:close/>
                <a:moveTo>
                  <a:pt x="55" y="5"/>
                </a:moveTo>
                <a:cubicBezTo>
                  <a:pt x="54" y="5"/>
                  <a:pt x="53" y="6"/>
                  <a:pt x="52" y="7"/>
                </a:cubicBezTo>
                <a:cubicBezTo>
                  <a:pt x="7" y="51"/>
                  <a:pt x="7" y="51"/>
                  <a:pt x="7" y="51"/>
                </a:cubicBezTo>
                <a:cubicBezTo>
                  <a:pt x="6" y="53"/>
                  <a:pt x="6" y="55"/>
                  <a:pt x="7" y="57"/>
                </a:cubicBezTo>
                <a:cubicBezTo>
                  <a:pt x="23" y="72"/>
                  <a:pt x="23" y="72"/>
                  <a:pt x="23" y="72"/>
                </a:cubicBezTo>
                <a:cubicBezTo>
                  <a:pt x="24" y="74"/>
                  <a:pt x="27" y="74"/>
                  <a:pt x="28" y="72"/>
                </a:cubicBezTo>
                <a:cubicBezTo>
                  <a:pt x="73" y="28"/>
                  <a:pt x="73" y="28"/>
                  <a:pt x="73" y="28"/>
                </a:cubicBezTo>
                <a:cubicBezTo>
                  <a:pt x="75" y="26"/>
                  <a:pt x="75" y="24"/>
                  <a:pt x="73" y="22"/>
                </a:cubicBezTo>
                <a:cubicBezTo>
                  <a:pt x="58" y="7"/>
                  <a:pt x="58" y="7"/>
                  <a:pt x="58" y="7"/>
                </a:cubicBezTo>
                <a:cubicBezTo>
                  <a:pt x="57" y="6"/>
                  <a:pt x="56" y="5"/>
                  <a:pt x="55" y="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0" name="Google Shape;3120;p98"/>
          <p:cNvSpPr/>
          <p:nvPr/>
        </p:nvSpPr>
        <p:spPr>
          <a:xfrm>
            <a:off x="1115280" y="2067808"/>
            <a:ext cx="108516" cy="102068"/>
          </a:xfrm>
          <a:custGeom>
            <a:rect b="b" l="l" r="r" t="t"/>
            <a:pathLst>
              <a:path extrusionOk="0" h="31" w="32">
                <a:moveTo>
                  <a:pt x="19" y="31"/>
                </a:moveTo>
                <a:cubicBezTo>
                  <a:pt x="17" y="31"/>
                  <a:pt x="16" y="31"/>
                  <a:pt x="14" y="29"/>
                </a:cubicBezTo>
                <a:cubicBezTo>
                  <a:pt x="2" y="17"/>
                  <a:pt x="2" y="17"/>
                  <a:pt x="2" y="17"/>
                </a:cubicBezTo>
                <a:cubicBezTo>
                  <a:pt x="1" y="16"/>
                  <a:pt x="0" y="14"/>
                  <a:pt x="0" y="12"/>
                </a:cubicBezTo>
                <a:cubicBezTo>
                  <a:pt x="0" y="10"/>
                  <a:pt x="1" y="9"/>
                  <a:pt x="2" y="7"/>
                </a:cubicBezTo>
                <a:cubicBezTo>
                  <a:pt x="7" y="3"/>
                  <a:pt x="7" y="3"/>
                  <a:pt x="7" y="3"/>
                </a:cubicBezTo>
                <a:cubicBezTo>
                  <a:pt x="8" y="1"/>
                  <a:pt x="10" y="0"/>
                  <a:pt x="12" y="0"/>
                </a:cubicBezTo>
                <a:cubicBezTo>
                  <a:pt x="14" y="0"/>
                  <a:pt x="16" y="1"/>
                  <a:pt x="17" y="3"/>
                </a:cubicBezTo>
                <a:cubicBezTo>
                  <a:pt x="29" y="14"/>
                  <a:pt x="29" y="14"/>
                  <a:pt x="29" y="14"/>
                </a:cubicBezTo>
                <a:cubicBezTo>
                  <a:pt x="32" y="17"/>
                  <a:pt x="32" y="22"/>
                  <a:pt x="29" y="24"/>
                </a:cubicBezTo>
                <a:cubicBezTo>
                  <a:pt x="24" y="29"/>
                  <a:pt x="24" y="29"/>
                  <a:pt x="24" y="29"/>
                </a:cubicBezTo>
                <a:cubicBezTo>
                  <a:pt x="23" y="31"/>
                  <a:pt x="21" y="31"/>
                  <a:pt x="19" y="31"/>
                </a:cubicBezTo>
                <a:close/>
                <a:moveTo>
                  <a:pt x="12" y="5"/>
                </a:moveTo>
                <a:cubicBezTo>
                  <a:pt x="12" y="5"/>
                  <a:pt x="11" y="6"/>
                  <a:pt x="11" y="6"/>
                </a:cubicBezTo>
                <a:cubicBezTo>
                  <a:pt x="6" y="11"/>
                  <a:pt x="6" y="11"/>
                  <a:pt x="6" y="11"/>
                </a:cubicBezTo>
                <a:cubicBezTo>
                  <a:pt x="5" y="11"/>
                  <a:pt x="5" y="12"/>
                  <a:pt x="5" y="12"/>
                </a:cubicBezTo>
                <a:cubicBezTo>
                  <a:pt x="5" y="13"/>
                  <a:pt x="5" y="13"/>
                  <a:pt x="6" y="14"/>
                </a:cubicBezTo>
                <a:cubicBezTo>
                  <a:pt x="18" y="26"/>
                  <a:pt x="18" y="26"/>
                  <a:pt x="18" y="26"/>
                </a:cubicBezTo>
                <a:cubicBezTo>
                  <a:pt x="19" y="27"/>
                  <a:pt x="20" y="27"/>
                  <a:pt x="21" y="26"/>
                </a:cubicBezTo>
                <a:cubicBezTo>
                  <a:pt x="24" y="23"/>
                  <a:pt x="24" y="23"/>
                  <a:pt x="24" y="23"/>
                </a:cubicBezTo>
                <a:cubicBezTo>
                  <a:pt x="24" y="23"/>
                  <a:pt x="24" y="23"/>
                  <a:pt x="24" y="23"/>
                </a:cubicBezTo>
                <a:cubicBezTo>
                  <a:pt x="26" y="21"/>
                  <a:pt x="26" y="21"/>
                  <a:pt x="26" y="21"/>
                </a:cubicBezTo>
                <a:cubicBezTo>
                  <a:pt x="27" y="20"/>
                  <a:pt x="27" y="19"/>
                  <a:pt x="26" y="18"/>
                </a:cubicBezTo>
                <a:cubicBezTo>
                  <a:pt x="14" y="6"/>
                  <a:pt x="14" y="6"/>
                  <a:pt x="14" y="6"/>
                </a:cubicBezTo>
                <a:cubicBezTo>
                  <a:pt x="13" y="6"/>
                  <a:pt x="13" y="5"/>
                  <a:pt x="12" y="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1" name="Google Shape;3121;p98"/>
          <p:cNvSpPr/>
          <p:nvPr/>
        </p:nvSpPr>
        <p:spPr>
          <a:xfrm>
            <a:off x="1410157" y="1835838"/>
            <a:ext cx="47179" cy="46393"/>
          </a:xfrm>
          <a:custGeom>
            <a:rect b="b" l="l" r="r" t="t"/>
            <a:pathLst>
              <a:path extrusionOk="0" h="14" w="14">
                <a:moveTo>
                  <a:pt x="4" y="14"/>
                </a:moveTo>
                <a:cubicBezTo>
                  <a:pt x="3" y="14"/>
                  <a:pt x="2" y="13"/>
                  <a:pt x="1" y="13"/>
                </a:cubicBezTo>
                <a:cubicBezTo>
                  <a:pt x="1" y="13"/>
                  <a:pt x="1" y="13"/>
                  <a:pt x="1" y="13"/>
                </a:cubicBezTo>
                <a:cubicBezTo>
                  <a:pt x="0" y="11"/>
                  <a:pt x="0" y="9"/>
                  <a:pt x="1" y="8"/>
                </a:cubicBezTo>
                <a:cubicBezTo>
                  <a:pt x="8" y="1"/>
                  <a:pt x="8" y="1"/>
                  <a:pt x="8" y="1"/>
                </a:cubicBezTo>
                <a:cubicBezTo>
                  <a:pt x="9" y="0"/>
                  <a:pt x="11" y="0"/>
                  <a:pt x="13" y="1"/>
                </a:cubicBezTo>
                <a:cubicBezTo>
                  <a:pt x="13" y="2"/>
                  <a:pt x="14" y="3"/>
                  <a:pt x="14" y="3"/>
                </a:cubicBezTo>
                <a:cubicBezTo>
                  <a:pt x="14" y="4"/>
                  <a:pt x="13" y="5"/>
                  <a:pt x="13" y="6"/>
                </a:cubicBezTo>
                <a:cubicBezTo>
                  <a:pt x="6" y="13"/>
                  <a:pt x="6" y="13"/>
                  <a:pt x="6" y="13"/>
                </a:cubicBezTo>
                <a:cubicBezTo>
                  <a:pt x="5" y="13"/>
                  <a:pt x="4" y="14"/>
                  <a:pt x="4" y="1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2" name="Google Shape;3122;p98"/>
          <p:cNvSpPr/>
          <p:nvPr/>
        </p:nvSpPr>
        <p:spPr>
          <a:xfrm>
            <a:off x="6834947" y="4005950"/>
            <a:ext cx="236266" cy="236269"/>
          </a:xfrm>
          <a:custGeom>
            <a:rect b="b" l="l" r="r" t="t"/>
            <a:pathLst>
              <a:path extrusionOk="0" h="228" w="228">
                <a:moveTo>
                  <a:pt x="114" y="228"/>
                </a:moveTo>
                <a:cubicBezTo>
                  <a:pt x="51" y="228"/>
                  <a:pt x="0" y="177"/>
                  <a:pt x="0" y="114"/>
                </a:cubicBezTo>
                <a:cubicBezTo>
                  <a:pt x="0" y="51"/>
                  <a:pt x="51" y="0"/>
                  <a:pt x="114" y="0"/>
                </a:cubicBezTo>
                <a:cubicBezTo>
                  <a:pt x="177" y="0"/>
                  <a:pt x="228" y="51"/>
                  <a:pt x="228" y="114"/>
                </a:cubicBezTo>
                <a:cubicBezTo>
                  <a:pt x="228" y="177"/>
                  <a:pt x="177" y="228"/>
                  <a:pt x="114" y="228"/>
                </a:cubicBezTo>
                <a:close/>
                <a:moveTo>
                  <a:pt x="114" y="12"/>
                </a:moveTo>
                <a:cubicBezTo>
                  <a:pt x="58" y="12"/>
                  <a:pt x="12" y="58"/>
                  <a:pt x="12" y="114"/>
                </a:cubicBezTo>
                <a:cubicBezTo>
                  <a:pt x="12" y="170"/>
                  <a:pt x="58" y="216"/>
                  <a:pt x="114" y="216"/>
                </a:cubicBezTo>
                <a:cubicBezTo>
                  <a:pt x="170" y="216"/>
                  <a:pt x="216" y="170"/>
                  <a:pt x="216" y="114"/>
                </a:cubicBezTo>
                <a:cubicBezTo>
                  <a:pt x="216" y="58"/>
                  <a:pt x="170" y="12"/>
                  <a:pt x="114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3" name="Google Shape;3123;p98"/>
          <p:cNvSpPr/>
          <p:nvPr/>
        </p:nvSpPr>
        <p:spPr>
          <a:xfrm>
            <a:off x="6729941" y="3900943"/>
            <a:ext cx="450025" cy="446279"/>
          </a:xfrm>
          <a:custGeom>
            <a:rect b="b" l="l" r="r" t="t"/>
            <a:pathLst>
              <a:path extrusionOk="0" h="432" w="432">
                <a:moveTo>
                  <a:pt x="229" y="432"/>
                </a:moveTo>
                <a:cubicBezTo>
                  <a:pt x="204" y="432"/>
                  <a:pt x="204" y="432"/>
                  <a:pt x="204" y="432"/>
                </a:cubicBezTo>
                <a:cubicBezTo>
                  <a:pt x="186" y="432"/>
                  <a:pt x="172" y="418"/>
                  <a:pt x="172" y="401"/>
                </a:cubicBezTo>
                <a:cubicBezTo>
                  <a:pt x="172" y="379"/>
                  <a:pt x="172" y="379"/>
                  <a:pt x="172" y="379"/>
                </a:cubicBezTo>
                <a:cubicBezTo>
                  <a:pt x="158" y="375"/>
                  <a:pt x="145" y="369"/>
                  <a:pt x="132" y="362"/>
                </a:cubicBezTo>
                <a:cubicBezTo>
                  <a:pt x="116" y="378"/>
                  <a:pt x="116" y="378"/>
                  <a:pt x="116" y="378"/>
                </a:cubicBezTo>
                <a:cubicBezTo>
                  <a:pt x="104" y="390"/>
                  <a:pt x="84" y="390"/>
                  <a:pt x="72" y="378"/>
                </a:cubicBezTo>
                <a:cubicBezTo>
                  <a:pt x="54" y="360"/>
                  <a:pt x="54" y="360"/>
                  <a:pt x="54" y="360"/>
                </a:cubicBezTo>
                <a:cubicBezTo>
                  <a:pt x="48" y="354"/>
                  <a:pt x="45" y="346"/>
                  <a:pt x="45" y="338"/>
                </a:cubicBezTo>
                <a:cubicBezTo>
                  <a:pt x="45" y="329"/>
                  <a:pt x="48" y="322"/>
                  <a:pt x="54" y="316"/>
                </a:cubicBezTo>
                <a:cubicBezTo>
                  <a:pt x="70" y="300"/>
                  <a:pt x="70" y="300"/>
                  <a:pt x="70" y="300"/>
                </a:cubicBezTo>
                <a:cubicBezTo>
                  <a:pt x="63" y="287"/>
                  <a:pt x="57" y="274"/>
                  <a:pt x="53" y="260"/>
                </a:cubicBezTo>
                <a:cubicBezTo>
                  <a:pt x="31" y="260"/>
                  <a:pt x="31" y="260"/>
                  <a:pt x="31" y="260"/>
                </a:cubicBezTo>
                <a:cubicBezTo>
                  <a:pt x="14" y="260"/>
                  <a:pt x="0" y="246"/>
                  <a:pt x="0" y="228"/>
                </a:cubicBezTo>
                <a:cubicBezTo>
                  <a:pt x="0" y="203"/>
                  <a:pt x="0" y="203"/>
                  <a:pt x="0" y="203"/>
                </a:cubicBezTo>
                <a:cubicBezTo>
                  <a:pt x="0" y="186"/>
                  <a:pt x="14" y="172"/>
                  <a:pt x="31" y="172"/>
                </a:cubicBezTo>
                <a:cubicBezTo>
                  <a:pt x="53" y="172"/>
                  <a:pt x="53" y="172"/>
                  <a:pt x="53" y="172"/>
                </a:cubicBezTo>
                <a:cubicBezTo>
                  <a:pt x="57" y="158"/>
                  <a:pt x="63" y="144"/>
                  <a:pt x="70" y="132"/>
                </a:cubicBezTo>
                <a:cubicBezTo>
                  <a:pt x="54" y="116"/>
                  <a:pt x="54" y="116"/>
                  <a:pt x="54" y="116"/>
                </a:cubicBezTo>
                <a:cubicBezTo>
                  <a:pt x="48" y="110"/>
                  <a:pt x="45" y="102"/>
                  <a:pt x="45" y="94"/>
                </a:cubicBezTo>
                <a:cubicBezTo>
                  <a:pt x="45" y="85"/>
                  <a:pt x="48" y="78"/>
                  <a:pt x="54" y="72"/>
                </a:cubicBezTo>
                <a:cubicBezTo>
                  <a:pt x="72" y="54"/>
                  <a:pt x="72" y="54"/>
                  <a:pt x="72" y="54"/>
                </a:cubicBezTo>
                <a:cubicBezTo>
                  <a:pt x="84" y="42"/>
                  <a:pt x="104" y="42"/>
                  <a:pt x="116" y="54"/>
                </a:cubicBezTo>
                <a:cubicBezTo>
                  <a:pt x="132" y="70"/>
                  <a:pt x="132" y="70"/>
                  <a:pt x="132" y="70"/>
                </a:cubicBezTo>
                <a:cubicBezTo>
                  <a:pt x="145" y="62"/>
                  <a:pt x="158" y="57"/>
                  <a:pt x="172" y="53"/>
                </a:cubicBezTo>
                <a:cubicBezTo>
                  <a:pt x="172" y="31"/>
                  <a:pt x="172" y="31"/>
                  <a:pt x="172" y="31"/>
                </a:cubicBezTo>
                <a:cubicBezTo>
                  <a:pt x="172" y="14"/>
                  <a:pt x="186" y="0"/>
                  <a:pt x="204" y="0"/>
                </a:cubicBezTo>
                <a:cubicBezTo>
                  <a:pt x="229" y="0"/>
                  <a:pt x="229" y="0"/>
                  <a:pt x="229" y="0"/>
                </a:cubicBezTo>
                <a:cubicBezTo>
                  <a:pt x="246" y="0"/>
                  <a:pt x="260" y="14"/>
                  <a:pt x="260" y="31"/>
                </a:cubicBezTo>
                <a:cubicBezTo>
                  <a:pt x="260" y="53"/>
                  <a:pt x="260" y="53"/>
                  <a:pt x="260" y="53"/>
                </a:cubicBezTo>
                <a:cubicBezTo>
                  <a:pt x="274" y="57"/>
                  <a:pt x="288" y="62"/>
                  <a:pt x="300" y="70"/>
                </a:cubicBezTo>
                <a:cubicBezTo>
                  <a:pt x="316" y="54"/>
                  <a:pt x="316" y="54"/>
                  <a:pt x="316" y="54"/>
                </a:cubicBezTo>
                <a:cubicBezTo>
                  <a:pt x="328" y="42"/>
                  <a:pt x="348" y="42"/>
                  <a:pt x="360" y="54"/>
                </a:cubicBezTo>
                <a:cubicBezTo>
                  <a:pt x="378" y="72"/>
                  <a:pt x="378" y="72"/>
                  <a:pt x="378" y="72"/>
                </a:cubicBezTo>
                <a:cubicBezTo>
                  <a:pt x="384" y="78"/>
                  <a:pt x="387" y="85"/>
                  <a:pt x="387" y="94"/>
                </a:cubicBezTo>
                <a:cubicBezTo>
                  <a:pt x="387" y="102"/>
                  <a:pt x="384" y="110"/>
                  <a:pt x="378" y="116"/>
                </a:cubicBezTo>
                <a:cubicBezTo>
                  <a:pt x="362" y="132"/>
                  <a:pt x="362" y="132"/>
                  <a:pt x="362" y="132"/>
                </a:cubicBezTo>
                <a:cubicBezTo>
                  <a:pt x="370" y="144"/>
                  <a:pt x="375" y="158"/>
                  <a:pt x="379" y="172"/>
                </a:cubicBezTo>
                <a:cubicBezTo>
                  <a:pt x="401" y="172"/>
                  <a:pt x="401" y="172"/>
                  <a:pt x="401" y="172"/>
                </a:cubicBezTo>
                <a:cubicBezTo>
                  <a:pt x="418" y="172"/>
                  <a:pt x="432" y="186"/>
                  <a:pt x="432" y="203"/>
                </a:cubicBezTo>
                <a:cubicBezTo>
                  <a:pt x="432" y="228"/>
                  <a:pt x="432" y="228"/>
                  <a:pt x="432" y="228"/>
                </a:cubicBezTo>
                <a:cubicBezTo>
                  <a:pt x="432" y="246"/>
                  <a:pt x="418" y="260"/>
                  <a:pt x="401" y="260"/>
                </a:cubicBezTo>
                <a:cubicBezTo>
                  <a:pt x="379" y="260"/>
                  <a:pt x="379" y="260"/>
                  <a:pt x="379" y="260"/>
                </a:cubicBezTo>
                <a:cubicBezTo>
                  <a:pt x="375" y="274"/>
                  <a:pt x="370" y="287"/>
                  <a:pt x="362" y="300"/>
                </a:cubicBezTo>
                <a:cubicBezTo>
                  <a:pt x="378" y="316"/>
                  <a:pt x="378" y="316"/>
                  <a:pt x="378" y="316"/>
                </a:cubicBezTo>
                <a:cubicBezTo>
                  <a:pt x="384" y="322"/>
                  <a:pt x="387" y="329"/>
                  <a:pt x="387" y="338"/>
                </a:cubicBezTo>
                <a:cubicBezTo>
                  <a:pt x="387" y="346"/>
                  <a:pt x="384" y="354"/>
                  <a:pt x="378" y="360"/>
                </a:cubicBezTo>
                <a:cubicBezTo>
                  <a:pt x="360" y="378"/>
                  <a:pt x="360" y="378"/>
                  <a:pt x="360" y="378"/>
                </a:cubicBezTo>
                <a:cubicBezTo>
                  <a:pt x="348" y="390"/>
                  <a:pt x="328" y="390"/>
                  <a:pt x="316" y="378"/>
                </a:cubicBezTo>
                <a:cubicBezTo>
                  <a:pt x="300" y="362"/>
                  <a:pt x="300" y="362"/>
                  <a:pt x="300" y="362"/>
                </a:cubicBezTo>
                <a:cubicBezTo>
                  <a:pt x="288" y="369"/>
                  <a:pt x="274" y="375"/>
                  <a:pt x="260" y="379"/>
                </a:cubicBezTo>
                <a:cubicBezTo>
                  <a:pt x="260" y="401"/>
                  <a:pt x="260" y="401"/>
                  <a:pt x="260" y="401"/>
                </a:cubicBezTo>
                <a:cubicBezTo>
                  <a:pt x="260" y="418"/>
                  <a:pt x="246" y="432"/>
                  <a:pt x="229" y="432"/>
                </a:cubicBezTo>
                <a:close/>
                <a:moveTo>
                  <a:pt x="131" y="348"/>
                </a:moveTo>
                <a:cubicBezTo>
                  <a:pt x="132" y="348"/>
                  <a:pt x="133" y="349"/>
                  <a:pt x="134" y="349"/>
                </a:cubicBezTo>
                <a:cubicBezTo>
                  <a:pt x="148" y="358"/>
                  <a:pt x="164" y="364"/>
                  <a:pt x="180" y="368"/>
                </a:cubicBezTo>
                <a:cubicBezTo>
                  <a:pt x="183" y="369"/>
                  <a:pt x="185" y="371"/>
                  <a:pt x="185" y="374"/>
                </a:cubicBezTo>
                <a:cubicBezTo>
                  <a:pt x="185" y="401"/>
                  <a:pt x="185" y="401"/>
                  <a:pt x="185" y="401"/>
                </a:cubicBezTo>
                <a:cubicBezTo>
                  <a:pt x="185" y="411"/>
                  <a:pt x="193" y="420"/>
                  <a:pt x="204" y="420"/>
                </a:cubicBezTo>
                <a:cubicBezTo>
                  <a:pt x="229" y="420"/>
                  <a:pt x="229" y="420"/>
                  <a:pt x="229" y="420"/>
                </a:cubicBezTo>
                <a:cubicBezTo>
                  <a:pt x="239" y="420"/>
                  <a:pt x="248" y="411"/>
                  <a:pt x="248" y="401"/>
                </a:cubicBezTo>
                <a:cubicBezTo>
                  <a:pt x="248" y="374"/>
                  <a:pt x="248" y="374"/>
                  <a:pt x="248" y="374"/>
                </a:cubicBezTo>
                <a:cubicBezTo>
                  <a:pt x="248" y="371"/>
                  <a:pt x="250" y="369"/>
                  <a:pt x="252" y="368"/>
                </a:cubicBezTo>
                <a:cubicBezTo>
                  <a:pt x="269" y="364"/>
                  <a:pt x="284" y="358"/>
                  <a:pt x="298" y="349"/>
                </a:cubicBezTo>
                <a:cubicBezTo>
                  <a:pt x="301" y="348"/>
                  <a:pt x="304" y="348"/>
                  <a:pt x="306" y="350"/>
                </a:cubicBezTo>
                <a:cubicBezTo>
                  <a:pt x="325" y="369"/>
                  <a:pt x="325" y="369"/>
                  <a:pt x="325" y="369"/>
                </a:cubicBezTo>
                <a:cubicBezTo>
                  <a:pt x="332" y="376"/>
                  <a:pt x="344" y="376"/>
                  <a:pt x="352" y="369"/>
                </a:cubicBezTo>
                <a:cubicBezTo>
                  <a:pt x="369" y="351"/>
                  <a:pt x="369" y="351"/>
                  <a:pt x="369" y="351"/>
                </a:cubicBezTo>
                <a:cubicBezTo>
                  <a:pt x="377" y="344"/>
                  <a:pt x="377" y="332"/>
                  <a:pt x="369" y="324"/>
                </a:cubicBezTo>
                <a:cubicBezTo>
                  <a:pt x="351" y="306"/>
                  <a:pt x="351" y="306"/>
                  <a:pt x="351" y="306"/>
                </a:cubicBezTo>
                <a:cubicBezTo>
                  <a:pt x="349" y="304"/>
                  <a:pt x="348" y="302"/>
                  <a:pt x="349" y="299"/>
                </a:cubicBezTo>
                <a:cubicBezTo>
                  <a:pt x="349" y="299"/>
                  <a:pt x="349" y="298"/>
                  <a:pt x="349" y="298"/>
                </a:cubicBezTo>
                <a:cubicBezTo>
                  <a:pt x="358" y="284"/>
                  <a:pt x="364" y="268"/>
                  <a:pt x="368" y="252"/>
                </a:cubicBezTo>
                <a:cubicBezTo>
                  <a:pt x="369" y="249"/>
                  <a:pt x="371" y="247"/>
                  <a:pt x="374" y="247"/>
                </a:cubicBezTo>
                <a:cubicBezTo>
                  <a:pt x="401" y="247"/>
                  <a:pt x="401" y="247"/>
                  <a:pt x="401" y="247"/>
                </a:cubicBezTo>
                <a:cubicBezTo>
                  <a:pt x="412" y="247"/>
                  <a:pt x="420" y="239"/>
                  <a:pt x="420" y="228"/>
                </a:cubicBezTo>
                <a:cubicBezTo>
                  <a:pt x="420" y="203"/>
                  <a:pt x="420" y="203"/>
                  <a:pt x="420" y="203"/>
                </a:cubicBezTo>
                <a:cubicBezTo>
                  <a:pt x="420" y="193"/>
                  <a:pt x="412" y="184"/>
                  <a:pt x="401" y="184"/>
                </a:cubicBezTo>
                <a:cubicBezTo>
                  <a:pt x="374" y="184"/>
                  <a:pt x="374" y="184"/>
                  <a:pt x="374" y="184"/>
                </a:cubicBezTo>
                <a:cubicBezTo>
                  <a:pt x="371" y="184"/>
                  <a:pt x="369" y="182"/>
                  <a:pt x="368" y="180"/>
                </a:cubicBezTo>
                <a:cubicBezTo>
                  <a:pt x="364" y="163"/>
                  <a:pt x="358" y="148"/>
                  <a:pt x="349" y="134"/>
                </a:cubicBezTo>
                <a:cubicBezTo>
                  <a:pt x="348" y="131"/>
                  <a:pt x="348" y="128"/>
                  <a:pt x="350" y="126"/>
                </a:cubicBezTo>
                <a:cubicBezTo>
                  <a:pt x="369" y="107"/>
                  <a:pt x="369" y="107"/>
                  <a:pt x="369" y="107"/>
                </a:cubicBezTo>
                <a:cubicBezTo>
                  <a:pt x="377" y="100"/>
                  <a:pt x="377" y="88"/>
                  <a:pt x="369" y="80"/>
                </a:cubicBezTo>
                <a:cubicBezTo>
                  <a:pt x="352" y="63"/>
                  <a:pt x="352" y="63"/>
                  <a:pt x="352" y="63"/>
                </a:cubicBezTo>
                <a:cubicBezTo>
                  <a:pt x="344" y="55"/>
                  <a:pt x="332" y="55"/>
                  <a:pt x="325" y="63"/>
                </a:cubicBezTo>
                <a:cubicBezTo>
                  <a:pt x="306" y="82"/>
                  <a:pt x="306" y="82"/>
                  <a:pt x="306" y="82"/>
                </a:cubicBezTo>
                <a:cubicBezTo>
                  <a:pt x="304" y="84"/>
                  <a:pt x="300" y="84"/>
                  <a:pt x="298" y="83"/>
                </a:cubicBezTo>
                <a:cubicBezTo>
                  <a:pt x="284" y="74"/>
                  <a:pt x="269" y="68"/>
                  <a:pt x="252" y="64"/>
                </a:cubicBezTo>
                <a:cubicBezTo>
                  <a:pt x="250" y="63"/>
                  <a:pt x="248" y="61"/>
                  <a:pt x="248" y="58"/>
                </a:cubicBezTo>
                <a:cubicBezTo>
                  <a:pt x="248" y="31"/>
                  <a:pt x="248" y="31"/>
                  <a:pt x="248" y="31"/>
                </a:cubicBezTo>
                <a:cubicBezTo>
                  <a:pt x="248" y="20"/>
                  <a:pt x="239" y="12"/>
                  <a:pt x="229" y="12"/>
                </a:cubicBezTo>
                <a:cubicBezTo>
                  <a:pt x="204" y="12"/>
                  <a:pt x="204" y="12"/>
                  <a:pt x="204" y="12"/>
                </a:cubicBezTo>
                <a:cubicBezTo>
                  <a:pt x="193" y="12"/>
                  <a:pt x="185" y="20"/>
                  <a:pt x="185" y="31"/>
                </a:cubicBezTo>
                <a:cubicBezTo>
                  <a:pt x="185" y="58"/>
                  <a:pt x="185" y="58"/>
                  <a:pt x="185" y="58"/>
                </a:cubicBezTo>
                <a:cubicBezTo>
                  <a:pt x="185" y="61"/>
                  <a:pt x="183" y="63"/>
                  <a:pt x="180" y="64"/>
                </a:cubicBezTo>
                <a:cubicBezTo>
                  <a:pt x="164" y="68"/>
                  <a:pt x="148" y="74"/>
                  <a:pt x="134" y="83"/>
                </a:cubicBezTo>
                <a:cubicBezTo>
                  <a:pt x="132" y="84"/>
                  <a:pt x="129" y="84"/>
                  <a:pt x="127" y="82"/>
                </a:cubicBezTo>
                <a:cubicBezTo>
                  <a:pt x="108" y="63"/>
                  <a:pt x="108" y="63"/>
                  <a:pt x="108" y="63"/>
                </a:cubicBezTo>
                <a:cubicBezTo>
                  <a:pt x="100" y="55"/>
                  <a:pt x="88" y="55"/>
                  <a:pt x="81" y="63"/>
                </a:cubicBezTo>
                <a:cubicBezTo>
                  <a:pt x="63" y="80"/>
                  <a:pt x="63" y="80"/>
                  <a:pt x="63" y="80"/>
                </a:cubicBezTo>
                <a:cubicBezTo>
                  <a:pt x="59" y="84"/>
                  <a:pt x="57" y="89"/>
                  <a:pt x="57" y="94"/>
                </a:cubicBezTo>
                <a:cubicBezTo>
                  <a:pt x="57" y="99"/>
                  <a:pt x="59" y="104"/>
                  <a:pt x="63" y="107"/>
                </a:cubicBezTo>
                <a:cubicBezTo>
                  <a:pt x="82" y="126"/>
                  <a:pt x="82" y="126"/>
                  <a:pt x="82" y="126"/>
                </a:cubicBezTo>
                <a:cubicBezTo>
                  <a:pt x="84" y="128"/>
                  <a:pt x="84" y="131"/>
                  <a:pt x="83" y="134"/>
                </a:cubicBezTo>
                <a:cubicBezTo>
                  <a:pt x="74" y="148"/>
                  <a:pt x="68" y="163"/>
                  <a:pt x="64" y="180"/>
                </a:cubicBezTo>
                <a:cubicBezTo>
                  <a:pt x="63" y="182"/>
                  <a:pt x="61" y="184"/>
                  <a:pt x="58" y="184"/>
                </a:cubicBezTo>
                <a:cubicBezTo>
                  <a:pt x="31" y="184"/>
                  <a:pt x="31" y="184"/>
                  <a:pt x="31" y="184"/>
                </a:cubicBezTo>
                <a:cubicBezTo>
                  <a:pt x="21" y="184"/>
                  <a:pt x="12" y="193"/>
                  <a:pt x="12" y="203"/>
                </a:cubicBezTo>
                <a:cubicBezTo>
                  <a:pt x="12" y="228"/>
                  <a:pt x="12" y="228"/>
                  <a:pt x="12" y="228"/>
                </a:cubicBezTo>
                <a:cubicBezTo>
                  <a:pt x="12" y="239"/>
                  <a:pt x="21" y="247"/>
                  <a:pt x="31" y="247"/>
                </a:cubicBezTo>
                <a:cubicBezTo>
                  <a:pt x="58" y="247"/>
                  <a:pt x="58" y="247"/>
                  <a:pt x="58" y="247"/>
                </a:cubicBezTo>
                <a:cubicBezTo>
                  <a:pt x="61" y="247"/>
                  <a:pt x="63" y="249"/>
                  <a:pt x="64" y="252"/>
                </a:cubicBezTo>
                <a:cubicBezTo>
                  <a:pt x="68" y="268"/>
                  <a:pt x="74" y="284"/>
                  <a:pt x="83" y="298"/>
                </a:cubicBezTo>
                <a:cubicBezTo>
                  <a:pt x="83" y="298"/>
                  <a:pt x="83" y="299"/>
                  <a:pt x="83" y="299"/>
                </a:cubicBezTo>
                <a:cubicBezTo>
                  <a:pt x="84" y="302"/>
                  <a:pt x="83" y="304"/>
                  <a:pt x="82" y="306"/>
                </a:cubicBezTo>
                <a:cubicBezTo>
                  <a:pt x="63" y="324"/>
                  <a:pt x="63" y="324"/>
                  <a:pt x="63" y="324"/>
                </a:cubicBezTo>
                <a:cubicBezTo>
                  <a:pt x="59" y="328"/>
                  <a:pt x="57" y="333"/>
                  <a:pt x="57" y="338"/>
                </a:cubicBezTo>
                <a:cubicBezTo>
                  <a:pt x="57" y="343"/>
                  <a:pt x="59" y="348"/>
                  <a:pt x="63" y="351"/>
                </a:cubicBezTo>
                <a:cubicBezTo>
                  <a:pt x="81" y="369"/>
                  <a:pt x="81" y="369"/>
                  <a:pt x="81" y="369"/>
                </a:cubicBezTo>
                <a:cubicBezTo>
                  <a:pt x="88" y="376"/>
                  <a:pt x="100" y="376"/>
                  <a:pt x="108" y="369"/>
                </a:cubicBezTo>
                <a:cubicBezTo>
                  <a:pt x="126" y="350"/>
                  <a:pt x="126" y="350"/>
                  <a:pt x="126" y="350"/>
                </a:cubicBezTo>
                <a:cubicBezTo>
                  <a:pt x="127" y="349"/>
                  <a:pt x="129" y="348"/>
                  <a:pt x="131" y="34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4" name="Google Shape;3124;p98"/>
          <p:cNvSpPr/>
          <p:nvPr/>
        </p:nvSpPr>
        <p:spPr>
          <a:xfrm>
            <a:off x="10996231" y="4207482"/>
            <a:ext cx="18534" cy="120466"/>
          </a:xfrm>
          <a:custGeom>
            <a:rect b="b" l="l" r="r" t="t"/>
            <a:pathLst>
              <a:path extrusionOk="0" h="99" w="15">
                <a:moveTo>
                  <a:pt x="6" y="99"/>
                </a:moveTo>
                <a:cubicBezTo>
                  <a:pt x="6" y="99"/>
                  <a:pt x="6" y="99"/>
                  <a:pt x="5" y="99"/>
                </a:cubicBezTo>
                <a:cubicBezTo>
                  <a:pt x="2" y="99"/>
                  <a:pt x="0" y="96"/>
                  <a:pt x="0" y="93"/>
                </a:cubicBezTo>
                <a:cubicBezTo>
                  <a:pt x="4" y="6"/>
                  <a:pt x="4" y="6"/>
                  <a:pt x="4" y="6"/>
                </a:cubicBezTo>
                <a:cubicBezTo>
                  <a:pt x="4" y="3"/>
                  <a:pt x="6" y="0"/>
                  <a:pt x="9" y="0"/>
                </a:cubicBezTo>
                <a:cubicBezTo>
                  <a:pt x="13" y="1"/>
                  <a:pt x="15" y="3"/>
                  <a:pt x="15" y="6"/>
                </a:cubicBezTo>
                <a:cubicBezTo>
                  <a:pt x="11" y="94"/>
                  <a:pt x="11" y="94"/>
                  <a:pt x="11" y="94"/>
                </a:cubicBezTo>
                <a:cubicBezTo>
                  <a:pt x="11" y="97"/>
                  <a:pt x="9" y="99"/>
                  <a:pt x="6" y="9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5" name="Google Shape;3125;p98"/>
          <p:cNvSpPr/>
          <p:nvPr/>
        </p:nvSpPr>
        <p:spPr>
          <a:xfrm>
            <a:off x="11240870" y="4207482"/>
            <a:ext cx="16681" cy="120466"/>
          </a:xfrm>
          <a:custGeom>
            <a:rect b="b" l="l" r="r" t="t"/>
            <a:pathLst>
              <a:path extrusionOk="0" h="99" w="15">
                <a:moveTo>
                  <a:pt x="9" y="99"/>
                </a:moveTo>
                <a:cubicBezTo>
                  <a:pt x="6" y="99"/>
                  <a:pt x="4" y="97"/>
                  <a:pt x="4" y="94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2" y="1"/>
                  <a:pt x="5" y="0"/>
                </a:cubicBezTo>
                <a:cubicBezTo>
                  <a:pt x="8" y="0"/>
                  <a:pt x="11" y="3"/>
                  <a:pt x="11" y="6"/>
                </a:cubicBezTo>
                <a:cubicBezTo>
                  <a:pt x="15" y="93"/>
                  <a:pt x="15" y="93"/>
                  <a:pt x="15" y="93"/>
                </a:cubicBezTo>
                <a:cubicBezTo>
                  <a:pt x="15" y="96"/>
                  <a:pt x="12" y="99"/>
                  <a:pt x="9" y="99"/>
                </a:cubicBezTo>
                <a:cubicBezTo>
                  <a:pt x="9" y="99"/>
                  <a:pt x="9" y="99"/>
                  <a:pt x="9" y="9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6" name="Google Shape;3126;p98"/>
          <p:cNvSpPr/>
          <p:nvPr/>
        </p:nvSpPr>
        <p:spPr>
          <a:xfrm>
            <a:off x="10922098" y="4116670"/>
            <a:ext cx="411438" cy="211277"/>
          </a:xfrm>
          <a:custGeom>
            <a:rect b="b" l="l" r="r" t="t"/>
            <a:pathLst>
              <a:path extrusionOk="0" h="174" w="340">
                <a:moveTo>
                  <a:pt x="307" y="174"/>
                </a:moveTo>
                <a:cubicBezTo>
                  <a:pt x="33" y="174"/>
                  <a:pt x="33" y="174"/>
                  <a:pt x="33" y="174"/>
                </a:cubicBezTo>
                <a:cubicBezTo>
                  <a:pt x="24" y="174"/>
                  <a:pt x="15" y="170"/>
                  <a:pt x="9" y="163"/>
                </a:cubicBezTo>
                <a:cubicBezTo>
                  <a:pt x="3" y="156"/>
                  <a:pt x="0" y="147"/>
                  <a:pt x="1" y="138"/>
                </a:cubicBezTo>
                <a:cubicBezTo>
                  <a:pt x="11" y="43"/>
                  <a:pt x="11" y="43"/>
                  <a:pt x="11" y="43"/>
                </a:cubicBezTo>
                <a:cubicBezTo>
                  <a:pt x="15" y="18"/>
                  <a:pt x="36" y="0"/>
                  <a:pt x="62" y="0"/>
                </a:cubicBezTo>
                <a:cubicBezTo>
                  <a:pt x="143" y="0"/>
                  <a:pt x="143" y="0"/>
                  <a:pt x="143" y="0"/>
                </a:cubicBezTo>
                <a:cubicBezTo>
                  <a:pt x="145" y="0"/>
                  <a:pt x="146" y="0"/>
                  <a:pt x="147" y="1"/>
                </a:cubicBezTo>
                <a:cubicBezTo>
                  <a:pt x="148" y="3"/>
                  <a:pt x="149" y="4"/>
                  <a:pt x="149" y="6"/>
                </a:cubicBezTo>
                <a:cubicBezTo>
                  <a:pt x="148" y="12"/>
                  <a:pt x="148" y="12"/>
                  <a:pt x="148" y="12"/>
                </a:cubicBezTo>
                <a:cubicBezTo>
                  <a:pt x="147" y="18"/>
                  <a:pt x="150" y="27"/>
                  <a:pt x="153" y="30"/>
                </a:cubicBezTo>
                <a:cubicBezTo>
                  <a:pt x="157" y="35"/>
                  <a:pt x="163" y="38"/>
                  <a:pt x="170" y="38"/>
                </a:cubicBezTo>
                <a:cubicBezTo>
                  <a:pt x="176" y="38"/>
                  <a:pt x="183" y="35"/>
                  <a:pt x="187" y="30"/>
                </a:cubicBezTo>
                <a:cubicBezTo>
                  <a:pt x="190" y="27"/>
                  <a:pt x="192" y="18"/>
                  <a:pt x="192" y="12"/>
                </a:cubicBezTo>
                <a:cubicBezTo>
                  <a:pt x="191" y="6"/>
                  <a:pt x="191" y="6"/>
                  <a:pt x="191" y="6"/>
                </a:cubicBezTo>
                <a:cubicBezTo>
                  <a:pt x="191" y="4"/>
                  <a:pt x="191" y="3"/>
                  <a:pt x="192" y="1"/>
                </a:cubicBezTo>
                <a:cubicBezTo>
                  <a:pt x="193" y="0"/>
                  <a:pt x="195" y="0"/>
                  <a:pt x="197" y="0"/>
                </a:cubicBezTo>
                <a:cubicBezTo>
                  <a:pt x="278" y="0"/>
                  <a:pt x="278" y="0"/>
                  <a:pt x="278" y="0"/>
                </a:cubicBezTo>
                <a:cubicBezTo>
                  <a:pt x="303" y="0"/>
                  <a:pt x="325" y="18"/>
                  <a:pt x="328" y="43"/>
                </a:cubicBezTo>
                <a:cubicBezTo>
                  <a:pt x="339" y="138"/>
                  <a:pt x="339" y="138"/>
                  <a:pt x="339" y="138"/>
                </a:cubicBezTo>
                <a:cubicBezTo>
                  <a:pt x="340" y="147"/>
                  <a:pt x="337" y="156"/>
                  <a:pt x="331" y="163"/>
                </a:cubicBezTo>
                <a:cubicBezTo>
                  <a:pt x="325" y="170"/>
                  <a:pt x="316" y="174"/>
                  <a:pt x="307" y="174"/>
                </a:cubicBezTo>
                <a:close/>
                <a:moveTo>
                  <a:pt x="62" y="11"/>
                </a:moveTo>
                <a:cubicBezTo>
                  <a:pt x="42" y="11"/>
                  <a:pt x="25" y="25"/>
                  <a:pt x="22" y="45"/>
                </a:cubicBezTo>
                <a:cubicBezTo>
                  <a:pt x="12" y="140"/>
                  <a:pt x="12" y="140"/>
                  <a:pt x="12" y="140"/>
                </a:cubicBezTo>
                <a:cubicBezTo>
                  <a:pt x="11" y="145"/>
                  <a:pt x="13" y="151"/>
                  <a:pt x="17" y="156"/>
                </a:cubicBezTo>
                <a:cubicBezTo>
                  <a:pt x="21" y="160"/>
                  <a:pt x="27" y="163"/>
                  <a:pt x="33" y="163"/>
                </a:cubicBezTo>
                <a:cubicBezTo>
                  <a:pt x="307" y="163"/>
                  <a:pt x="307" y="163"/>
                  <a:pt x="307" y="163"/>
                </a:cubicBezTo>
                <a:cubicBezTo>
                  <a:pt x="313" y="163"/>
                  <a:pt x="319" y="160"/>
                  <a:pt x="323" y="156"/>
                </a:cubicBezTo>
                <a:cubicBezTo>
                  <a:pt x="327" y="151"/>
                  <a:pt x="328" y="145"/>
                  <a:pt x="328" y="140"/>
                </a:cubicBezTo>
                <a:cubicBezTo>
                  <a:pt x="318" y="44"/>
                  <a:pt x="318" y="44"/>
                  <a:pt x="318" y="44"/>
                </a:cubicBezTo>
                <a:cubicBezTo>
                  <a:pt x="315" y="25"/>
                  <a:pt x="298" y="11"/>
                  <a:pt x="278" y="11"/>
                </a:cubicBezTo>
                <a:cubicBezTo>
                  <a:pt x="203" y="11"/>
                  <a:pt x="203" y="11"/>
                  <a:pt x="203" y="11"/>
                </a:cubicBezTo>
                <a:cubicBezTo>
                  <a:pt x="203" y="11"/>
                  <a:pt x="203" y="11"/>
                  <a:pt x="203" y="11"/>
                </a:cubicBezTo>
                <a:cubicBezTo>
                  <a:pt x="204" y="20"/>
                  <a:pt x="200" y="31"/>
                  <a:pt x="195" y="37"/>
                </a:cubicBezTo>
                <a:cubicBezTo>
                  <a:pt x="189" y="45"/>
                  <a:pt x="180" y="49"/>
                  <a:pt x="170" y="49"/>
                </a:cubicBezTo>
                <a:cubicBezTo>
                  <a:pt x="170" y="49"/>
                  <a:pt x="170" y="49"/>
                  <a:pt x="170" y="49"/>
                </a:cubicBezTo>
                <a:cubicBezTo>
                  <a:pt x="160" y="49"/>
                  <a:pt x="151" y="45"/>
                  <a:pt x="144" y="37"/>
                </a:cubicBezTo>
                <a:cubicBezTo>
                  <a:pt x="139" y="31"/>
                  <a:pt x="136" y="20"/>
                  <a:pt x="137" y="11"/>
                </a:cubicBezTo>
                <a:cubicBezTo>
                  <a:pt x="137" y="11"/>
                  <a:pt x="137" y="11"/>
                  <a:pt x="137" y="11"/>
                </a:cubicBezTo>
                <a:lnTo>
                  <a:pt x="62" y="1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7" name="Google Shape;3127;p98"/>
          <p:cNvSpPr/>
          <p:nvPr/>
        </p:nvSpPr>
        <p:spPr>
          <a:xfrm>
            <a:off x="11087045" y="4085164"/>
            <a:ext cx="81544" cy="90813"/>
          </a:xfrm>
          <a:custGeom>
            <a:rect b="b" l="l" r="r" t="t"/>
            <a:pathLst>
              <a:path extrusionOk="0" h="76" w="68">
                <a:moveTo>
                  <a:pt x="34" y="76"/>
                </a:moveTo>
                <a:cubicBezTo>
                  <a:pt x="25" y="76"/>
                  <a:pt x="17" y="73"/>
                  <a:pt x="10" y="67"/>
                </a:cubicBezTo>
                <a:cubicBezTo>
                  <a:pt x="3" y="59"/>
                  <a:pt x="0" y="49"/>
                  <a:pt x="1" y="39"/>
                </a:cubicBezTo>
                <a:cubicBezTo>
                  <a:pt x="5" y="5"/>
                  <a:pt x="5" y="5"/>
                  <a:pt x="5" y="5"/>
                </a:cubicBezTo>
                <a:cubicBezTo>
                  <a:pt x="5" y="3"/>
                  <a:pt x="6" y="2"/>
                  <a:pt x="7" y="1"/>
                </a:cubicBezTo>
                <a:cubicBezTo>
                  <a:pt x="8" y="0"/>
                  <a:pt x="10" y="0"/>
                  <a:pt x="12" y="0"/>
                </a:cubicBezTo>
                <a:cubicBezTo>
                  <a:pt x="17" y="2"/>
                  <a:pt x="22" y="2"/>
                  <a:pt x="27" y="2"/>
                </a:cubicBezTo>
                <a:cubicBezTo>
                  <a:pt x="40" y="2"/>
                  <a:pt x="40" y="2"/>
                  <a:pt x="40" y="2"/>
                </a:cubicBezTo>
                <a:cubicBezTo>
                  <a:pt x="46" y="2"/>
                  <a:pt x="51" y="2"/>
                  <a:pt x="56" y="0"/>
                </a:cubicBezTo>
                <a:cubicBezTo>
                  <a:pt x="58" y="0"/>
                  <a:pt x="59" y="0"/>
                  <a:pt x="61" y="1"/>
                </a:cubicBezTo>
                <a:cubicBezTo>
                  <a:pt x="62" y="2"/>
                  <a:pt x="63" y="3"/>
                  <a:pt x="63" y="5"/>
                </a:cubicBezTo>
                <a:cubicBezTo>
                  <a:pt x="67" y="39"/>
                  <a:pt x="67" y="39"/>
                  <a:pt x="67" y="39"/>
                </a:cubicBezTo>
                <a:cubicBezTo>
                  <a:pt x="67" y="39"/>
                  <a:pt x="67" y="39"/>
                  <a:pt x="67" y="39"/>
                </a:cubicBezTo>
                <a:cubicBezTo>
                  <a:pt x="68" y="49"/>
                  <a:pt x="65" y="59"/>
                  <a:pt x="57" y="67"/>
                </a:cubicBezTo>
                <a:cubicBezTo>
                  <a:pt x="51" y="73"/>
                  <a:pt x="42" y="76"/>
                  <a:pt x="34" y="76"/>
                </a:cubicBezTo>
                <a:close/>
                <a:moveTo>
                  <a:pt x="15" y="12"/>
                </a:moveTo>
                <a:cubicBezTo>
                  <a:pt x="12" y="41"/>
                  <a:pt x="12" y="41"/>
                  <a:pt x="12" y="41"/>
                </a:cubicBezTo>
                <a:cubicBezTo>
                  <a:pt x="11" y="47"/>
                  <a:pt x="13" y="54"/>
                  <a:pt x="18" y="59"/>
                </a:cubicBezTo>
                <a:cubicBezTo>
                  <a:pt x="27" y="67"/>
                  <a:pt x="41" y="67"/>
                  <a:pt x="50" y="59"/>
                </a:cubicBezTo>
                <a:cubicBezTo>
                  <a:pt x="54" y="54"/>
                  <a:pt x="57" y="47"/>
                  <a:pt x="56" y="41"/>
                </a:cubicBezTo>
                <a:cubicBezTo>
                  <a:pt x="56" y="41"/>
                  <a:pt x="56" y="41"/>
                  <a:pt x="56" y="41"/>
                </a:cubicBezTo>
                <a:cubicBezTo>
                  <a:pt x="53" y="12"/>
                  <a:pt x="53" y="12"/>
                  <a:pt x="53" y="12"/>
                </a:cubicBezTo>
                <a:cubicBezTo>
                  <a:pt x="49" y="13"/>
                  <a:pt x="44" y="13"/>
                  <a:pt x="40" y="13"/>
                </a:cubicBezTo>
                <a:cubicBezTo>
                  <a:pt x="27" y="13"/>
                  <a:pt x="27" y="13"/>
                  <a:pt x="27" y="13"/>
                </a:cubicBezTo>
                <a:cubicBezTo>
                  <a:pt x="23" y="13"/>
                  <a:pt x="19" y="13"/>
                  <a:pt x="15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8" name="Google Shape;3128;p98"/>
          <p:cNvSpPr/>
          <p:nvPr/>
        </p:nvSpPr>
        <p:spPr>
          <a:xfrm>
            <a:off x="11037005" y="3920220"/>
            <a:ext cx="179772" cy="179772"/>
          </a:xfrm>
          <a:custGeom>
            <a:rect b="b" l="l" r="r" t="t"/>
            <a:pathLst>
              <a:path extrusionOk="0" h="149" w="149">
                <a:moveTo>
                  <a:pt x="81" y="149"/>
                </a:moveTo>
                <a:cubicBezTo>
                  <a:pt x="68" y="149"/>
                  <a:pt x="68" y="149"/>
                  <a:pt x="68" y="149"/>
                </a:cubicBezTo>
                <a:cubicBezTo>
                  <a:pt x="62" y="149"/>
                  <a:pt x="56" y="148"/>
                  <a:pt x="50" y="147"/>
                </a:cubicBezTo>
                <a:cubicBezTo>
                  <a:pt x="21" y="138"/>
                  <a:pt x="0" y="111"/>
                  <a:pt x="0" y="81"/>
                </a:cubicBezTo>
                <a:cubicBezTo>
                  <a:pt x="0" y="58"/>
                  <a:pt x="0" y="58"/>
                  <a:pt x="0" y="58"/>
                </a:cubicBezTo>
                <a:cubicBezTo>
                  <a:pt x="0" y="26"/>
                  <a:pt x="26" y="0"/>
                  <a:pt x="58" y="0"/>
                </a:cubicBezTo>
                <a:cubicBezTo>
                  <a:pt x="92" y="0"/>
                  <a:pt x="92" y="0"/>
                  <a:pt x="92" y="0"/>
                </a:cubicBezTo>
                <a:cubicBezTo>
                  <a:pt x="124" y="0"/>
                  <a:pt x="149" y="26"/>
                  <a:pt x="149" y="58"/>
                </a:cubicBezTo>
                <a:cubicBezTo>
                  <a:pt x="149" y="81"/>
                  <a:pt x="149" y="81"/>
                  <a:pt x="149" y="81"/>
                </a:cubicBezTo>
                <a:cubicBezTo>
                  <a:pt x="149" y="111"/>
                  <a:pt x="129" y="138"/>
                  <a:pt x="100" y="147"/>
                </a:cubicBezTo>
                <a:cubicBezTo>
                  <a:pt x="94" y="148"/>
                  <a:pt x="88" y="149"/>
                  <a:pt x="81" y="149"/>
                </a:cubicBezTo>
                <a:close/>
                <a:moveTo>
                  <a:pt x="58" y="11"/>
                </a:moveTo>
                <a:cubicBezTo>
                  <a:pt x="32" y="11"/>
                  <a:pt x="11" y="32"/>
                  <a:pt x="11" y="58"/>
                </a:cubicBezTo>
                <a:cubicBezTo>
                  <a:pt x="11" y="81"/>
                  <a:pt x="11" y="81"/>
                  <a:pt x="11" y="81"/>
                </a:cubicBezTo>
                <a:cubicBezTo>
                  <a:pt x="11" y="107"/>
                  <a:pt x="28" y="129"/>
                  <a:pt x="53" y="136"/>
                </a:cubicBezTo>
                <a:cubicBezTo>
                  <a:pt x="58" y="138"/>
                  <a:pt x="63" y="138"/>
                  <a:pt x="68" y="138"/>
                </a:cubicBezTo>
                <a:cubicBezTo>
                  <a:pt x="81" y="138"/>
                  <a:pt x="81" y="138"/>
                  <a:pt x="81" y="138"/>
                </a:cubicBezTo>
                <a:cubicBezTo>
                  <a:pt x="87" y="138"/>
                  <a:pt x="92" y="138"/>
                  <a:pt x="97" y="136"/>
                </a:cubicBezTo>
                <a:cubicBezTo>
                  <a:pt x="121" y="129"/>
                  <a:pt x="138" y="107"/>
                  <a:pt x="138" y="81"/>
                </a:cubicBezTo>
                <a:cubicBezTo>
                  <a:pt x="138" y="58"/>
                  <a:pt x="138" y="58"/>
                  <a:pt x="138" y="58"/>
                </a:cubicBezTo>
                <a:cubicBezTo>
                  <a:pt x="138" y="32"/>
                  <a:pt x="118" y="11"/>
                  <a:pt x="92" y="11"/>
                </a:cubicBezTo>
                <a:lnTo>
                  <a:pt x="58" y="1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9" name="Google Shape;3129;p98"/>
          <p:cNvSpPr/>
          <p:nvPr/>
        </p:nvSpPr>
        <p:spPr>
          <a:xfrm>
            <a:off x="6844828" y="1896023"/>
            <a:ext cx="220243" cy="163806"/>
          </a:xfrm>
          <a:custGeom>
            <a:rect b="b" l="l" r="r" t="t"/>
            <a:pathLst>
              <a:path extrusionOk="0" h="163" w="218">
                <a:moveTo>
                  <a:pt x="90" y="163"/>
                </a:moveTo>
                <a:cubicBezTo>
                  <a:pt x="89" y="163"/>
                  <a:pt x="87" y="162"/>
                  <a:pt x="86" y="161"/>
                </a:cubicBezTo>
                <a:cubicBezTo>
                  <a:pt x="2" y="77"/>
                  <a:pt x="2" y="77"/>
                  <a:pt x="2" y="77"/>
                </a:cubicBezTo>
                <a:cubicBezTo>
                  <a:pt x="0" y="75"/>
                  <a:pt x="0" y="71"/>
                  <a:pt x="2" y="68"/>
                </a:cubicBezTo>
                <a:cubicBezTo>
                  <a:pt x="31" y="39"/>
                  <a:pt x="31" y="39"/>
                  <a:pt x="31" y="39"/>
                </a:cubicBezTo>
                <a:cubicBezTo>
                  <a:pt x="33" y="37"/>
                  <a:pt x="38" y="37"/>
                  <a:pt x="40" y="39"/>
                </a:cubicBezTo>
                <a:cubicBezTo>
                  <a:pt x="90" y="90"/>
                  <a:pt x="90" y="90"/>
                  <a:pt x="90" y="90"/>
                </a:cubicBezTo>
                <a:cubicBezTo>
                  <a:pt x="177" y="2"/>
                  <a:pt x="177" y="2"/>
                  <a:pt x="177" y="2"/>
                </a:cubicBezTo>
                <a:cubicBezTo>
                  <a:pt x="180" y="0"/>
                  <a:pt x="184" y="0"/>
                  <a:pt x="186" y="2"/>
                </a:cubicBezTo>
                <a:cubicBezTo>
                  <a:pt x="215" y="32"/>
                  <a:pt x="215" y="32"/>
                  <a:pt x="215" y="32"/>
                </a:cubicBezTo>
                <a:cubicBezTo>
                  <a:pt x="218" y="34"/>
                  <a:pt x="218" y="38"/>
                  <a:pt x="215" y="40"/>
                </a:cubicBezTo>
                <a:cubicBezTo>
                  <a:pt x="95" y="161"/>
                  <a:pt x="95" y="161"/>
                  <a:pt x="95" y="161"/>
                </a:cubicBezTo>
                <a:cubicBezTo>
                  <a:pt x="93" y="162"/>
                  <a:pt x="92" y="163"/>
                  <a:pt x="90" y="163"/>
                </a:cubicBezTo>
                <a:close/>
                <a:moveTo>
                  <a:pt x="15" y="73"/>
                </a:moveTo>
                <a:cubicBezTo>
                  <a:pt x="90" y="148"/>
                  <a:pt x="90" y="148"/>
                  <a:pt x="90" y="148"/>
                </a:cubicBezTo>
                <a:cubicBezTo>
                  <a:pt x="202" y="36"/>
                  <a:pt x="202" y="36"/>
                  <a:pt x="202" y="36"/>
                </a:cubicBezTo>
                <a:cubicBezTo>
                  <a:pt x="182" y="15"/>
                  <a:pt x="182" y="15"/>
                  <a:pt x="182" y="15"/>
                </a:cubicBezTo>
                <a:cubicBezTo>
                  <a:pt x="95" y="103"/>
                  <a:pt x="95" y="103"/>
                  <a:pt x="95" y="103"/>
                </a:cubicBezTo>
                <a:cubicBezTo>
                  <a:pt x="92" y="105"/>
                  <a:pt x="88" y="105"/>
                  <a:pt x="86" y="103"/>
                </a:cubicBezTo>
                <a:cubicBezTo>
                  <a:pt x="35" y="52"/>
                  <a:pt x="35" y="52"/>
                  <a:pt x="35" y="52"/>
                </a:cubicBezTo>
                <a:lnTo>
                  <a:pt x="15" y="7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0" name="Google Shape;3130;p98"/>
          <p:cNvSpPr/>
          <p:nvPr/>
        </p:nvSpPr>
        <p:spPr>
          <a:xfrm>
            <a:off x="6734708" y="1750418"/>
            <a:ext cx="440483" cy="436817"/>
          </a:xfrm>
          <a:custGeom>
            <a:rect b="b" l="l" r="r" t="t"/>
            <a:pathLst>
              <a:path extrusionOk="0" h="433" w="436">
                <a:moveTo>
                  <a:pt x="218" y="433"/>
                </a:moveTo>
                <a:cubicBezTo>
                  <a:pt x="208" y="433"/>
                  <a:pt x="199" y="429"/>
                  <a:pt x="191" y="422"/>
                </a:cubicBezTo>
                <a:cubicBezTo>
                  <a:pt x="184" y="415"/>
                  <a:pt x="174" y="413"/>
                  <a:pt x="164" y="416"/>
                </a:cubicBezTo>
                <a:cubicBezTo>
                  <a:pt x="146" y="424"/>
                  <a:pt x="124" y="415"/>
                  <a:pt x="116" y="397"/>
                </a:cubicBezTo>
                <a:cubicBezTo>
                  <a:pt x="116" y="396"/>
                  <a:pt x="116" y="396"/>
                  <a:pt x="116" y="396"/>
                </a:cubicBezTo>
                <a:cubicBezTo>
                  <a:pt x="112" y="387"/>
                  <a:pt x="103" y="381"/>
                  <a:pt x="93" y="381"/>
                </a:cubicBezTo>
                <a:cubicBezTo>
                  <a:pt x="92" y="381"/>
                  <a:pt x="92" y="381"/>
                  <a:pt x="92" y="381"/>
                </a:cubicBezTo>
                <a:cubicBezTo>
                  <a:pt x="72" y="381"/>
                  <a:pt x="55" y="364"/>
                  <a:pt x="55" y="344"/>
                </a:cubicBezTo>
                <a:cubicBezTo>
                  <a:pt x="55" y="334"/>
                  <a:pt x="49" y="325"/>
                  <a:pt x="40" y="321"/>
                </a:cubicBezTo>
                <a:cubicBezTo>
                  <a:pt x="31" y="317"/>
                  <a:pt x="24" y="310"/>
                  <a:pt x="20" y="301"/>
                </a:cubicBezTo>
                <a:cubicBezTo>
                  <a:pt x="16" y="292"/>
                  <a:pt x="16" y="282"/>
                  <a:pt x="20" y="273"/>
                </a:cubicBezTo>
                <a:cubicBezTo>
                  <a:pt x="20" y="272"/>
                  <a:pt x="20" y="272"/>
                  <a:pt x="20" y="272"/>
                </a:cubicBezTo>
                <a:cubicBezTo>
                  <a:pt x="24" y="263"/>
                  <a:pt x="22" y="252"/>
                  <a:pt x="15" y="245"/>
                </a:cubicBezTo>
                <a:cubicBezTo>
                  <a:pt x="14" y="244"/>
                  <a:pt x="14" y="244"/>
                  <a:pt x="14" y="244"/>
                </a:cubicBezTo>
                <a:cubicBezTo>
                  <a:pt x="0" y="230"/>
                  <a:pt x="0" y="206"/>
                  <a:pt x="14" y="192"/>
                </a:cubicBezTo>
                <a:cubicBezTo>
                  <a:pt x="21" y="185"/>
                  <a:pt x="23" y="174"/>
                  <a:pt x="19" y="165"/>
                </a:cubicBezTo>
                <a:cubicBezTo>
                  <a:pt x="11" y="146"/>
                  <a:pt x="20" y="125"/>
                  <a:pt x="39" y="117"/>
                </a:cubicBezTo>
                <a:cubicBezTo>
                  <a:pt x="40" y="116"/>
                  <a:pt x="40" y="116"/>
                  <a:pt x="40" y="116"/>
                </a:cubicBezTo>
                <a:cubicBezTo>
                  <a:pt x="49" y="113"/>
                  <a:pt x="55" y="104"/>
                  <a:pt x="55" y="94"/>
                </a:cubicBezTo>
                <a:cubicBezTo>
                  <a:pt x="55" y="93"/>
                  <a:pt x="55" y="93"/>
                  <a:pt x="55" y="93"/>
                </a:cubicBezTo>
                <a:cubicBezTo>
                  <a:pt x="55" y="72"/>
                  <a:pt x="72" y="56"/>
                  <a:pt x="92" y="56"/>
                </a:cubicBezTo>
                <a:cubicBezTo>
                  <a:pt x="102" y="56"/>
                  <a:pt x="111" y="50"/>
                  <a:pt x="115" y="40"/>
                </a:cubicBezTo>
                <a:cubicBezTo>
                  <a:pt x="123" y="22"/>
                  <a:pt x="144" y="13"/>
                  <a:pt x="163" y="20"/>
                </a:cubicBezTo>
                <a:cubicBezTo>
                  <a:pt x="164" y="21"/>
                  <a:pt x="164" y="21"/>
                  <a:pt x="164" y="21"/>
                </a:cubicBezTo>
                <a:cubicBezTo>
                  <a:pt x="173" y="24"/>
                  <a:pt x="184" y="22"/>
                  <a:pt x="191" y="15"/>
                </a:cubicBezTo>
                <a:cubicBezTo>
                  <a:pt x="191" y="15"/>
                  <a:pt x="191" y="15"/>
                  <a:pt x="191" y="15"/>
                </a:cubicBezTo>
                <a:cubicBezTo>
                  <a:pt x="206" y="0"/>
                  <a:pt x="229" y="0"/>
                  <a:pt x="244" y="15"/>
                </a:cubicBezTo>
                <a:cubicBezTo>
                  <a:pt x="251" y="22"/>
                  <a:pt x="261" y="24"/>
                  <a:pt x="271" y="20"/>
                </a:cubicBezTo>
                <a:cubicBezTo>
                  <a:pt x="289" y="12"/>
                  <a:pt x="311" y="21"/>
                  <a:pt x="319" y="40"/>
                </a:cubicBezTo>
                <a:cubicBezTo>
                  <a:pt x="319" y="41"/>
                  <a:pt x="319" y="41"/>
                  <a:pt x="319" y="41"/>
                </a:cubicBezTo>
                <a:cubicBezTo>
                  <a:pt x="323" y="50"/>
                  <a:pt x="332" y="56"/>
                  <a:pt x="342" y="56"/>
                </a:cubicBezTo>
                <a:cubicBezTo>
                  <a:pt x="343" y="56"/>
                  <a:pt x="343" y="56"/>
                  <a:pt x="343" y="56"/>
                </a:cubicBezTo>
                <a:cubicBezTo>
                  <a:pt x="363" y="56"/>
                  <a:pt x="380" y="72"/>
                  <a:pt x="380" y="93"/>
                </a:cubicBezTo>
                <a:cubicBezTo>
                  <a:pt x="380" y="103"/>
                  <a:pt x="386" y="112"/>
                  <a:pt x="395" y="116"/>
                </a:cubicBezTo>
                <a:cubicBezTo>
                  <a:pt x="404" y="119"/>
                  <a:pt x="412" y="126"/>
                  <a:pt x="415" y="136"/>
                </a:cubicBezTo>
                <a:cubicBezTo>
                  <a:pt x="419" y="145"/>
                  <a:pt x="419" y="155"/>
                  <a:pt x="415" y="164"/>
                </a:cubicBezTo>
                <a:cubicBezTo>
                  <a:pt x="415" y="165"/>
                  <a:pt x="415" y="165"/>
                  <a:pt x="415" y="165"/>
                </a:cubicBezTo>
                <a:cubicBezTo>
                  <a:pt x="411" y="174"/>
                  <a:pt x="413" y="184"/>
                  <a:pt x="420" y="191"/>
                </a:cubicBezTo>
                <a:cubicBezTo>
                  <a:pt x="421" y="192"/>
                  <a:pt x="421" y="192"/>
                  <a:pt x="421" y="192"/>
                </a:cubicBezTo>
                <a:cubicBezTo>
                  <a:pt x="436" y="206"/>
                  <a:pt x="436" y="230"/>
                  <a:pt x="421" y="244"/>
                </a:cubicBezTo>
                <a:cubicBezTo>
                  <a:pt x="421" y="244"/>
                  <a:pt x="421" y="244"/>
                  <a:pt x="421" y="244"/>
                </a:cubicBezTo>
                <a:cubicBezTo>
                  <a:pt x="414" y="251"/>
                  <a:pt x="412" y="262"/>
                  <a:pt x="416" y="271"/>
                </a:cubicBezTo>
                <a:cubicBezTo>
                  <a:pt x="424" y="290"/>
                  <a:pt x="415" y="312"/>
                  <a:pt x="396" y="320"/>
                </a:cubicBezTo>
                <a:cubicBezTo>
                  <a:pt x="395" y="320"/>
                  <a:pt x="395" y="320"/>
                  <a:pt x="395" y="320"/>
                </a:cubicBezTo>
                <a:cubicBezTo>
                  <a:pt x="386" y="324"/>
                  <a:pt x="380" y="333"/>
                  <a:pt x="380" y="343"/>
                </a:cubicBezTo>
                <a:cubicBezTo>
                  <a:pt x="380" y="344"/>
                  <a:pt x="380" y="344"/>
                  <a:pt x="380" y="344"/>
                </a:cubicBezTo>
                <a:cubicBezTo>
                  <a:pt x="380" y="364"/>
                  <a:pt x="363" y="381"/>
                  <a:pt x="343" y="381"/>
                </a:cubicBezTo>
                <a:cubicBezTo>
                  <a:pt x="333" y="381"/>
                  <a:pt x="324" y="387"/>
                  <a:pt x="320" y="396"/>
                </a:cubicBezTo>
                <a:cubicBezTo>
                  <a:pt x="316" y="405"/>
                  <a:pt x="309" y="412"/>
                  <a:pt x="300" y="416"/>
                </a:cubicBezTo>
                <a:cubicBezTo>
                  <a:pt x="291" y="420"/>
                  <a:pt x="281" y="420"/>
                  <a:pt x="272" y="416"/>
                </a:cubicBezTo>
                <a:cubicBezTo>
                  <a:pt x="271" y="416"/>
                  <a:pt x="271" y="416"/>
                  <a:pt x="271" y="416"/>
                </a:cubicBezTo>
                <a:cubicBezTo>
                  <a:pt x="262" y="412"/>
                  <a:pt x="251" y="414"/>
                  <a:pt x="244" y="421"/>
                </a:cubicBezTo>
                <a:cubicBezTo>
                  <a:pt x="244" y="422"/>
                  <a:pt x="244" y="422"/>
                  <a:pt x="244" y="422"/>
                </a:cubicBezTo>
                <a:cubicBezTo>
                  <a:pt x="236" y="429"/>
                  <a:pt x="227" y="433"/>
                  <a:pt x="218" y="433"/>
                </a:cubicBezTo>
                <a:close/>
                <a:moveTo>
                  <a:pt x="174" y="402"/>
                </a:moveTo>
                <a:cubicBezTo>
                  <a:pt x="184" y="402"/>
                  <a:pt x="193" y="406"/>
                  <a:pt x="200" y="413"/>
                </a:cubicBezTo>
                <a:cubicBezTo>
                  <a:pt x="210" y="423"/>
                  <a:pt x="225" y="423"/>
                  <a:pt x="235" y="413"/>
                </a:cubicBezTo>
                <a:cubicBezTo>
                  <a:pt x="236" y="412"/>
                  <a:pt x="236" y="412"/>
                  <a:pt x="236" y="412"/>
                </a:cubicBezTo>
                <a:cubicBezTo>
                  <a:pt x="246" y="402"/>
                  <a:pt x="262" y="399"/>
                  <a:pt x="276" y="404"/>
                </a:cubicBezTo>
                <a:cubicBezTo>
                  <a:pt x="277" y="405"/>
                  <a:pt x="277" y="405"/>
                  <a:pt x="277" y="405"/>
                </a:cubicBezTo>
                <a:cubicBezTo>
                  <a:pt x="283" y="407"/>
                  <a:pt x="289" y="407"/>
                  <a:pt x="295" y="405"/>
                </a:cubicBezTo>
                <a:cubicBezTo>
                  <a:pt x="302" y="402"/>
                  <a:pt x="306" y="397"/>
                  <a:pt x="309" y="391"/>
                </a:cubicBezTo>
                <a:cubicBezTo>
                  <a:pt x="315" y="377"/>
                  <a:pt x="328" y="368"/>
                  <a:pt x="343" y="368"/>
                </a:cubicBezTo>
                <a:cubicBezTo>
                  <a:pt x="357" y="368"/>
                  <a:pt x="368" y="357"/>
                  <a:pt x="368" y="344"/>
                </a:cubicBezTo>
                <a:cubicBezTo>
                  <a:pt x="368" y="343"/>
                  <a:pt x="368" y="343"/>
                  <a:pt x="368" y="343"/>
                </a:cubicBezTo>
                <a:cubicBezTo>
                  <a:pt x="368" y="328"/>
                  <a:pt x="377" y="314"/>
                  <a:pt x="390" y="309"/>
                </a:cubicBezTo>
                <a:cubicBezTo>
                  <a:pt x="391" y="308"/>
                  <a:pt x="391" y="308"/>
                  <a:pt x="391" y="308"/>
                </a:cubicBezTo>
                <a:cubicBezTo>
                  <a:pt x="404" y="303"/>
                  <a:pt x="410" y="289"/>
                  <a:pt x="404" y="276"/>
                </a:cubicBezTo>
                <a:cubicBezTo>
                  <a:pt x="399" y="262"/>
                  <a:pt x="402" y="246"/>
                  <a:pt x="412" y="236"/>
                </a:cubicBezTo>
                <a:cubicBezTo>
                  <a:pt x="422" y="226"/>
                  <a:pt x="422" y="210"/>
                  <a:pt x="412" y="201"/>
                </a:cubicBezTo>
                <a:cubicBezTo>
                  <a:pt x="412" y="200"/>
                  <a:pt x="412" y="200"/>
                  <a:pt x="412" y="200"/>
                </a:cubicBezTo>
                <a:cubicBezTo>
                  <a:pt x="401" y="190"/>
                  <a:pt x="398" y="174"/>
                  <a:pt x="404" y="160"/>
                </a:cubicBezTo>
                <a:cubicBezTo>
                  <a:pt x="404" y="159"/>
                  <a:pt x="404" y="159"/>
                  <a:pt x="404" y="159"/>
                </a:cubicBezTo>
                <a:cubicBezTo>
                  <a:pt x="407" y="153"/>
                  <a:pt x="407" y="146"/>
                  <a:pt x="404" y="140"/>
                </a:cubicBezTo>
                <a:cubicBezTo>
                  <a:pt x="401" y="134"/>
                  <a:pt x="397" y="129"/>
                  <a:pt x="391" y="127"/>
                </a:cubicBezTo>
                <a:cubicBezTo>
                  <a:pt x="377" y="121"/>
                  <a:pt x="368" y="108"/>
                  <a:pt x="368" y="93"/>
                </a:cubicBezTo>
                <a:cubicBezTo>
                  <a:pt x="368" y="79"/>
                  <a:pt x="357" y="68"/>
                  <a:pt x="343" y="68"/>
                </a:cubicBezTo>
                <a:cubicBezTo>
                  <a:pt x="342" y="68"/>
                  <a:pt x="342" y="68"/>
                  <a:pt x="342" y="68"/>
                </a:cubicBezTo>
                <a:cubicBezTo>
                  <a:pt x="327" y="68"/>
                  <a:pt x="314" y="59"/>
                  <a:pt x="308" y="45"/>
                </a:cubicBezTo>
                <a:cubicBezTo>
                  <a:pt x="308" y="45"/>
                  <a:pt x="308" y="45"/>
                  <a:pt x="308" y="45"/>
                </a:cubicBezTo>
                <a:cubicBezTo>
                  <a:pt x="302" y="32"/>
                  <a:pt x="288" y="26"/>
                  <a:pt x="275" y="31"/>
                </a:cubicBezTo>
                <a:cubicBezTo>
                  <a:pt x="262" y="37"/>
                  <a:pt x="246" y="34"/>
                  <a:pt x="235" y="23"/>
                </a:cubicBezTo>
                <a:cubicBezTo>
                  <a:pt x="225" y="14"/>
                  <a:pt x="210" y="14"/>
                  <a:pt x="200" y="23"/>
                </a:cubicBezTo>
                <a:cubicBezTo>
                  <a:pt x="199" y="24"/>
                  <a:pt x="199" y="24"/>
                  <a:pt x="199" y="24"/>
                </a:cubicBezTo>
                <a:cubicBezTo>
                  <a:pt x="189" y="35"/>
                  <a:pt x="173" y="38"/>
                  <a:pt x="159" y="32"/>
                </a:cubicBezTo>
                <a:cubicBezTo>
                  <a:pt x="159" y="32"/>
                  <a:pt x="159" y="32"/>
                  <a:pt x="159" y="32"/>
                </a:cubicBezTo>
                <a:cubicBezTo>
                  <a:pt x="146" y="27"/>
                  <a:pt x="131" y="33"/>
                  <a:pt x="126" y="45"/>
                </a:cubicBezTo>
                <a:cubicBezTo>
                  <a:pt x="121" y="59"/>
                  <a:pt x="107" y="68"/>
                  <a:pt x="92" y="68"/>
                </a:cubicBezTo>
                <a:cubicBezTo>
                  <a:pt x="78" y="68"/>
                  <a:pt x="67" y="79"/>
                  <a:pt x="67" y="93"/>
                </a:cubicBezTo>
                <a:cubicBezTo>
                  <a:pt x="67" y="94"/>
                  <a:pt x="67" y="94"/>
                  <a:pt x="67" y="94"/>
                </a:cubicBezTo>
                <a:cubicBezTo>
                  <a:pt x="67" y="109"/>
                  <a:pt x="58" y="122"/>
                  <a:pt x="45" y="128"/>
                </a:cubicBezTo>
                <a:cubicBezTo>
                  <a:pt x="44" y="128"/>
                  <a:pt x="44" y="128"/>
                  <a:pt x="44" y="128"/>
                </a:cubicBezTo>
                <a:cubicBezTo>
                  <a:pt x="31" y="133"/>
                  <a:pt x="25" y="148"/>
                  <a:pt x="31" y="160"/>
                </a:cubicBezTo>
                <a:cubicBezTo>
                  <a:pt x="36" y="174"/>
                  <a:pt x="33" y="190"/>
                  <a:pt x="23" y="201"/>
                </a:cubicBezTo>
                <a:cubicBezTo>
                  <a:pt x="13" y="210"/>
                  <a:pt x="13" y="226"/>
                  <a:pt x="23" y="236"/>
                </a:cubicBezTo>
                <a:cubicBezTo>
                  <a:pt x="23" y="236"/>
                  <a:pt x="23" y="236"/>
                  <a:pt x="23" y="236"/>
                </a:cubicBezTo>
                <a:cubicBezTo>
                  <a:pt x="34" y="247"/>
                  <a:pt x="37" y="263"/>
                  <a:pt x="31" y="276"/>
                </a:cubicBezTo>
                <a:cubicBezTo>
                  <a:pt x="31" y="277"/>
                  <a:pt x="31" y="277"/>
                  <a:pt x="31" y="277"/>
                </a:cubicBezTo>
                <a:cubicBezTo>
                  <a:pt x="28" y="283"/>
                  <a:pt x="29" y="290"/>
                  <a:pt x="31" y="296"/>
                </a:cubicBezTo>
                <a:cubicBezTo>
                  <a:pt x="34" y="302"/>
                  <a:pt x="38" y="307"/>
                  <a:pt x="44" y="309"/>
                </a:cubicBezTo>
                <a:cubicBezTo>
                  <a:pt x="58" y="315"/>
                  <a:pt x="67" y="329"/>
                  <a:pt x="67" y="344"/>
                </a:cubicBezTo>
                <a:cubicBezTo>
                  <a:pt x="67" y="357"/>
                  <a:pt x="78" y="368"/>
                  <a:pt x="92" y="368"/>
                </a:cubicBezTo>
                <a:cubicBezTo>
                  <a:pt x="93" y="368"/>
                  <a:pt x="93" y="368"/>
                  <a:pt x="93" y="368"/>
                </a:cubicBezTo>
                <a:cubicBezTo>
                  <a:pt x="108" y="368"/>
                  <a:pt x="121" y="377"/>
                  <a:pt x="127" y="391"/>
                </a:cubicBezTo>
                <a:cubicBezTo>
                  <a:pt x="127" y="392"/>
                  <a:pt x="127" y="392"/>
                  <a:pt x="127" y="392"/>
                </a:cubicBezTo>
                <a:cubicBezTo>
                  <a:pt x="133" y="404"/>
                  <a:pt x="147" y="410"/>
                  <a:pt x="160" y="405"/>
                </a:cubicBezTo>
                <a:cubicBezTo>
                  <a:pt x="164" y="403"/>
                  <a:pt x="169" y="402"/>
                  <a:pt x="174" y="402"/>
                </a:cubicBezTo>
                <a:close/>
                <a:moveTo>
                  <a:pt x="417" y="240"/>
                </a:moveTo>
                <a:cubicBezTo>
                  <a:pt x="417" y="240"/>
                  <a:pt x="417" y="240"/>
                  <a:pt x="417" y="2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1" name="Google Shape;3131;p98"/>
          <p:cNvSpPr/>
          <p:nvPr/>
        </p:nvSpPr>
        <p:spPr>
          <a:xfrm>
            <a:off x="10922098" y="1750417"/>
            <a:ext cx="411438" cy="411437"/>
          </a:xfrm>
          <a:custGeom>
            <a:rect b="b" l="l" r="r" t="t"/>
            <a:pathLst>
              <a:path extrusionOk="0" h="331" w="331">
                <a:moveTo>
                  <a:pt x="165" y="331"/>
                </a:moveTo>
                <a:cubicBezTo>
                  <a:pt x="74" y="331"/>
                  <a:pt x="0" y="257"/>
                  <a:pt x="0" y="165"/>
                </a:cubicBezTo>
                <a:cubicBezTo>
                  <a:pt x="0" y="74"/>
                  <a:pt x="74" y="0"/>
                  <a:pt x="165" y="0"/>
                </a:cubicBezTo>
                <a:cubicBezTo>
                  <a:pt x="257" y="0"/>
                  <a:pt x="331" y="74"/>
                  <a:pt x="331" y="165"/>
                </a:cubicBezTo>
                <a:cubicBezTo>
                  <a:pt x="331" y="257"/>
                  <a:pt x="257" y="331"/>
                  <a:pt x="165" y="331"/>
                </a:cubicBezTo>
                <a:close/>
                <a:moveTo>
                  <a:pt x="165" y="11"/>
                </a:moveTo>
                <a:cubicBezTo>
                  <a:pt x="80" y="11"/>
                  <a:pt x="11" y="80"/>
                  <a:pt x="11" y="165"/>
                </a:cubicBezTo>
                <a:cubicBezTo>
                  <a:pt x="11" y="250"/>
                  <a:pt x="80" y="320"/>
                  <a:pt x="165" y="320"/>
                </a:cubicBezTo>
                <a:cubicBezTo>
                  <a:pt x="251" y="320"/>
                  <a:pt x="320" y="250"/>
                  <a:pt x="320" y="165"/>
                </a:cubicBezTo>
                <a:cubicBezTo>
                  <a:pt x="320" y="80"/>
                  <a:pt x="251" y="11"/>
                  <a:pt x="165" y="1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2" name="Google Shape;3132;p98"/>
          <p:cNvSpPr/>
          <p:nvPr/>
        </p:nvSpPr>
        <p:spPr>
          <a:xfrm>
            <a:off x="10984667" y="1805403"/>
            <a:ext cx="288196" cy="68256"/>
          </a:xfrm>
          <a:custGeom>
            <a:rect b="b" l="l" r="r" t="t"/>
            <a:pathLst>
              <a:path extrusionOk="0" h="55" w="232">
                <a:moveTo>
                  <a:pt x="115" y="55"/>
                </a:moveTo>
                <a:cubicBezTo>
                  <a:pt x="73" y="55"/>
                  <a:pt x="33" y="40"/>
                  <a:pt x="2" y="11"/>
                </a:cubicBezTo>
                <a:cubicBezTo>
                  <a:pt x="0" y="9"/>
                  <a:pt x="0" y="5"/>
                  <a:pt x="2" y="3"/>
                </a:cubicBezTo>
                <a:cubicBezTo>
                  <a:pt x="4" y="1"/>
                  <a:pt x="8" y="1"/>
                  <a:pt x="10" y="3"/>
                </a:cubicBezTo>
                <a:cubicBezTo>
                  <a:pt x="39" y="30"/>
                  <a:pt x="76" y="45"/>
                  <a:pt x="115" y="45"/>
                </a:cubicBezTo>
                <a:cubicBezTo>
                  <a:pt x="155" y="45"/>
                  <a:pt x="193" y="29"/>
                  <a:pt x="222" y="2"/>
                </a:cubicBezTo>
                <a:cubicBezTo>
                  <a:pt x="224" y="0"/>
                  <a:pt x="228" y="0"/>
                  <a:pt x="230" y="2"/>
                </a:cubicBezTo>
                <a:cubicBezTo>
                  <a:pt x="232" y="4"/>
                  <a:pt x="232" y="8"/>
                  <a:pt x="229" y="10"/>
                </a:cubicBezTo>
                <a:cubicBezTo>
                  <a:pt x="199" y="39"/>
                  <a:pt x="158" y="55"/>
                  <a:pt x="115" y="5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3" name="Google Shape;3133;p98"/>
          <p:cNvSpPr/>
          <p:nvPr/>
        </p:nvSpPr>
        <p:spPr>
          <a:xfrm>
            <a:off x="10986565" y="2036720"/>
            <a:ext cx="284404" cy="66362"/>
          </a:xfrm>
          <a:custGeom>
            <a:rect b="b" l="l" r="r" t="t"/>
            <a:pathLst>
              <a:path extrusionOk="0" h="54" w="229">
                <a:moveTo>
                  <a:pt x="6" y="54"/>
                </a:moveTo>
                <a:cubicBezTo>
                  <a:pt x="4" y="54"/>
                  <a:pt x="3" y="54"/>
                  <a:pt x="2" y="53"/>
                </a:cubicBezTo>
                <a:cubicBezTo>
                  <a:pt x="0" y="50"/>
                  <a:pt x="0" y="47"/>
                  <a:pt x="2" y="45"/>
                </a:cubicBezTo>
                <a:cubicBezTo>
                  <a:pt x="33" y="16"/>
                  <a:pt x="73" y="0"/>
                  <a:pt x="114" y="0"/>
                </a:cubicBezTo>
                <a:cubicBezTo>
                  <a:pt x="156" y="0"/>
                  <a:pt x="196" y="16"/>
                  <a:pt x="226" y="44"/>
                </a:cubicBezTo>
                <a:cubicBezTo>
                  <a:pt x="228" y="46"/>
                  <a:pt x="229" y="49"/>
                  <a:pt x="227" y="52"/>
                </a:cubicBezTo>
                <a:cubicBezTo>
                  <a:pt x="224" y="54"/>
                  <a:pt x="221" y="54"/>
                  <a:pt x="219" y="52"/>
                </a:cubicBezTo>
                <a:cubicBezTo>
                  <a:pt x="190" y="26"/>
                  <a:pt x="153" y="11"/>
                  <a:pt x="114" y="11"/>
                </a:cubicBezTo>
                <a:cubicBezTo>
                  <a:pt x="75" y="11"/>
                  <a:pt x="38" y="26"/>
                  <a:pt x="9" y="53"/>
                </a:cubicBezTo>
                <a:cubicBezTo>
                  <a:pt x="8" y="54"/>
                  <a:pt x="7" y="54"/>
                  <a:pt x="6" y="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4" name="Google Shape;3134;p98"/>
          <p:cNvSpPr/>
          <p:nvPr/>
        </p:nvSpPr>
        <p:spPr>
          <a:xfrm>
            <a:off x="11016902" y="1750417"/>
            <a:ext cx="221835" cy="411437"/>
          </a:xfrm>
          <a:custGeom>
            <a:rect b="b" l="l" r="r" t="t"/>
            <a:pathLst>
              <a:path extrusionOk="0" h="331" w="179">
                <a:moveTo>
                  <a:pt x="89" y="331"/>
                </a:moveTo>
                <a:cubicBezTo>
                  <a:pt x="39" y="331"/>
                  <a:pt x="0" y="258"/>
                  <a:pt x="0" y="165"/>
                </a:cubicBezTo>
                <a:cubicBezTo>
                  <a:pt x="0" y="73"/>
                  <a:pt x="39" y="0"/>
                  <a:pt x="89" y="0"/>
                </a:cubicBezTo>
                <a:cubicBezTo>
                  <a:pt x="140" y="0"/>
                  <a:pt x="179" y="73"/>
                  <a:pt x="179" y="165"/>
                </a:cubicBezTo>
                <a:cubicBezTo>
                  <a:pt x="179" y="258"/>
                  <a:pt x="140" y="331"/>
                  <a:pt x="89" y="331"/>
                </a:cubicBezTo>
                <a:close/>
                <a:moveTo>
                  <a:pt x="89" y="11"/>
                </a:moveTo>
                <a:cubicBezTo>
                  <a:pt x="46" y="11"/>
                  <a:pt x="11" y="80"/>
                  <a:pt x="11" y="165"/>
                </a:cubicBezTo>
                <a:cubicBezTo>
                  <a:pt x="11" y="250"/>
                  <a:pt x="46" y="320"/>
                  <a:pt x="89" y="320"/>
                </a:cubicBezTo>
                <a:cubicBezTo>
                  <a:pt x="133" y="320"/>
                  <a:pt x="168" y="250"/>
                  <a:pt x="168" y="165"/>
                </a:cubicBezTo>
                <a:cubicBezTo>
                  <a:pt x="168" y="80"/>
                  <a:pt x="133" y="11"/>
                  <a:pt x="89" y="1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5" name="Google Shape;3135;p98"/>
          <p:cNvSpPr/>
          <p:nvPr/>
        </p:nvSpPr>
        <p:spPr>
          <a:xfrm>
            <a:off x="10922098" y="1949501"/>
            <a:ext cx="411438" cy="13274"/>
          </a:xfrm>
          <a:custGeom>
            <a:rect b="b" l="l" r="r" t="t"/>
            <a:pathLst>
              <a:path extrusionOk="0" h="11" w="331">
                <a:moveTo>
                  <a:pt x="325" y="11"/>
                </a:moveTo>
                <a:cubicBezTo>
                  <a:pt x="6" y="11"/>
                  <a:pt x="6" y="11"/>
                  <a:pt x="6" y="11"/>
                </a:cubicBezTo>
                <a:cubicBezTo>
                  <a:pt x="3" y="11"/>
                  <a:pt x="0" y="9"/>
                  <a:pt x="0" y="5"/>
                </a:cubicBezTo>
                <a:cubicBezTo>
                  <a:pt x="0" y="2"/>
                  <a:pt x="3" y="0"/>
                  <a:pt x="6" y="0"/>
                </a:cubicBezTo>
                <a:cubicBezTo>
                  <a:pt x="325" y="0"/>
                  <a:pt x="325" y="0"/>
                  <a:pt x="325" y="0"/>
                </a:cubicBezTo>
                <a:cubicBezTo>
                  <a:pt x="328" y="0"/>
                  <a:pt x="331" y="2"/>
                  <a:pt x="331" y="5"/>
                </a:cubicBezTo>
                <a:cubicBezTo>
                  <a:pt x="331" y="9"/>
                  <a:pt x="328" y="11"/>
                  <a:pt x="325" y="1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6" name="Google Shape;3136;p98"/>
          <p:cNvSpPr/>
          <p:nvPr/>
        </p:nvSpPr>
        <p:spPr>
          <a:xfrm>
            <a:off x="11121182" y="1750417"/>
            <a:ext cx="13274" cy="411437"/>
          </a:xfrm>
          <a:custGeom>
            <a:rect b="b" l="l" r="r" t="t"/>
            <a:pathLst>
              <a:path extrusionOk="0" h="331" w="11">
                <a:moveTo>
                  <a:pt x="5" y="331"/>
                </a:moveTo>
                <a:cubicBezTo>
                  <a:pt x="2" y="331"/>
                  <a:pt x="0" y="328"/>
                  <a:pt x="0" y="325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2" y="0"/>
                  <a:pt x="5" y="0"/>
                </a:cubicBezTo>
                <a:cubicBezTo>
                  <a:pt x="9" y="0"/>
                  <a:pt x="11" y="3"/>
                  <a:pt x="11" y="6"/>
                </a:cubicBezTo>
                <a:cubicBezTo>
                  <a:pt x="11" y="325"/>
                  <a:pt x="11" y="325"/>
                  <a:pt x="11" y="325"/>
                </a:cubicBezTo>
                <a:cubicBezTo>
                  <a:pt x="11" y="328"/>
                  <a:pt x="9" y="331"/>
                  <a:pt x="5" y="33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0" name="Shape 3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1" name="Google Shape;3141;p99"/>
          <p:cNvSpPr txBox="1"/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Case Study</a:t>
            </a:r>
            <a:endParaRPr/>
          </a:p>
        </p:txBody>
      </p:sp>
      <p:sp>
        <p:nvSpPr>
          <p:cNvPr id="3142" name="Google Shape;3142;p99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3" name="Google Shape;3143;p99"/>
          <p:cNvSpPr txBox="1"/>
          <p:nvPr/>
        </p:nvSpPr>
        <p:spPr>
          <a:xfrm>
            <a:off x="6276489" y="4010675"/>
            <a:ext cx="1843875" cy="2154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3144" name="Google Shape;3144;p99"/>
          <p:cNvSpPr txBox="1"/>
          <p:nvPr/>
        </p:nvSpPr>
        <p:spPr>
          <a:xfrm>
            <a:off x="6276489" y="4240597"/>
            <a:ext cx="1843875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145" name="Google Shape;3145;p99"/>
          <p:cNvSpPr/>
          <p:nvPr/>
        </p:nvSpPr>
        <p:spPr>
          <a:xfrm>
            <a:off x="5168003" y="3789394"/>
            <a:ext cx="855949" cy="85594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6" name="Google Shape;3146;p99"/>
          <p:cNvSpPr txBox="1"/>
          <p:nvPr/>
        </p:nvSpPr>
        <p:spPr>
          <a:xfrm>
            <a:off x="9936937" y="4010675"/>
            <a:ext cx="1843875" cy="2154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3147" name="Google Shape;3147;p99"/>
          <p:cNvSpPr txBox="1"/>
          <p:nvPr/>
        </p:nvSpPr>
        <p:spPr>
          <a:xfrm>
            <a:off x="9936937" y="4240597"/>
            <a:ext cx="1843875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148" name="Google Shape;3148;p99"/>
          <p:cNvSpPr/>
          <p:nvPr/>
        </p:nvSpPr>
        <p:spPr>
          <a:xfrm>
            <a:off x="8828446" y="3789394"/>
            <a:ext cx="855949" cy="85594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9" name="Google Shape;3149;p99"/>
          <p:cNvSpPr/>
          <p:nvPr/>
        </p:nvSpPr>
        <p:spPr>
          <a:xfrm>
            <a:off x="5358642" y="3977659"/>
            <a:ext cx="370244" cy="374992"/>
          </a:xfrm>
          <a:custGeom>
            <a:rect b="b" l="l" r="r" t="t"/>
            <a:pathLst>
              <a:path extrusionOk="0" h="285" w="285">
                <a:moveTo>
                  <a:pt x="142" y="285"/>
                </a:moveTo>
                <a:cubicBezTo>
                  <a:pt x="64" y="285"/>
                  <a:pt x="0" y="221"/>
                  <a:pt x="0" y="143"/>
                </a:cubicBezTo>
                <a:cubicBezTo>
                  <a:pt x="0" y="64"/>
                  <a:pt x="64" y="0"/>
                  <a:pt x="142" y="0"/>
                </a:cubicBezTo>
                <a:cubicBezTo>
                  <a:pt x="221" y="0"/>
                  <a:pt x="285" y="64"/>
                  <a:pt x="285" y="143"/>
                </a:cubicBezTo>
                <a:cubicBezTo>
                  <a:pt x="285" y="221"/>
                  <a:pt x="221" y="285"/>
                  <a:pt x="142" y="285"/>
                </a:cubicBezTo>
                <a:close/>
                <a:moveTo>
                  <a:pt x="142" y="12"/>
                </a:moveTo>
                <a:cubicBezTo>
                  <a:pt x="70" y="12"/>
                  <a:pt x="12" y="71"/>
                  <a:pt x="12" y="143"/>
                </a:cubicBezTo>
                <a:cubicBezTo>
                  <a:pt x="12" y="214"/>
                  <a:pt x="70" y="273"/>
                  <a:pt x="142" y="273"/>
                </a:cubicBezTo>
                <a:cubicBezTo>
                  <a:pt x="214" y="273"/>
                  <a:pt x="273" y="214"/>
                  <a:pt x="273" y="143"/>
                </a:cubicBezTo>
                <a:cubicBezTo>
                  <a:pt x="273" y="71"/>
                  <a:pt x="214" y="12"/>
                  <a:pt x="142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0" name="Google Shape;3150;p99"/>
          <p:cNvSpPr/>
          <p:nvPr/>
        </p:nvSpPr>
        <p:spPr>
          <a:xfrm>
            <a:off x="5643444" y="4262459"/>
            <a:ext cx="189869" cy="194618"/>
          </a:xfrm>
          <a:custGeom>
            <a:rect b="b" l="l" r="r" t="t"/>
            <a:pathLst>
              <a:path extrusionOk="0" h="146" w="145">
                <a:moveTo>
                  <a:pt x="119" y="146"/>
                </a:moveTo>
                <a:cubicBezTo>
                  <a:pt x="112" y="146"/>
                  <a:pt x="105" y="143"/>
                  <a:pt x="100" y="138"/>
                </a:cubicBezTo>
                <a:cubicBezTo>
                  <a:pt x="2" y="40"/>
                  <a:pt x="2" y="40"/>
                  <a:pt x="2" y="40"/>
                </a:cubicBezTo>
                <a:cubicBezTo>
                  <a:pt x="0" y="38"/>
                  <a:pt x="0" y="34"/>
                  <a:pt x="2" y="32"/>
                </a:cubicBezTo>
                <a:cubicBezTo>
                  <a:pt x="31" y="3"/>
                  <a:pt x="31" y="3"/>
                  <a:pt x="31" y="3"/>
                </a:cubicBezTo>
                <a:cubicBezTo>
                  <a:pt x="34" y="0"/>
                  <a:pt x="38" y="0"/>
                  <a:pt x="40" y="3"/>
                </a:cubicBezTo>
                <a:cubicBezTo>
                  <a:pt x="138" y="100"/>
                  <a:pt x="138" y="100"/>
                  <a:pt x="138" y="100"/>
                </a:cubicBezTo>
                <a:cubicBezTo>
                  <a:pt x="143" y="105"/>
                  <a:pt x="145" y="112"/>
                  <a:pt x="145" y="119"/>
                </a:cubicBezTo>
                <a:cubicBezTo>
                  <a:pt x="145" y="126"/>
                  <a:pt x="143" y="133"/>
                  <a:pt x="138" y="138"/>
                </a:cubicBezTo>
                <a:cubicBezTo>
                  <a:pt x="132" y="143"/>
                  <a:pt x="126" y="146"/>
                  <a:pt x="119" y="146"/>
                </a:cubicBezTo>
                <a:close/>
                <a:moveTo>
                  <a:pt x="15" y="36"/>
                </a:moveTo>
                <a:cubicBezTo>
                  <a:pt x="109" y="129"/>
                  <a:pt x="109" y="129"/>
                  <a:pt x="109" y="129"/>
                </a:cubicBezTo>
                <a:cubicBezTo>
                  <a:pt x="109" y="129"/>
                  <a:pt x="109" y="129"/>
                  <a:pt x="109" y="129"/>
                </a:cubicBezTo>
                <a:cubicBezTo>
                  <a:pt x="114" y="135"/>
                  <a:pt x="123" y="135"/>
                  <a:pt x="129" y="129"/>
                </a:cubicBezTo>
                <a:cubicBezTo>
                  <a:pt x="132" y="126"/>
                  <a:pt x="133" y="123"/>
                  <a:pt x="133" y="119"/>
                </a:cubicBezTo>
                <a:cubicBezTo>
                  <a:pt x="133" y="115"/>
                  <a:pt x="132" y="112"/>
                  <a:pt x="129" y="109"/>
                </a:cubicBezTo>
                <a:cubicBezTo>
                  <a:pt x="36" y="16"/>
                  <a:pt x="36" y="16"/>
                  <a:pt x="36" y="16"/>
                </a:cubicBezTo>
                <a:lnTo>
                  <a:pt x="15" y="3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1" name="Google Shape;3151;p99"/>
          <p:cNvSpPr/>
          <p:nvPr/>
        </p:nvSpPr>
        <p:spPr>
          <a:xfrm>
            <a:off x="5420350" y="4039366"/>
            <a:ext cx="132907" cy="132907"/>
          </a:xfrm>
          <a:custGeom>
            <a:rect b="b" l="l" r="r" t="t"/>
            <a:pathLst>
              <a:path extrusionOk="0" h="100" w="99">
                <a:moveTo>
                  <a:pt x="6" y="100"/>
                </a:moveTo>
                <a:cubicBezTo>
                  <a:pt x="3" y="100"/>
                  <a:pt x="0" y="97"/>
                  <a:pt x="0" y="94"/>
                </a:cubicBezTo>
                <a:cubicBezTo>
                  <a:pt x="0" y="42"/>
                  <a:pt x="42" y="0"/>
                  <a:pt x="93" y="0"/>
                </a:cubicBezTo>
                <a:cubicBezTo>
                  <a:pt x="97" y="0"/>
                  <a:pt x="99" y="3"/>
                  <a:pt x="99" y="6"/>
                </a:cubicBezTo>
                <a:cubicBezTo>
                  <a:pt x="99" y="10"/>
                  <a:pt x="97" y="12"/>
                  <a:pt x="93" y="12"/>
                </a:cubicBezTo>
                <a:cubicBezTo>
                  <a:pt x="48" y="12"/>
                  <a:pt x="12" y="49"/>
                  <a:pt x="12" y="94"/>
                </a:cubicBezTo>
                <a:cubicBezTo>
                  <a:pt x="12" y="97"/>
                  <a:pt x="9" y="100"/>
                  <a:pt x="6" y="10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2" name="Google Shape;3152;p99"/>
          <p:cNvSpPr/>
          <p:nvPr/>
        </p:nvSpPr>
        <p:spPr>
          <a:xfrm>
            <a:off x="9128811" y="4133002"/>
            <a:ext cx="255219" cy="189822"/>
          </a:xfrm>
          <a:custGeom>
            <a:rect b="b" l="l" r="r" t="t"/>
            <a:pathLst>
              <a:path extrusionOk="0" h="163" w="218">
                <a:moveTo>
                  <a:pt x="90" y="163"/>
                </a:moveTo>
                <a:cubicBezTo>
                  <a:pt x="89" y="163"/>
                  <a:pt x="87" y="162"/>
                  <a:pt x="86" y="161"/>
                </a:cubicBezTo>
                <a:cubicBezTo>
                  <a:pt x="2" y="77"/>
                  <a:pt x="2" y="77"/>
                  <a:pt x="2" y="77"/>
                </a:cubicBezTo>
                <a:cubicBezTo>
                  <a:pt x="0" y="75"/>
                  <a:pt x="0" y="71"/>
                  <a:pt x="2" y="68"/>
                </a:cubicBezTo>
                <a:cubicBezTo>
                  <a:pt x="31" y="39"/>
                  <a:pt x="31" y="39"/>
                  <a:pt x="31" y="39"/>
                </a:cubicBezTo>
                <a:cubicBezTo>
                  <a:pt x="33" y="37"/>
                  <a:pt x="38" y="37"/>
                  <a:pt x="40" y="39"/>
                </a:cubicBezTo>
                <a:cubicBezTo>
                  <a:pt x="90" y="90"/>
                  <a:pt x="90" y="90"/>
                  <a:pt x="90" y="90"/>
                </a:cubicBezTo>
                <a:cubicBezTo>
                  <a:pt x="177" y="2"/>
                  <a:pt x="177" y="2"/>
                  <a:pt x="177" y="2"/>
                </a:cubicBezTo>
                <a:cubicBezTo>
                  <a:pt x="180" y="0"/>
                  <a:pt x="184" y="0"/>
                  <a:pt x="186" y="2"/>
                </a:cubicBezTo>
                <a:cubicBezTo>
                  <a:pt x="215" y="32"/>
                  <a:pt x="215" y="32"/>
                  <a:pt x="215" y="32"/>
                </a:cubicBezTo>
                <a:cubicBezTo>
                  <a:pt x="218" y="34"/>
                  <a:pt x="218" y="38"/>
                  <a:pt x="215" y="40"/>
                </a:cubicBezTo>
                <a:cubicBezTo>
                  <a:pt x="95" y="161"/>
                  <a:pt x="95" y="161"/>
                  <a:pt x="95" y="161"/>
                </a:cubicBezTo>
                <a:cubicBezTo>
                  <a:pt x="93" y="162"/>
                  <a:pt x="92" y="163"/>
                  <a:pt x="90" y="163"/>
                </a:cubicBezTo>
                <a:close/>
                <a:moveTo>
                  <a:pt x="15" y="73"/>
                </a:moveTo>
                <a:cubicBezTo>
                  <a:pt x="90" y="148"/>
                  <a:pt x="90" y="148"/>
                  <a:pt x="90" y="148"/>
                </a:cubicBezTo>
                <a:cubicBezTo>
                  <a:pt x="202" y="36"/>
                  <a:pt x="202" y="36"/>
                  <a:pt x="202" y="36"/>
                </a:cubicBezTo>
                <a:cubicBezTo>
                  <a:pt x="182" y="15"/>
                  <a:pt x="182" y="15"/>
                  <a:pt x="182" y="15"/>
                </a:cubicBezTo>
                <a:cubicBezTo>
                  <a:pt x="95" y="103"/>
                  <a:pt x="95" y="103"/>
                  <a:pt x="95" y="103"/>
                </a:cubicBezTo>
                <a:cubicBezTo>
                  <a:pt x="92" y="105"/>
                  <a:pt x="88" y="105"/>
                  <a:pt x="86" y="103"/>
                </a:cubicBezTo>
                <a:cubicBezTo>
                  <a:pt x="35" y="52"/>
                  <a:pt x="35" y="52"/>
                  <a:pt x="35" y="52"/>
                </a:cubicBezTo>
                <a:lnTo>
                  <a:pt x="15" y="7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3" name="Google Shape;3153;p99"/>
          <p:cNvSpPr/>
          <p:nvPr/>
        </p:nvSpPr>
        <p:spPr>
          <a:xfrm>
            <a:off x="9001200" y="3964274"/>
            <a:ext cx="510438" cy="506186"/>
          </a:xfrm>
          <a:custGeom>
            <a:rect b="b" l="l" r="r" t="t"/>
            <a:pathLst>
              <a:path extrusionOk="0" h="433" w="436">
                <a:moveTo>
                  <a:pt x="218" y="433"/>
                </a:moveTo>
                <a:cubicBezTo>
                  <a:pt x="208" y="433"/>
                  <a:pt x="199" y="429"/>
                  <a:pt x="191" y="422"/>
                </a:cubicBezTo>
                <a:cubicBezTo>
                  <a:pt x="184" y="415"/>
                  <a:pt x="174" y="413"/>
                  <a:pt x="164" y="416"/>
                </a:cubicBezTo>
                <a:cubicBezTo>
                  <a:pt x="146" y="424"/>
                  <a:pt x="124" y="415"/>
                  <a:pt x="116" y="397"/>
                </a:cubicBezTo>
                <a:cubicBezTo>
                  <a:pt x="116" y="396"/>
                  <a:pt x="116" y="396"/>
                  <a:pt x="116" y="396"/>
                </a:cubicBezTo>
                <a:cubicBezTo>
                  <a:pt x="112" y="387"/>
                  <a:pt x="103" y="381"/>
                  <a:pt x="93" y="381"/>
                </a:cubicBezTo>
                <a:cubicBezTo>
                  <a:pt x="92" y="381"/>
                  <a:pt x="92" y="381"/>
                  <a:pt x="92" y="381"/>
                </a:cubicBezTo>
                <a:cubicBezTo>
                  <a:pt x="72" y="381"/>
                  <a:pt x="55" y="364"/>
                  <a:pt x="55" y="344"/>
                </a:cubicBezTo>
                <a:cubicBezTo>
                  <a:pt x="55" y="334"/>
                  <a:pt x="49" y="325"/>
                  <a:pt x="40" y="321"/>
                </a:cubicBezTo>
                <a:cubicBezTo>
                  <a:pt x="31" y="317"/>
                  <a:pt x="24" y="310"/>
                  <a:pt x="20" y="301"/>
                </a:cubicBezTo>
                <a:cubicBezTo>
                  <a:pt x="16" y="292"/>
                  <a:pt x="16" y="282"/>
                  <a:pt x="20" y="273"/>
                </a:cubicBezTo>
                <a:cubicBezTo>
                  <a:pt x="20" y="272"/>
                  <a:pt x="20" y="272"/>
                  <a:pt x="20" y="272"/>
                </a:cubicBezTo>
                <a:cubicBezTo>
                  <a:pt x="24" y="263"/>
                  <a:pt x="22" y="252"/>
                  <a:pt x="15" y="245"/>
                </a:cubicBezTo>
                <a:cubicBezTo>
                  <a:pt x="14" y="244"/>
                  <a:pt x="14" y="244"/>
                  <a:pt x="14" y="244"/>
                </a:cubicBezTo>
                <a:cubicBezTo>
                  <a:pt x="0" y="230"/>
                  <a:pt x="0" y="206"/>
                  <a:pt x="14" y="192"/>
                </a:cubicBezTo>
                <a:cubicBezTo>
                  <a:pt x="21" y="185"/>
                  <a:pt x="23" y="174"/>
                  <a:pt x="19" y="165"/>
                </a:cubicBezTo>
                <a:cubicBezTo>
                  <a:pt x="11" y="146"/>
                  <a:pt x="20" y="125"/>
                  <a:pt x="39" y="117"/>
                </a:cubicBezTo>
                <a:cubicBezTo>
                  <a:pt x="40" y="116"/>
                  <a:pt x="40" y="116"/>
                  <a:pt x="40" y="116"/>
                </a:cubicBezTo>
                <a:cubicBezTo>
                  <a:pt x="49" y="113"/>
                  <a:pt x="55" y="104"/>
                  <a:pt x="55" y="94"/>
                </a:cubicBezTo>
                <a:cubicBezTo>
                  <a:pt x="55" y="93"/>
                  <a:pt x="55" y="93"/>
                  <a:pt x="55" y="93"/>
                </a:cubicBezTo>
                <a:cubicBezTo>
                  <a:pt x="55" y="72"/>
                  <a:pt x="72" y="56"/>
                  <a:pt x="92" y="56"/>
                </a:cubicBezTo>
                <a:cubicBezTo>
                  <a:pt x="102" y="56"/>
                  <a:pt x="111" y="50"/>
                  <a:pt x="115" y="40"/>
                </a:cubicBezTo>
                <a:cubicBezTo>
                  <a:pt x="123" y="22"/>
                  <a:pt x="144" y="13"/>
                  <a:pt x="163" y="20"/>
                </a:cubicBezTo>
                <a:cubicBezTo>
                  <a:pt x="164" y="21"/>
                  <a:pt x="164" y="21"/>
                  <a:pt x="164" y="21"/>
                </a:cubicBezTo>
                <a:cubicBezTo>
                  <a:pt x="173" y="24"/>
                  <a:pt x="184" y="22"/>
                  <a:pt x="191" y="15"/>
                </a:cubicBezTo>
                <a:cubicBezTo>
                  <a:pt x="191" y="15"/>
                  <a:pt x="191" y="15"/>
                  <a:pt x="191" y="15"/>
                </a:cubicBezTo>
                <a:cubicBezTo>
                  <a:pt x="206" y="0"/>
                  <a:pt x="229" y="0"/>
                  <a:pt x="244" y="15"/>
                </a:cubicBezTo>
                <a:cubicBezTo>
                  <a:pt x="251" y="22"/>
                  <a:pt x="261" y="24"/>
                  <a:pt x="271" y="20"/>
                </a:cubicBezTo>
                <a:cubicBezTo>
                  <a:pt x="289" y="12"/>
                  <a:pt x="311" y="21"/>
                  <a:pt x="319" y="40"/>
                </a:cubicBezTo>
                <a:cubicBezTo>
                  <a:pt x="319" y="41"/>
                  <a:pt x="319" y="41"/>
                  <a:pt x="319" y="41"/>
                </a:cubicBezTo>
                <a:cubicBezTo>
                  <a:pt x="323" y="50"/>
                  <a:pt x="332" y="56"/>
                  <a:pt x="342" y="56"/>
                </a:cubicBezTo>
                <a:cubicBezTo>
                  <a:pt x="343" y="56"/>
                  <a:pt x="343" y="56"/>
                  <a:pt x="343" y="56"/>
                </a:cubicBezTo>
                <a:cubicBezTo>
                  <a:pt x="363" y="56"/>
                  <a:pt x="380" y="72"/>
                  <a:pt x="380" y="93"/>
                </a:cubicBezTo>
                <a:cubicBezTo>
                  <a:pt x="380" y="103"/>
                  <a:pt x="386" y="112"/>
                  <a:pt x="395" y="116"/>
                </a:cubicBezTo>
                <a:cubicBezTo>
                  <a:pt x="404" y="119"/>
                  <a:pt x="412" y="126"/>
                  <a:pt x="415" y="136"/>
                </a:cubicBezTo>
                <a:cubicBezTo>
                  <a:pt x="419" y="145"/>
                  <a:pt x="419" y="155"/>
                  <a:pt x="415" y="164"/>
                </a:cubicBezTo>
                <a:cubicBezTo>
                  <a:pt x="415" y="165"/>
                  <a:pt x="415" y="165"/>
                  <a:pt x="415" y="165"/>
                </a:cubicBezTo>
                <a:cubicBezTo>
                  <a:pt x="411" y="174"/>
                  <a:pt x="413" y="184"/>
                  <a:pt x="420" y="191"/>
                </a:cubicBezTo>
                <a:cubicBezTo>
                  <a:pt x="421" y="192"/>
                  <a:pt x="421" y="192"/>
                  <a:pt x="421" y="192"/>
                </a:cubicBezTo>
                <a:cubicBezTo>
                  <a:pt x="436" y="206"/>
                  <a:pt x="436" y="230"/>
                  <a:pt x="421" y="244"/>
                </a:cubicBezTo>
                <a:cubicBezTo>
                  <a:pt x="421" y="244"/>
                  <a:pt x="421" y="244"/>
                  <a:pt x="421" y="244"/>
                </a:cubicBezTo>
                <a:cubicBezTo>
                  <a:pt x="414" y="251"/>
                  <a:pt x="412" y="262"/>
                  <a:pt x="416" y="271"/>
                </a:cubicBezTo>
                <a:cubicBezTo>
                  <a:pt x="424" y="290"/>
                  <a:pt x="415" y="312"/>
                  <a:pt x="396" y="320"/>
                </a:cubicBezTo>
                <a:cubicBezTo>
                  <a:pt x="395" y="320"/>
                  <a:pt x="395" y="320"/>
                  <a:pt x="395" y="320"/>
                </a:cubicBezTo>
                <a:cubicBezTo>
                  <a:pt x="386" y="324"/>
                  <a:pt x="380" y="333"/>
                  <a:pt x="380" y="343"/>
                </a:cubicBezTo>
                <a:cubicBezTo>
                  <a:pt x="380" y="344"/>
                  <a:pt x="380" y="344"/>
                  <a:pt x="380" y="344"/>
                </a:cubicBezTo>
                <a:cubicBezTo>
                  <a:pt x="380" y="364"/>
                  <a:pt x="363" y="381"/>
                  <a:pt x="343" y="381"/>
                </a:cubicBezTo>
                <a:cubicBezTo>
                  <a:pt x="333" y="381"/>
                  <a:pt x="324" y="387"/>
                  <a:pt x="320" y="396"/>
                </a:cubicBezTo>
                <a:cubicBezTo>
                  <a:pt x="316" y="405"/>
                  <a:pt x="309" y="412"/>
                  <a:pt x="300" y="416"/>
                </a:cubicBezTo>
                <a:cubicBezTo>
                  <a:pt x="291" y="420"/>
                  <a:pt x="281" y="420"/>
                  <a:pt x="272" y="416"/>
                </a:cubicBezTo>
                <a:cubicBezTo>
                  <a:pt x="271" y="416"/>
                  <a:pt x="271" y="416"/>
                  <a:pt x="271" y="416"/>
                </a:cubicBezTo>
                <a:cubicBezTo>
                  <a:pt x="262" y="412"/>
                  <a:pt x="251" y="414"/>
                  <a:pt x="244" y="421"/>
                </a:cubicBezTo>
                <a:cubicBezTo>
                  <a:pt x="244" y="422"/>
                  <a:pt x="244" y="422"/>
                  <a:pt x="244" y="422"/>
                </a:cubicBezTo>
                <a:cubicBezTo>
                  <a:pt x="236" y="429"/>
                  <a:pt x="227" y="433"/>
                  <a:pt x="218" y="433"/>
                </a:cubicBezTo>
                <a:close/>
                <a:moveTo>
                  <a:pt x="174" y="402"/>
                </a:moveTo>
                <a:cubicBezTo>
                  <a:pt x="184" y="402"/>
                  <a:pt x="193" y="406"/>
                  <a:pt x="200" y="413"/>
                </a:cubicBezTo>
                <a:cubicBezTo>
                  <a:pt x="210" y="423"/>
                  <a:pt x="225" y="423"/>
                  <a:pt x="235" y="413"/>
                </a:cubicBezTo>
                <a:cubicBezTo>
                  <a:pt x="236" y="412"/>
                  <a:pt x="236" y="412"/>
                  <a:pt x="236" y="412"/>
                </a:cubicBezTo>
                <a:cubicBezTo>
                  <a:pt x="246" y="402"/>
                  <a:pt x="262" y="399"/>
                  <a:pt x="276" y="404"/>
                </a:cubicBezTo>
                <a:cubicBezTo>
                  <a:pt x="277" y="405"/>
                  <a:pt x="277" y="405"/>
                  <a:pt x="277" y="405"/>
                </a:cubicBezTo>
                <a:cubicBezTo>
                  <a:pt x="283" y="407"/>
                  <a:pt x="289" y="407"/>
                  <a:pt x="295" y="405"/>
                </a:cubicBezTo>
                <a:cubicBezTo>
                  <a:pt x="302" y="402"/>
                  <a:pt x="306" y="397"/>
                  <a:pt x="309" y="391"/>
                </a:cubicBezTo>
                <a:cubicBezTo>
                  <a:pt x="315" y="377"/>
                  <a:pt x="328" y="368"/>
                  <a:pt x="343" y="368"/>
                </a:cubicBezTo>
                <a:cubicBezTo>
                  <a:pt x="357" y="368"/>
                  <a:pt x="368" y="357"/>
                  <a:pt x="368" y="344"/>
                </a:cubicBezTo>
                <a:cubicBezTo>
                  <a:pt x="368" y="343"/>
                  <a:pt x="368" y="343"/>
                  <a:pt x="368" y="343"/>
                </a:cubicBezTo>
                <a:cubicBezTo>
                  <a:pt x="368" y="328"/>
                  <a:pt x="377" y="314"/>
                  <a:pt x="390" y="309"/>
                </a:cubicBezTo>
                <a:cubicBezTo>
                  <a:pt x="391" y="308"/>
                  <a:pt x="391" y="308"/>
                  <a:pt x="391" y="308"/>
                </a:cubicBezTo>
                <a:cubicBezTo>
                  <a:pt x="404" y="303"/>
                  <a:pt x="410" y="289"/>
                  <a:pt x="404" y="276"/>
                </a:cubicBezTo>
                <a:cubicBezTo>
                  <a:pt x="399" y="262"/>
                  <a:pt x="402" y="246"/>
                  <a:pt x="412" y="236"/>
                </a:cubicBezTo>
                <a:cubicBezTo>
                  <a:pt x="422" y="226"/>
                  <a:pt x="422" y="210"/>
                  <a:pt x="412" y="201"/>
                </a:cubicBezTo>
                <a:cubicBezTo>
                  <a:pt x="412" y="200"/>
                  <a:pt x="412" y="200"/>
                  <a:pt x="412" y="200"/>
                </a:cubicBezTo>
                <a:cubicBezTo>
                  <a:pt x="401" y="190"/>
                  <a:pt x="398" y="174"/>
                  <a:pt x="404" y="160"/>
                </a:cubicBezTo>
                <a:cubicBezTo>
                  <a:pt x="404" y="159"/>
                  <a:pt x="404" y="159"/>
                  <a:pt x="404" y="159"/>
                </a:cubicBezTo>
                <a:cubicBezTo>
                  <a:pt x="407" y="153"/>
                  <a:pt x="407" y="146"/>
                  <a:pt x="404" y="140"/>
                </a:cubicBezTo>
                <a:cubicBezTo>
                  <a:pt x="401" y="134"/>
                  <a:pt x="397" y="129"/>
                  <a:pt x="391" y="127"/>
                </a:cubicBezTo>
                <a:cubicBezTo>
                  <a:pt x="377" y="121"/>
                  <a:pt x="368" y="108"/>
                  <a:pt x="368" y="93"/>
                </a:cubicBezTo>
                <a:cubicBezTo>
                  <a:pt x="368" y="79"/>
                  <a:pt x="357" y="68"/>
                  <a:pt x="343" y="68"/>
                </a:cubicBezTo>
                <a:cubicBezTo>
                  <a:pt x="342" y="68"/>
                  <a:pt x="342" y="68"/>
                  <a:pt x="342" y="68"/>
                </a:cubicBezTo>
                <a:cubicBezTo>
                  <a:pt x="327" y="68"/>
                  <a:pt x="314" y="59"/>
                  <a:pt x="308" y="45"/>
                </a:cubicBezTo>
                <a:cubicBezTo>
                  <a:pt x="308" y="45"/>
                  <a:pt x="308" y="45"/>
                  <a:pt x="308" y="45"/>
                </a:cubicBezTo>
                <a:cubicBezTo>
                  <a:pt x="302" y="32"/>
                  <a:pt x="288" y="26"/>
                  <a:pt x="275" y="31"/>
                </a:cubicBezTo>
                <a:cubicBezTo>
                  <a:pt x="262" y="37"/>
                  <a:pt x="246" y="34"/>
                  <a:pt x="235" y="23"/>
                </a:cubicBezTo>
                <a:cubicBezTo>
                  <a:pt x="225" y="14"/>
                  <a:pt x="210" y="14"/>
                  <a:pt x="200" y="23"/>
                </a:cubicBezTo>
                <a:cubicBezTo>
                  <a:pt x="199" y="24"/>
                  <a:pt x="199" y="24"/>
                  <a:pt x="199" y="24"/>
                </a:cubicBezTo>
                <a:cubicBezTo>
                  <a:pt x="189" y="35"/>
                  <a:pt x="173" y="38"/>
                  <a:pt x="159" y="32"/>
                </a:cubicBezTo>
                <a:cubicBezTo>
                  <a:pt x="159" y="32"/>
                  <a:pt x="159" y="32"/>
                  <a:pt x="159" y="32"/>
                </a:cubicBezTo>
                <a:cubicBezTo>
                  <a:pt x="146" y="27"/>
                  <a:pt x="131" y="33"/>
                  <a:pt x="126" y="45"/>
                </a:cubicBezTo>
                <a:cubicBezTo>
                  <a:pt x="121" y="59"/>
                  <a:pt x="107" y="68"/>
                  <a:pt x="92" y="68"/>
                </a:cubicBezTo>
                <a:cubicBezTo>
                  <a:pt x="78" y="68"/>
                  <a:pt x="67" y="79"/>
                  <a:pt x="67" y="93"/>
                </a:cubicBezTo>
                <a:cubicBezTo>
                  <a:pt x="67" y="94"/>
                  <a:pt x="67" y="94"/>
                  <a:pt x="67" y="94"/>
                </a:cubicBezTo>
                <a:cubicBezTo>
                  <a:pt x="67" y="109"/>
                  <a:pt x="58" y="122"/>
                  <a:pt x="45" y="128"/>
                </a:cubicBezTo>
                <a:cubicBezTo>
                  <a:pt x="44" y="128"/>
                  <a:pt x="44" y="128"/>
                  <a:pt x="44" y="128"/>
                </a:cubicBezTo>
                <a:cubicBezTo>
                  <a:pt x="31" y="133"/>
                  <a:pt x="25" y="148"/>
                  <a:pt x="31" y="160"/>
                </a:cubicBezTo>
                <a:cubicBezTo>
                  <a:pt x="36" y="174"/>
                  <a:pt x="33" y="190"/>
                  <a:pt x="23" y="201"/>
                </a:cubicBezTo>
                <a:cubicBezTo>
                  <a:pt x="13" y="210"/>
                  <a:pt x="13" y="226"/>
                  <a:pt x="23" y="236"/>
                </a:cubicBezTo>
                <a:cubicBezTo>
                  <a:pt x="23" y="236"/>
                  <a:pt x="23" y="236"/>
                  <a:pt x="23" y="236"/>
                </a:cubicBezTo>
                <a:cubicBezTo>
                  <a:pt x="34" y="247"/>
                  <a:pt x="37" y="263"/>
                  <a:pt x="31" y="276"/>
                </a:cubicBezTo>
                <a:cubicBezTo>
                  <a:pt x="31" y="277"/>
                  <a:pt x="31" y="277"/>
                  <a:pt x="31" y="277"/>
                </a:cubicBezTo>
                <a:cubicBezTo>
                  <a:pt x="28" y="283"/>
                  <a:pt x="29" y="290"/>
                  <a:pt x="31" y="296"/>
                </a:cubicBezTo>
                <a:cubicBezTo>
                  <a:pt x="34" y="302"/>
                  <a:pt x="38" y="307"/>
                  <a:pt x="44" y="309"/>
                </a:cubicBezTo>
                <a:cubicBezTo>
                  <a:pt x="58" y="315"/>
                  <a:pt x="67" y="329"/>
                  <a:pt x="67" y="344"/>
                </a:cubicBezTo>
                <a:cubicBezTo>
                  <a:pt x="67" y="357"/>
                  <a:pt x="78" y="368"/>
                  <a:pt x="92" y="368"/>
                </a:cubicBezTo>
                <a:cubicBezTo>
                  <a:pt x="93" y="368"/>
                  <a:pt x="93" y="368"/>
                  <a:pt x="93" y="368"/>
                </a:cubicBezTo>
                <a:cubicBezTo>
                  <a:pt x="108" y="368"/>
                  <a:pt x="121" y="377"/>
                  <a:pt x="127" y="391"/>
                </a:cubicBezTo>
                <a:cubicBezTo>
                  <a:pt x="127" y="392"/>
                  <a:pt x="127" y="392"/>
                  <a:pt x="127" y="392"/>
                </a:cubicBezTo>
                <a:cubicBezTo>
                  <a:pt x="133" y="404"/>
                  <a:pt x="147" y="410"/>
                  <a:pt x="160" y="405"/>
                </a:cubicBezTo>
                <a:cubicBezTo>
                  <a:pt x="164" y="403"/>
                  <a:pt x="169" y="402"/>
                  <a:pt x="174" y="402"/>
                </a:cubicBezTo>
                <a:close/>
                <a:moveTo>
                  <a:pt x="417" y="240"/>
                </a:moveTo>
                <a:cubicBezTo>
                  <a:pt x="417" y="240"/>
                  <a:pt x="417" y="240"/>
                  <a:pt x="417" y="2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4" name="Google Shape;3154;p99"/>
          <p:cNvSpPr txBox="1"/>
          <p:nvPr/>
        </p:nvSpPr>
        <p:spPr>
          <a:xfrm>
            <a:off x="6276489" y="2841227"/>
            <a:ext cx="1843875" cy="2154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3155" name="Google Shape;3155;p99"/>
          <p:cNvSpPr txBox="1"/>
          <p:nvPr/>
        </p:nvSpPr>
        <p:spPr>
          <a:xfrm>
            <a:off x="6276489" y="3071147"/>
            <a:ext cx="1843875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156" name="Google Shape;3156;p99"/>
          <p:cNvSpPr/>
          <p:nvPr/>
        </p:nvSpPr>
        <p:spPr>
          <a:xfrm>
            <a:off x="5168003" y="2619946"/>
            <a:ext cx="855949" cy="85594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7" name="Google Shape;3157;p99"/>
          <p:cNvSpPr txBox="1"/>
          <p:nvPr/>
        </p:nvSpPr>
        <p:spPr>
          <a:xfrm>
            <a:off x="9936937" y="2841227"/>
            <a:ext cx="1843875" cy="2154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3158" name="Google Shape;3158;p99"/>
          <p:cNvSpPr txBox="1"/>
          <p:nvPr/>
        </p:nvSpPr>
        <p:spPr>
          <a:xfrm>
            <a:off x="9936937" y="3071147"/>
            <a:ext cx="1843875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159" name="Google Shape;3159;p99"/>
          <p:cNvSpPr/>
          <p:nvPr/>
        </p:nvSpPr>
        <p:spPr>
          <a:xfrm>
            <a:off x="8828446" y="2619946"/>
            <a:ext cx="855949" cy="85594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0" name="Google Shape;3160;p99"/>
          <p:cNvSpPr/>
          <p:nvPr/>
        </p:nvSpPr>
        <p:spPr>
          <a:xfrm>
            <a:off x="5691394" y="3141750"/>
            <a:ext cx="125778" cy="123682"/>
          </a:xfrm>
          <a:custGeom>
            <a:rect b="b" l="l" r="r" t="t"/>
            <a:pathLst>
              <a:path extrusionOk="0" h="41" w="41">
                <a:moveTo>
                  <a:pt x="16" y="41"/>
                </a:moveTo>
                <a:cubicBezTo>
                  <a:pt x="15" y="41"/>
                  <a:pt x="14" y="41"/>
                  <a:pt x="13" y="40"/>
                </a:cubicBezTo>
                <a:cubicBezTo>
                  <a:pt x="1" y="28"/>
                  <a:pt x="1" y="28"/>
                  <a:pt x="1" y="28"/>
                </a:cubicBezTo>
                <a:cubicBezTo>
                  <a:pt x="0" y="27"/>
                  <a:pt x="0" y="26"/>
                  <a:pt x="0" y="24"/>
                </a:cubicBezTo>
                <a:cubicBezTo>
                  <a:pt x="5" y="7"/>
                  <a:pt x="5" y="7"/>
                  <a:pt x="5" y="7"/>
                </a:cubicBezTo>
                <a:cubicBezTo>
                  <a:pt x="5" y="6"/>
                  <a:pt x="6" y="5"/>
                  <a:pt x="7" y="5"/>
                </a:cubicBezTo>
                <a:cubicBezTo>
                  <a:pt x="24" y="0"/>
                  <a:pt x="24" y="0"/>
                  <a:pt x="24" y="0"/>
                </a:cubicBezTo>
                <a:cubicBezTo>
                  <a:pt x="25" y="0"/>
                  <a:pt x="27" y="0"/>
                  <a:pt x="28" y="1"/>
                </a:cubicBezTo>
                <a:cubicBezTo>
                  <a:pt x="40" y="14"/>
                  <a:pt x="40" y="14"/>
                  <a:pt x="40" y="14"/>
                </a:cubicBezTo>
                <a:cubicBezTo>
                  <a:pt x="40" y="14"/>
                  <a:pt x="40" y="14"/>
                  <a:pt x="40" y="14"/>
                </a:cubicBezTo>
                <a:cubicBezTo>
                  <a:pt x="41" y="15"/>
                  <a:pt x="41" y="16"/>
                  <a:pt x="41" y="17"/>
                </a:cubicBezTo>
                <a:cubicBezTo>
                  <a:pt x="36" y="34"/>
                  <a:pt x="36" y="34"/>
                  <a:pt x="36" y="34"/>
                </a:cubicBezTo>
                <a:cubicBezTo>
                  <a:pt x="36" y="35"/>
                  <a:pt x="35" y="36"/>
                  <a:pt x="34" y="37"/>
                </a:cubicBezTo>
                <a:cubicBezTo>
                  <a:pt x="17" y="41"/>
                  <a:pt x="17" y="41"/>
                  <a:pt x="17" y="41"/>
                </a:cubicBezTo>
                <a:cubicBezTo>
                  <a:pt x="17" y="41"/>
                  <a:pt x="16" y="41"/>
                  <a:pt x="16" y="41"/>
                </a:cubicBezTo>
                <a:close/>
                <a:moveTo>
                  <a:pt x="5" y="25"/>
                </a:moveTo>
                <a:cubicBezTo>
                  <a:pt x="16" y="36"/>
                  <a:pt x="16" y="36"/>
                  <a:pt x="16" y="36"/>
                </a:cubicBezTo>
                <a:cubicBezTo>
                  <a:pt x="32" y="32"/>
                  <a:pt x="32" y="32"/>
                  <a:pt x="32" y="32"/>
                </a:cubicBezTo>
                <a:cubicBezTo>
                  <a:pt x="36" y="17"/>
                  <a:pt x="36" y="17"/>
                  <a:pt x="36" y="17"/>
                </a:cubicBezTo>
                <a:cubicBezTo>
                  <a:pt x="25" y="5"/>
                  <a:pt x="25" y="5"/>
                  <a:pt x="25" y="5"/>
                </a:cubicBezTo>
                <a:cubicBezTo>
                  <a:pt x="9" y="9"/>
                  <a:pt x="9" y="9"/>
                  <a:pt x="9" y="9"/>
                </a:cubicBezTo>
                <a:lnTo>
                  <a:pt x="5" y="25"/>
                </a:lnTo>
                <a:close/>
                <a:moveTo>
                  <a:pt x="32" y="33"/>
                </a:moveTo>
                <a:cubicBezTo>
                  <a:pt x="32" y="33"/>
                  <a:pt x="32" y="33"/>
                  <a:pt x="32" y="33"/>
                </a:cubicBezTo>
                <a:close/>
                <a:moveTo>
                  <a:pt x="5" y="26"/>
                </a:moveTo>
                <a:cubicBezTo>
                  <a:pt x="5" y="26"/>
                  <a:pt x="5" y="26"/>
                  <a:pt x="5" y="26"/>
                </a:cubicBezTo>
                <a:cubicBezTo>
                  <a:pt x="5" y="26"/>
                  <a:pt x="5" y="26"/>
                  <a:pt x="5" y="26"/>
                </a:cubicBezTo>
                <a:close/>
                <a:moveTo>
                  <a:pt x="36" y="16"/>
                </a:moveTo>
                <a:cubicBezTo>
                  <a:pt x="36" y="16"/>
                  <a:pt x="36" y="16"/>
                  <a:pt x="36" y="16"/>
                </a:cubicBezTo>
                <a:close/>
                <a:moveTo>
                  <a:pt x="9" y="9"/>
                </a:moveTo>
                <a:cubicBezTo>
                  <a:pt x="9" y="9"/>
                  <a:pt x="9" y="9"/>
                  <a:pt x="9" y="9"/>
                </a:cubicBezTo>
                <a:cubicBezTo>
                  <a:pt x="9" y="9"/>
                  <a:pt x="9" y="9"/>
                  <a:pt x="9" y="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1" name="Google Shape;3161;p99"/>
          <p:cNvSpPr/>
          <p:nvPr/>
        </p:nvSpPr>
        <p:spPr>
          <a:xfrm>
            <a:off x="5344423" y="2798425"/>
            <a:ext cx="140959" cy="138609"/>
          </a:xfrm>
          <a:custGeom>
            <a:rect b="b" l="l" r="r" t="t"/>
            <a:pathLst>
              <a:path extrusionOk="0" h="46" w="46">
                <a:moveTo>
                  <a:pt x="18" y="46"/>
                </a:moveTo>
                <a:cubicBezTo>
                  <a:pt x="18" y="46"/>
                  <a:pt x="17" y="46"/>
                  <a:pt x="16" y="45"/>
                </a:cubicBezTo>
                <a:cubicBezTo>
                  <a:pt x="1" y="30"/>
                  <a:pt x="1" y="30"/>
                  <a:pt x="1" y="30"/>
                </a:cubicBezTo>
                <a:cubicBezTo>
                  <a:pt x="0" y="29"/>
                  <a:pt x="0" y="27"/>
                  <a:pt x="1" y="26"/>
                </a:cubicBezTo>
                <a:cubicBezTo>
                  <a:pt x="2" y="25"/>
                  <a:pt x="4" y="25"/>
                  <a:pt x="5" y="26"/>
                </a:cubicBezTo>
                <a:cubicBezTo>
                  <a:pt x="19" y="41"/>
                  <a:pt x="19" y="41"/>
                  <a:pt x="19" y="41"/>
                </a:cubicBezTo>
                <a:cubicBezTo>
                  <a:pt x="36" y="36"/>
                  <a:pt x="36" y="36"/>
                  <a:pt x="36" y="36"/>
                </a:cubicBezTo>
                <a:cubicBezTo>
                  <a:pt x="40" y="19"/>
                  <a:pt x="40" y="19"/>
                  <a:pt x="40" y="19"/>
                </a:cubicBezTo>
                <a:cubicBezTo>
                  <a:pt x="26" y="5"/>
                  <a:pt x="26" y="5"/>
                  <a:pt x="26" y="5"/>
                </a:cubicBezTo>
                <a:cubicBezTo>
                  <a:pt x="25" y="4"/>
                  <a:pt x="25" y="2"/>
                  <a:pt x="26" y="1"/>
                </a:cubicBezTo>
                <a:cubicBezTo>
                  <a:pt x="27" y="0"/>
                  <a:pt x="29" y="0"/>
                  <a:pt x="30" y="1"/>
                </a:cubicBezTo>
                <a:cubicBezTo>
                  <a:pt x="45" y="17"/>
                  <a:pt x="45" y="17"/>
                  <a:pt x="45" y="17"/>
                </a:cubicBezTo>
                <a:cubicBezTo>
                  <a:pt x="45" y="17"/>
                  <a:pt x="46" y="18"/>
                  <a:pt x="45" y="19"/>
                </a:cubicBezTo>
                <a:cubicBezTo>
                  <a:pt x="40" y="39"/>
                  <a:pt x="40" y="39"/>
                  <a:pt x="40" y="39"/>
                </a:cubicBezTo>
                <a:cubicBezTo>
                  <a:pt x="40" y="40"/>
                  <a:pt x="39" y="40"/>
                  <a:pt x="38" y="40"/>
                </a:cubicBezTo>
                <a:cubicBezTo>
                  <a:pt x="19" y="46"/>
                  <a:pt x="19" y="46"/>
                  <a:pt x="19" y="46"/>
                </a:cubicBezTo>
                <a:cubicBezTo>
                  <a:pt x="19" y="46"/>
                  <a:pt x="18" y="46"/>
                  <a:pt x="18" y="4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2" name="Google Shape;3162;p99"/>
          <p:cNvSpPr/>
          <p:nvPr/>
        </p:nvSpPr>
        <p:spPr>
          <a:xfrm>
            <a:off x="5340089" y="2873063"/>
            <a:ext cx="158307" cy="121550"/>
          </a:xfrm>
          <a:custGeom>
            <a:rect b="b" l="l" r="r" t="t"/>
            <a:pathLst>
              <a:path extrusionOk="0" h="40" w="51">
                <a:moveTo>
                  <a:pt x="33" y="40"/>
                </a:moveTo>
                <a:cubicBezTo>
                  <a:pt x="25" y="40"/>
                  <a:pt x="17" y="36"/>
                  <a:pt x="11" y="30"/>
                </a:cubicBezTo>
                <a:cubicBezTo>
                  <a:pt x="3" y="23"/>
                  <a:pt x="0" y="13"/>
                  <a:pt x="1" y="3"/>
                </a:cubicBezTo>
                <a:cubicBezTo>
                  <a:pt x="2" y="1"/>
                  <a:pt x="3" y="0"/>
                  <a:pt x="4" y="1"/>
                </a:cubicBezTo>
                <a:cubicBezTo>
                  <a:pt x="6" y="1"/>
                  <a:pt x="7" y="2"/>
                  <a:pt x="6" y="3"/>
                </a:cubicBezTo>
                <a:cubicBezTo>
                  <a:pt x="5" y="12"/>
                  <a:pt x="8" y="21"/>
                  <a:pt x="14" y="27"/>
                </a:cubicBezTo>
                <a:cubicBezTo>
                  <a:pt x="23" y="36"/>
                  <a:pt x="36" y="37"/>
                  <a:pt x="47" y="31"/>
                </a:cubicBezTo>
                <a:cubicBezTo>
                  <a:pt x="48" y="30"/>
                  <a:pt x="50" y="31"/>
                  <a:pt x="50" y="32"/>
                </a:cubicBezTo>
                <a:cubicBezTo>
                  <a:pt x="51" y="33"/>
                  <a:pt x="51" y="34"/>
                  <a:pt x="50" y="35"/>
                </a:cubicBezTo>
                <a:cubicBezTo>
                  <a:pt x="45" y="38"/>
                  <a:pt x="39" y="40"/>
                  <a:pt x="33" y="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3" name="Google Shape;3163;p99"/>
          <p:cNvSpPr/>
          <p:nvPr/>
        </p:nvSpPr>
        <p:spPr>
          <a:xfrm>
            <a:off x="5420326" y="2794161"/>
            <a:ext cx="130113" cy="155668"/>
          </a:xfrm>
          <a:custGeom>
            <a:rect b="b" l="l" r="r" t="t"/>
            <a:pathLst>
              <a:path extrusionOk="0" h="51" w="42">
                <a:moveTo>
                  <a:pt x="33" y="51"/>
                </a:moveTo>
                <a:cubicBezTo>
                  <a:pt x="32" y="51"/>
                  <a:pt x="32" y="51"/>
                  <a:pt x="31" y="51"/>
                </a:cubicBezTo>
                <a:cubicBezTo>
                  <a:pt x="30" y="50"/>
                  <a:pt x="30" y="49"/>
                  <a:pt x="31" y="47"/>
                </a:cubicBezTo>
                <a:cubicBezTo>
                  <a:pt x="37" y="37"/>
                  <a:pt x="35" y="23"/>
                  <a:pt x="26" y="14"/>
                </a:cubicBezTo>
                <a:cubicBezTo>
                  <a:pt x="20" y="8"/>
                  <a:pt x="12" y="5"/>
                  <a:pt x="3" y="7"/>
                </a:cubicBezTo>
                <a:cubicBezTo>
                  <a:pt x="2" y="7"/>
                  <a:pt x="1" y="6"/>
                  <a:pt x="0" y="5"/>
                </a:cubicBezTo>
                <a:cubicBezTo>
                  <a:pt x="0" y="3"/>
                  <a:pt x="1" y="2"/>
                  <a:pt x="2" y="2"/>
                </a:cubicBezTo>
                <a:cubicBezTo>
                  <a:pt x="12" y="0"/>
                  <a:pt x="23" y="4"/>
                  <a:pt x="30" y="11"/>
                </a:cubicBezTo>
                <a:cubicBezTo>
                  <a:pt x="40" y="21"/>
                  <a:pt x="42" y="37"/>
                  <a:pt x="35" y="50"/>
                </a:cubicBezTo>
                <a:cubicBezTo>
                  <a:pt x="34" y="51"/>
                  <a:pt x="34" y="51"/>
                  <a:pt x="33" y="5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4" name="Google Shape;3164;p99"/>
          <p:cNvSpPr/>
          <p:nvPr/>
        </p:nvSpPr>
        <p:spPr>
          <a:xfrm>
            <a:off x="5483212" y="2969021"/>
            <a:ext cx="80239" cy="74636"/>
          </a:xfrm>
          <a:custGeom>
            <a:rect b="b" l="l" r="r" t="t"/>
            <a:pathLst>
              <a:path extrusionOk="0" h="25" w="26">
                <a:moveTo>
                  <a:pt x="23" y="25"/>
                </a:moveTo>
                <a:cubicBezTo>
                  <a:pt x="23" y="25"/>
                  <a:pt x="22" y="25"/>
                  <a:pt x="21" y="25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4" y="0"/>
                  <a:pt x="5" y="1"/>
                </a:cubicBezTo>
                <a:cubicBezTo>
                  <a:pt x="25" y="21"/>
                  <a:pt x="25" y="21"/>
                  <a:pt x="25" y="21"/>
                </a:cubicBezTo>
                <a:cubicBezTo>
                  <a:pt x="26" y="22"/>
                  <a:pt x="26" y="24"/>
                  <a:pt x="25" y="25"/>
                </a:cubicBezTo>
                <a:cubicBezTo>
                  <a:pt x="24" y="25"/>
                  <a:pt x="24" y="25"/>
                  <a:pt x="23" y="2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5" name="Google Shape;3165;p99"/>
          <p:cNvSpPr/>
          <p:nvPr/>
        </p:nvSpPr>
        <p:spPr>
          <a:xfrm>
            <a:off x="5602484" y="3086305"/>
            <a:ext cx="82406" cy="78901"/>
          </a:xfrm>
          <a:custGeom>
            <a:rect b="b" l="l" r="r" t="t"/>
            <a:pathLst>
              <a:path extrusionOk="0" h="26" w="27">
                <a:moveTo>
                  <a:pt x="24" y="26"/>
                </a:moveTo>
                <a:cubicBezTo>
                  <a:pt x="24" y="26"/>
                  <a:pt x="23" y="26"/>
                  <a:pt x="22" y="26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4" y="0"/>
                  <a:pt x="5" y="1"/>
                </a:cubicBezTo>
                <a:cubicBezTo>
                  <a:pt x="26" y="22"/>
                  <a:pt x="26" y="22"/>
                  <a:pt x="26" y="22"/>
                </a:cubicBezTo>
                <a:cubicBezTo>
                  <a:pt x="27" y="23"/>
                  <a:pt x="27" y="25"/>
                  <a:pt x="26" y="26"/>
                </a:cubicBezTo>
                <a:cubicBezTo>
                  <a:pt x="25" y="26"/>
                  <a:pt x="25" y="26"/>
                  <a:pt x="24" y="2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6" name="Google Shape;3166;p99"/>
          <p:cNvSpPr/>
          <p:nvPr/>
        </p:nvSpPr>
        <p:spPr>
          <a:xfrm>
            <a:off x="5515743" y="2937035"/>
            <a:ext cx="201677" cy="198317"/>
          </a:xfrm>
          <a:custGeom>
            <a:rect b="b" l="l" r="r" t="t"/>
            <a:pathLst>
              <a:path extrusionOk="0" h="65" w="65">
                <a:moveTo>
                  <a:pt x="63" y="65"/>
                </a:moveTo>
                <a:cubicBezTo>
                  <a:pt x="62" y="65"/>
                  <a:pt x="61" y="65"/>
                  <a:pt x="61" y="64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3" y="0"/>
                  <a:pt x="4" y="1"/>
                </a:cubicBezTo>
                <a:cubicBezTo>
                  <a:pt x="64" y="61"/>
                  <a:pt x="64" y="61"/>
                  <a:pt x="64" y="61"/>
                </a:cubicBezTo>
                <a:cubicBezTo>
                  <a:pt x="65" y="62"/>
                  <a:pt x="65" y="63"/>
                  <a:pt x="64" y="64"/>
                </a:cubicBezTo>
                <a:cubicBezTo>
                  <a:pt x="64" y="65"/>
                  <a:pt x="63" y="65"/>
                  <a:pt x="63" y="6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7" name="Google Shape;3167;p99"/>
          <p:cNvSpPr/>
          <p:nvPr/>
        </p:nvSpPr>
        <p:spPr>
          <a:xfrm>
            <a:off x="5648022" y="3099102"/>
            <a:ext cx="203847" cy="202583"/>
          </a:xfrm>
          <a:custGeom>
            <a:rect b="b" l="l" r="r" t="t"/>
            <a:pathLst>
              <a:path extrusionOk="0" h="67" w="66">
                <a:moveTo>
                  <a:pt x="34" y="67"/>
                </a:moveTo>
                <a:cubicBezTo>
                  <a:pt x="26" y="67"/>
                  <a:pt x="18" y="63"/>
                  <a:pt x="12" y="57"/>
                </a:cubicBezTo>
                <a:cubicBezTo>
                  <a:pt x="2" y="47"/>
                  <a:pt x="0" y="31"/>
                  <a:pt x="7" y="19"/>
                </a:cubicBezTo>
                <a:cubicBezTo>
                  <a:pt x="8" y="18"/>
                  <a:pt x="9" y="17"/>
                  <a:pt x="10" y="18"/>
                </a:cubicBezTo>
                <a:cubicBezTo>
                  <a:pt x="12" y="19"/>
                  <a:pt x="12" y="20"/>
                  <a:pt x="11" y="21"/>
                </a:cubicBezTo>
                <a:cubicBezTo>
                  <a:pt x="5" y="32"/>
                  <a:pt x="7" y="45"/>
                  <a:pt x="16" y="54"/>
                </a:cubicBezTo>
                <a:cubicBezTo>
                  <a:pt x="21" y="59"/>
                  <a:pt x="27" y="62"/>
                  <a:pt x="34" y="62"/>
                </a:cubicBezTo>
                <a:cubicBezTo>
                  <a:pt x="42" y="62"/>
                  <a:pt x="48" y="59"/>
                  <a:pt x="53" y="54"/>
                </a:cubicBezTo>
                <a:cubicBezTo>
                  <a:pt x="59" y="49"/>
                  <a:pt x="61" y="42"/>
                  <a:pt x="61" y="35"/>
                </a:cubicBezTo>
                <a:cubicBezTo>
                  <a:pt x="61" y="28"/>
                  <a:pt x="59" y="21"/>
                  <a:pt x="53" y="16"/>
                </a:cubicBezTo>
                <a:cubicBezTo>
                  <a:pt x="45" y="7"/>
                  <a:pt x="31" y="5"/>
                  <a:pt x="21" y="12"/>
                </a:cubicBezTo>
                <a:cubicBezTo>
                  <a:pt x="20" y="12"/>
                  <a:pt x="18" y="12"/>
                  <a:pt x="18" y="11"/>
                </a:cubicBezTo>
                <a:cubicBezTo>
                  <a:pt x="17" y="10"/>
                  <a:pt x="17" y="8"/>
                  <a:pt x="18" y="7"/>
                </a:cubicBezTo>
                <a:cubicBezTo>
                  <a:pt x="31" y="0"/>
                  <a:pt x="47" y="2"/>
                  <a:pt x="57" y="12"/>
                </a:cubicBezTo>
                <a:cubicBezTo>
                  <a:pt x="63" y="18"/>
                  <a:pt x="66" y="26"/>
                  <a:pt x="66" y="35"/>
                </a:cubicBezTo>
                <a:cubicBezTo>
                  <a:pt x="66" y="43"/>
                  <a:pt x="63" y="51"/>
                  <a:pt x="57" y="57"/>
                </a:cubicBezTo>
                <a:cubicBezTo>
                  <a:pt x="51" y="63"/>
                  <a:pt x="43" y="67"/>
                  <a:pt x="34" y="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8" name="Google Shape;3168;p99"/>
          <p:cNvSpPr/>
          <p:nvPr/>
        </p:nvSpPr>
        <p:spPr>
          <a:xfrm>
            <a:off x="5580800" y="2815485"/>
            <a:ext cx="253724" cy="253763"/>
          </a:xfrm>
          <a:custGeom>
            <a:rect b="b" l="l" r="r" t="t"/>
            <a:pathLst>
              <a:path extrusionOk="0" h="83" w="82">
                <a:moveTo>
                  <a:pt x="2" y="83"/>
                </a:moveTo>
                <a:cubicBezTo>
                  <a:pt x="2" y="83"/>
                  <a:pt x="1" y="82"/>
                  <a:pt x="1" y="82"/>
                </a:cubicBezTo>
                <a:cubicBezTo>
                  <a:pt x="0" y="81"/>
                  <a:pt x="0" y="79"/>
                  <a:pt x="1" y="78"/>
                </a:cubicBezTo>
                <a:cubicBezTo>
                  <a:pt x="78" y="1"/>
                  <a:pt x="78" y="1"/>
                  <a:pt x="78" y="1"/>
                </a:cubicBezTo>
                <a:cubicBezTo>
                  <a:pt x="79" y="0"/>
                  <a:pt x="80" y="0"/>
                  <a:pt x="81" y="1"/>
                </a:cubicBezTo>
                <a:cubicBezTo>
                  <a:pt x="82" y="2"/>
                  <a:pt x="82" y="4"/>
                  <a:pt x="81" y="5"/>
                </a:cubicBezTo>
                <a:cubicBezTo>
                  <a:pt x="4" y="82"/>
                  <a:pt x="4" y="82"/>
                  <a:pt x="4" y="82"/>
                </a:cubicBezTo>
                <a:cubicBezTo>
                  <a:pt x="4" y="82"/>
                  <a:pt x="3" y="83"/>
                  <a:pt x="2" y="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9" name="Google Shape;3169;p99"/>
          <p:cNvSpPr/>
          <p:nvPr/>
        </p:nvSpPr>
        <p:spPr>
          <a:xfrm>
            <a:off x="5346595" y="3056452"/>
            <a:ext cx="247216" cy="236702"/>
          </a:xfrm>
          <a:custGeom>
            <a:rect b="b" l="l" r="r" t="t"/>
            <a:pathLst>
              <a:path extrusionOk="0" h="78" w="80">
                <a:moveTo>
                  <a:pt x="26" y="78"/>
                </a:moveTo>
                <a:cubicBezTo>
                  <a:pt x="23" y="78"/>
                  <a:pt x="21" y="77"/>
                  <a:pt x="20" y="76"/>
                </a:cubicBezTo>
                <a:cubicBezTo>
                  <a:pt x="4" y="60"/>
                  <a:pt x="4" y="60"/>
                  <a:pt x="4" y="60"/>
                </a:cubicBezTo>
                <a:cubicBezTo>
                  <a:pt x="0" y="57"/>
                  <a:pt x="0" y="51"/>
                  <a:pt x="4" y="48"/>
                </a:cubicBezTo>
                <a:cubicBezTo>
                  <a:pt x="49" y="3"/>
                  <a:pt x="49" y="3"/>
                  <a:pt x="49" y="3"/>
                </a:cubicBezTo>
                <a:cubicBezTo>
                  <a:pt x="50" y="1"/>
                  <a:pt x="52" y="0"/>
                  <a:pt x="55" y="0"/>
                </a:cubicBezTo>
                <a:cubicBezTo>
                  <a:pt x="57" y="0"/>
                  <a:pt x="59" y="1"/>
                  <a:pt x="61" y="3"/>
                </a:cubicBezTo>
                <a:cubicBezTo>
                  <a:pt x="77" y="19"/>
                  <a:pt x="77" y="19"/>
                  <a:pt x="77" y="19"/>
                </a:cubicBezTo>
                <a:cubicBezTo>
                  <a:pt x="80" y="22"/>
                  <a:pt x="80" y="28"/>
                  <a:pt x="77" y="31"/>
                </a:cubicBezTo>
                <a:cubicBezTo>
                  <a:pt x="32" y="76"/>
                  <a:pt x="32" y="76"/>
                  <a:pt x="32" y="76"/>
                </a:cubicBezTo>
                <a:cubicBezTo>
                  <a:pt x="30" y="77"/>
                  <a:pt x="28" y="78"/>
                  <a:pt x="26" y="78"/>
                </a:cubicBezTo>
                <a:close/>
                <a:moveTo>
                  <a:pt x="55" y="5"/>
                </a:moveTo>
                <a:cubicBezTo>
                  <a:pt x="54" y="5"/>
                  <a:pt x="53" y="6"/>
                  <a:pt x="52" y="7"/>
                </a:cubicBezTo>
                <a:cubicBezTo>
                  <a:pt x="7" y="51"/>
                  <a:pt x="7" y="51"/>
                  <a:pt x="7" y="51"/>
                </a:cubicBezTo>
                <a:cubicBezTo>
                  <a:pt x="6" y="53"/>
                  <a:pt x="6" y="55"/>
                  <a:pt x="7" y="57"/>
                </a:cubicBezTo>
                <a:cubicBezTo>
                  <a:pt x="23" y="72"/>
                  <a:pt x="23" y="72"/>
                  <a:pt x="23" y="72"/>
                </a:cubicBezTo>
                <a:cubicBezTo>
                  <a:pt x="24" y="74"/>
                  <a:pt x="27" y="74"/>
                  <a:pt x="28" y="72"/>
                </a:cubicBezTo>
                <a:cubicBezTo>
                  <a:pt x="73" y="28"/>
                  <a:pt x="73" y="28"/>
                  <a:pt x="73" y="28"/>
                </a:cubicBezTo>
                <a:cubicBezTo>
                  <a:pt x="75" y="26"/>
                  <a:pt x="75" y="24"/>
                  <a:pt x="73" y="22"/>
                </a:cubicBezTo>
                <a:cubicBezTo>
                  <a:pt x="58" y="7"/>
                  <a:pt x="58" y="7"/>
                  <a:pt x="58" y="7"/>
                </a:cubicBezTo>
                <a:cubicBezTo>
                  <a:pt x="57" y="6"/>
                  <a:pt x="56" y="5"/>
                  <a:pt x="55" y="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0" name="Google Shape;3170;p99"/>
          <p:cNvSpPr/>
          <p:nvPr/>
        </p:nvSpPr>
        <p:spPr>
          <a:xfrm>
            <a:off x="5522246" y="3028730"/>
            <a:ext cx="99753" cy="93827"/>
          </a:xfrm>
          <a:custGeom>
            <a:rect b="b" l="l" r="r" t="t"/>
            <a:pathLst>
              <a:path extrusionOk="0" h="31" w="32">
                <a:moveTo>
                  <a:pt x="19" y="31"/>
                </a:moveTo>
                <a:cubicBezTo>
                  <a:pt x="17" y="31"/>
                  <a:pt x="16" y="31"/>
                  <a:pt x="14" y="29"/>
                </a:cubicBezTo>
                <a:cubicBezTo>
                  <a:pt x="2" y="17"/>
                  <a:pt x="2" y="17"/>
                  <a:pt x="2" y="17"/>
                </a:cubicBezTo>
                <a:cubicBezTo>
                  <a:pt x="1" y="16"/>
                  <a:pt x="0" y="14"/>
                  <a:pt x="0" y="12"/>
                </a:cubicBezTo>
                <a:cubicBezTo>
                  <a:pt x="0" y="10"/>
                  <a:pt x="1" y="9"/>
                  <a:pt x="2" y="7"/>
                </a:cubicBezTo>
                <a:cubicBezTo>
                  <a:pt x="7" y="3"/>
                  <a:pt x="7" y="3"/>
                  <a:pt x="7" y="3"/>
                </a:cubicBezTo>
                <a:cubicBezTo>
                  <a:pt x="8" y="1"/>
                  <a:pt x="10" y="0"/>
                  <a:pt x="12" y="0"/>
                </a:cubicBezTo>
                <a:cubicBezTo>
                  <a:pt x="14" y="0"/>
                  <a:pt x="16" y="1"/>
                  <a:pt x="17" y="3"/>
                </a:cubicBezTo>
                <a:cubicBezTo>
                  <a:pt x="29" y="14"/>
                  <a:pt x="29" y="14"/>
                  <a:pt x="29" y="14"/>
                </a:cubicBezTo>
                <a:cubicBezTo>
                  <a:pt x="32" y="17"/>
                  <a:pt x="32" y="22"/>
                  <a:pt x="29" y="24"/>
                </a:cubicBezTo>
                <a:cubicBezTo>
                  <a:pt x="24" y="29"/>
                  <a:pt x="24" y="29"/>
                  <a:pt x="24" y="29"/>
                </a:cubicBezTo>
                <a:cubicBezTo>
                  <a:pt x="23" y="31"/>
                  <a:pt x="21" y="31"/>
                  <a:pt x="19" y="31"/>
                </a:cubicBezTo>
                <a:close/>
                <a:moveTo>
                  <a:pt x="12" y="5"/>
                </a:moveTo>
                <a:cubicBezTo>
                  <a:pt x="12" y="5"/>
                  <a:pt x="11" y="6"/>
                  <a:pt x="11" y="6"/>
                </a:cubicBezTo>
                <a:cubicBezTo>
                  <a:pt x="6" y="11"/>
                  <a:pt x="6" y="11"/>
                  <a:pt x="6" y="11"/>
                </a:cubicBezTo>
                <a:cubicBezTo>
                  <a:pt x="5" y="11"/>
                  <a:pt x="5" y="12"/>
                  <a:pt x="5" y="12"/>
                </a:cubicBezTo>
                <a:cubicBezTo>
                  <a:pt x="5" y="13"/>
                  <a:pt x="5" y="13"/>
                  <a:pt x="6" y="14"/>
                </a:cubicBezTo>
                <a:cubicBezTo>
                  <a:pt x="18" y="26"/>
                  <a:pt x="18" y="26"/>
                  <a:pt x="18" y="26"/>
                </a:cubicBezTo>
                <a:cubicBezTo>
                  <a:pt x="19" y="27"/>
                  <a:pt x="20" y="27"/>
                  <a:pt x="21" y="26"/>
                </a:cubicBezTo>
                <a:cubicBezTo>
                  <a:pt x="24" y="23"/>
                  <a:pt x="24" y="23"/>
                  <a:pt x="24" y="23"/>
                </a:cubicBezTo>
                <a:cubicBezTo>
                  <a:pt x="24" y="23"/>
                  <a:pt x="24" y="23"/>
                  <a:pt x="24" y="23"/>
                </a:cubicBezTo>
                <a:cubicBezTo>
                  <a:pt x="26" y="21"/>
                  <a:pt x="26" y="21"/>
                  <a:pt x="26" y="21"/>
                </a:cubicBezTo>
                <a:cubicBezTo>
                  <a:pt x="27" y="20"/>
                  <a:pt x="27" y="19"/>
                  <a:pt x="26" y="18"/>
                </a:cubicBezTo>
                <a:cubicBezTo>
                  <a:pt x="14" y="6"/>
                  <a:pt x="14" y="6"/>
                  <a:pt x="14" y="6"/>
                </a:cubicBezTo>
                <a:cubicBezTo>
                  <a:pt x="13" y="6"/>
                  <a:pt x="13" y="5"/>
                  <a:pt x="12" y="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1" name="Google Shape;3171;p99"/>
          <p:cNvSpPr/>
          <p:nvPr/>
        </p:nvSpPr>
        <p:spPr>
          <a:xfrm>
            <a:off x="5793316" y="2815485"/>
            <a:ext cx="43372" cy="42649"/>
          </a:xfrm>
          <a:custGeom>
            <a:rect b="b" l="l" r="r" t="t"/>
            <a:pathLst>
              <a:path extrusionOk="0" h="14" w="14">
                <a:moveTo>
                  <a:pt x="4" y="14"/>
                </a:moveTo>
                <a:cubicBezTo>
                  <a:pt x="3" y="14"/>
                  <a:pt x="2" y="13"/>
                  <a:pt x="1" y="13"/>
                </a:cubicBezTo>
                <a:cubicBezTo>
                  <a:pt x="1" y="13"/>
                  <a:pt x="1" y="13"/>
                  <a:pt x="1" y="13"/>
                </a:cubicBezTo>
                <a:cubicBezTo>
                  <a:pt x="0" y="11"/>
                  <a:pt x="0" y="9"/>
                  <a:pt x="1" y="8"/>
                </a:cubicBezTo>
                <a:cubicBezTo>
                  <a:pt x="8" y="1"/>
                  <a:pt x="8" y="1"/>
                  <a:pt x="8" y="1"/>
                </a:cubicBezTo>
                <a:cubicBezTo>
                  <a:pt x="9" y="0"/>
                  <a:pt x="11" y="0"/>
                  <a:pt x="13" y="1"/>
                </a:cubicBezTo>
                <a:cubicBezTo>
                  <a:pt x="13" y="2"/>
                  <a:pt x="14" y="3"/>
                  <a:pt x="14" y="3"/>
                </a:cubicBezTo>
                <a:cubicBezTo>
                  <a:pt x="14" y="4"/>
                  <a:pt x="13" y="5"/>
                  <a:pt x="13" y="6"/>
                </a:cubicBezTo>
                <a:cubicBezTo>
                  <a:pt x="6" y="13"/>
                  <a:pt x="6" y="13"/>
                  <a:pt x="6" y="13"/>
                </a:cubicBezTo>
                <a:cubicBezTo>
                  <a:pt x="5" y="13"/>
                  <a:pt x="4" y="14"/>
                  <a:pt x="4" y="1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2" name="Google Shape;3172;p99"/>
          <p:cNvSpPr/>
          <p:nvPr/>
        </p:nvSpPr>
        <p:spPr>
          <a:xfrm>
            <a:off x="9216275" y="2818526"/>
            <a:ext cx="80293" cy="84817"/>
          </a:xfrm>
          <a:custGeom>
            <a:rect b="b" l="l" r="r" t="t"/>
            <a:pathLst>
              <a:path extrusionOk="0" h="79" w="78">
                <a:moveTo>
                  <a:pt x="39" y="79"/>
                </a:moveTo>
                <a:cubicBezTo>
                  <a:pt x="17" y="79"/>
                  <a:pt x="0" y="61"/>
                  <a:pt x="0" y="40"/>
                </a:cubicBezTo>
                <a:cubicBezTo>
                  <a:pt x="0" y="18"/>
                  <a:pt x="17" y="0"/>
                  <a:pt x="39" y="0"/>
                </a:cubicBezTo>
                <a:cubicBezTo>
                  <a:pt x="60" y="0"/>
                  <a:pt x="78" y="18"/>
                  <a:pt x="78" y="40"/>
                </a:cubicBezTo>
                <a:cubicBezTo>
                  <a:pt x="78" y="61"/>
                  <a:pt x="60" y="79"/>
                  <a:pt x="39" y="79"/>
                </a:cubicBezTo>
                <a:close/>
                <a:moveTo>
                  <a:pt x="39" y="13"/>
                </a:moveTo>
                <a:cubicBezTo>
                  <a:pt x="24" y="13"/>
                  <a:pt x="12" y="25"/>
                  <a:pt x="12" y="40"/>
                </a:cubicBezTo>
                <a:cubicBezTo>
                  <a:pt x="12" y="54"/>
                  <a:pt x="24" y="66"/>
                  <a:pt x="39" y="66"/>
                </a:cubicBezTo>
                <a:cubicBezTo>
                  <a:pt x="54" y="66"/>
                  <a:pt x="66" y="54"/>
                  <a:pt x="66" y="40"/>
                </a:cubicBezTo>
                <a:cubicBezTo>
                  <a:pt x="66" y="25"/>
                  <a:pt x="54" y="13"/>
                  <a:pt x="39" y="1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3" name="Google Shape;3173;p99"/>
          <p:cNvSpPr/>
          <p:nvPr/>
        </p:nvSpPr>
        <p:spPr>
          <a:xfrm>
            <a:off x="9025104" y="2945752"/>
            <a:ext cx="149116" cy="331559"/>
          </a:xfrm>
          <a:custGeom>
            <a:rect b="b" l="l" r="r" t="t"/>
            <a:pathLst>
              <a:path extrusionOk="0" h="311" w="139">
                <a:moveTo>
                  <a:pt x="110" y="311"/>
                </a:moveTo>
                <a:cubicBezTo>
                  <a:pt x="101" y="311"/>
                  <a:pt x="93" y="306"/>
                  <a:pt x="87" y="300"/>
                </a:cubicBezTo>
                <a:cubicBezTo>
                  <a:pt x="82" y="306"/>
                  <a:pt x="74" y="311"/>
                  <a:pt x="65" y="311"/>
                </a:cubicBezTo>
                <a:cubicBezTo>
                  <a:pt x="49" y="311"/>
                  <a:pt x="36" y="298"/>
                  <a:pt x="36" y="282"/>
                </a:cubicBezTo>
                <a:cubicBezTo>
                  <a:pt x="36" y="158"/>
                  <a:pt x="36" y="158"/>
                  <a:pt x="36" y="158"/>
                </a:cubicBezTo>
                <a:cubicBezTo>
                  <a:pt x="33" y="160"/>
                  <a:pt x="30" y="161"/>
                  <a:pt x="26" y="161"/>
                </a:cubicBezTo>
                <a:cubicBezTo>
                  <a:pt x="19" y="162"/>
                  <a:pt x="13" y="160"/>
                  <a:pt x="8" y="155"/>
                </a:cubicBezTo>
                <a:cubicBezTo>
                  <a:pt x="3" y="151"/>
                  <a:pt x="0" y="144"/>
                  <a:pt x="0" y="137"/>
                </a:cubicBezTo>
                <a:cubicBezTo>
                  <a:pt x="0" y="42"/>
                  <a:pt x="0" y="42"/>
                  <a:pt x="0" y="42"/>
                </a:cubicBezTo>
                <a:cubicBezTo>
                  <a:pt x="0" y="19"/>
                  <a:pt x="19" y="0"/>
                  <a:pt x="42" y="0"/>
                </a:cubicBezTo>
                <a:cubicBezTo>
                  <a:pt x="132" y="0"/>
                  <a:pt x="132" y="0"/>
                  <a:pt x="132" y="0"/>
                </a:cubicBezTo>
                <a:cubicBezTo>
                  <a:pt x="134" y="0"/>
                  <a:pt x="136" y="1"/>
                  <a:pt x="137" y="3"/>
                </a:cubicBezTo>
                <a:cubicBezTo>
                  <a:pt x="138" y="4"/>
                  <a:pt x="138" y="6"/>
                  <a:pt x="138" y="8"/>
                </a:cubicBezTo>
                <a:cubicBezTo>
                  <a:pt x="136" y="12"/>
                  <a:pt x="136" y="16"/>
                  <a:pt x="136" y="19"/>
                </a:cubicBezTo>
                <a:cubicBezTo>
                  <a:pt x="136" y="123"/>
                  <a:pt x="136" y="123"/>
                  <a:pt x="136" y="123"/>
                </a:cubicBezTo>
                <a:cubicBezTo>
                  <a:pt x="136" y="125"/>
                  <a:pt x="136" y="128"/>
                  <a:pt x="138" y="130"/>
                </a:cubicBezTo>
                <a:cubicBezTo>
                  <a:pt x="138" y="131"/>
                  <a:pt x="139" y="132"/>
                  <a:pt x="139" y="133"/>
                </a:cubicBezTo>
                <a:cubicBezTo>
                  <a:pt x="139" y="136"/>
                  <a:pt x="139" y="136"/>
                  <a:pt x="139" y="136"/>
                </a:cubicBezTo>
                <a:cubicBezTo>
                  <a:pt x="139" y="137"/>
                  <a:pt x="139" y="137"/>
                  <a:pt x="139" y="137"/>
                </a:cubicBezTo>
                <a:cubicBezTo>
                  <a:pt x="139" y="137"/>
                  <a:pt x="139" y="137"/>
                  <a:pt x="139" y="137"/>
                </a:cubicBezTo>
                <a:cubicBezTo>
                  <a:pt x="139" y="140"/>
                  <a:pt x="139" y="140"/>
                  <a:pt x="139" y="140"/>
                </a:cubicBezTo>
                <a:cubicBezTo>
                  <a:pt x="139" y="140"/>
                  <a:pt x="139" y="140"/>
                  <a:pt x="139" y="140"/>
                </a:cubicBezTo>
                <a:cubicBezTo>
                  <a:pt x="139" y="282"/>
                  <a:pt x="139" y="282"/>
                  <a:pt x="139" y="282"/>
                </a:cubicBezTo>
                <a:cubicBezTo>
                  <a:pt x="139" y="298"/>
                  <a:pt x="126" y="311"/>
                  <a:pt x="110" y="311"/>
                </a:cubicBezTo>
                <a:close/>
                <a:moveTo>
                  <a:pt x="93" y="282"/>
                </a:moveTo>
                <a:cubicBezTo>
                  <a:pt x="93" y="291"/>
                  <a:pt x="101" y="298"/>
                  <a:pt x="110" y="298"/>
                </a:cubicBezTo>
                <a:cubicBezTo>
                  <a:pt x="119" y="298"/>
                  <a:pt x="126" y="291"/>
                  <a:pt x="126" y="282"/>
                </a:cubicBezTo>
                <a:cubicBezTo>
                  <a:pt x="126" y="137"/>
                  <a:pt x="126" y="137"/>
                  <a:pt x="126" y="137"/>
                </a:cubicBezTo>
                <a:cubicBezTo>
                  <a:pt x="126" y="137"/>
                  <a:pt x="126" y="136"/>
                  <a:pt x="126" y="136"/>
                </a:cubicBezTo>
                <a:cubicBezTo>
                  <a:pt x="126" y="136"/>
                  <a:pt x="126" y="135"/>
                  <a:pt x="126" y="135"/>
                </a:cubicBezTo>
                <a:cubicBezTo>
                  <a:pt x="124" y="131"/>
                  <a:pt x="123" y="127"/>
                  <a:pt x="123" y="123"/>
                </a:cubicBezTo>
                <a:cubicBezTo>
                  <a:pt x="123" y="19"/>
                  <a:pt x="123" y="19"/>
                  <a:pt x="123" y="19"/>
                </a:cubicBezTo>
                <a:cubicBezTo>
                  <a:pt x="123" y="17"/>
                  <a:pt x="124" y="15"/>
                  <a:pt x="124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25" y="12"/>
                  <a:pt x="12" y="26"/>
                  <a:pt x="12" y="42"/>
                </a:cubicBezTo>
                <a:cubicBezTo>
                  <a:pt x="12" y="137"/>
                  <a:pt x="12" y="137"/>
                  <a:pt x="12" y="137"/>
                </a:cubicBezTo>
                <a:cubicBezTo>
                  <a:pt x="12" y="141"/>
                  <a:pt x="13" y="144"/>
                  <a:pt x="16" y="146"/>
                </a:cubicBezTo>
                <a:cubicBezTo>
                  <a:pt x="18" y="148"/>
                  <a:pt x="22" y="150"/>
                  <a:pt x="25" y="149"/>
                </a:cubicBezTo>
                <a:cubicBezTo>
                  <a:pt x="31" y="149"/>
                  <a:pt x="36" y="143"/>
                  <a:pt x="36" y="137"/>
                </a:cubicBezTo>
                <a:cubicBezTo>
                  <a:pt x="36" y="71"/>
                  <a:pt x="36" y="71"/>
                  <a:pt x="36" y="71"/>
                </a:cubicBezTo>
                <a:cubicBezTo>
                  <a:pt x="36" y="68"/>
                  <a:pt x="39" y="65"/>
                  <a:pt x="42" y="65"/>
                </a:cubicBezTo>
                <a:cubicBezTo>
                  <a:pt x="45" y="65"/>
                  <a:pt x="48" y="68"/>
                  <a:pt x="48" y="71"/>
                </a:cubicBezTo>
                <a:cubicBezTo>
                  <a:pt x="48" y="282"/>
                  <a:pt x="48" y="282"/>
                  <a:pt x="48" y="282"/>
                </a:cubicBezTo>
                <a:cubicBezTo>
                  <a:pt x="48" y="291"/>
                  <a:pt x="55" y="298"/>
                  <a:pt x="65" y="298"/>
                </a:cubicBezTo>
                <a:cubicBezTo>
                  <a:pt x="74" y="298"/>
                  <a:pt x="81" y="291"/>
                  <a:pt x="81" y="282"/>
                </a:cubicBezTo>
                <a:cubicBezTo>
                  <a:pt x="81" y="172"/>
                  <a:pt x="81" y="172"/>
                  <a:pt x="81" y="172"/>
                </a:cubicBezTo>
                <a:cubicBezTo>
                  <a:pt x="81" y="169"/>
                  <a:pt x="84" y="166"/>
                  <a:pt x="87" y="166"/>
                </a:cubicBezTo>
                <a:cubicBezTo>
                  <a:pt x="91" y="166"/>
                  <a:pt x="93" y="169"/>
                  <a:pt x="93" y="172"/>
                </a:cubicBezTo>
                <a:lnTo>
                  <a:pt x="93" y="28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4" name="Google Shape;3174;p99"/>
          <p:cNvSpPr/>
          <p:nvPr/>
        </p:nvSpPr>
        <p:spPr>
          <a:xfrm>
            <a:off x="9078632" y="2857077"/>
            <a:ext cx="76468" cy="77108"/>
          </a:xfrm>
          <a:custGeom>
            <a:rect b="b" l="l" r="r" t="t"/>
            <a:pathLst>
              <a:path extrusionOk="0" h="73" w="73">
                <a:moveTo>
                  <a:pt x="36" y="73"/>
                </a:moveTo>
                <a:cubicBezTo>
                  <a:pt x="16" y="73"/>
                  <a:pt x="0" y="56"/>
                  <a:pt x="0" y="36"/>
                </a:cubicBezTo>
                <a:cubicBezTo>
                  <a:pt x="0" y="16"/>
                  <a:pt x="16" y="0"/>
                  <a:pt x="36" y="0"/>
                </a:cubicBezTo>
                <a:cubicBezTo>
                  <a:pt x="56" y="0"/>
                  <a:pt x="73" y="16"/>
                  <a:pt x="73" y="36"/>
                </a:cubicBezTo>
                <a:cubicBezTo>
                  <a:pt x="73" y="56"/>
                  <a:pt x="56" y="73"/>
                  <a:pt x="36" y="73"/>
                </a:cubicBezTo>
                <a:close/>
                <a:moveTo>
                  <a:pt x="36" y="12"/>
                </a:moveTo>
                <a:cubicBezTo>
                  <a:pt x="23" y="12"/>
                  <a:pt x="12" y="23"/>
                  <a:pt x="12" y="36"/>
                </a:cubicBezTo>
                <a:cubicBezTo>
                  <a:pt x="12" y="50"/>
                  <a:pt x="23" y="61"/>
                  <a:pt x="36" y="61"/>
                </a:cubicBezTo>
                <a:cubicBezTo>
                  <a:pt x="50" y="61"/>
                  <a:pt x="61" y="50"/>
                  <a:pt x="61" y="36"/>
                </a:cubicBezTo>
                <a:cubicBezTo>
                  <a:pt x="61" y="23"/>
                  <a:pt x="50" y="12"/>
                  <a:pt x="36" y="1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5" name="Google Shape;3175;p99"/>
          <p:cNvSpPr/>
          <p:nvPr/>
        </p:nvSpPr>
        <p:spPr>
          <a:xfrm>
            <a:off x="9338625" y="2945752"/>
            <a:ext cx="149116" cy="331559"/>
          </a:xfrm>
          <a:custGeom>
            <a:rect b="b" l="l" r="r" t="t"/>
            <a:pathLst>
              <a:path extrusionOk="0" h="311" w="139">
                <a:moveTo>
                  <a:pt x="74" y="311"/>
                </a:moveTo>
                <a:cubicBezTo>
                  <a:pt x="65" y="311"/>
                  <a:pt x="57" y="306"/>
                  <a:pt x="51" y="300"/>
                </a:cubicBezTo>
                <a:cubicBezTo>
                  <a:pt x="46" y="306"/>
                  <a:pt x="38" y="311"/>
                  <a:pt x="29" y="311"/>
                </a:cubicBezTo>
                <a:cubicBezTo>
                  <a:pt x="13" y="311"/>
                  <a:pt x="0" y="298"/>
                  <a:pt x="0" y="282"/>
                </a:cubicBezTo>
                <a:cubicBezTo>
                  <a:pt x="0" y="137"/>
                  <a:pt x="0" y="137"/>
                  <a:pt x="0" y="137"/>
                </a:cubicBezTo>
                <a:cubicBezTo>
                  <a:pt x="0" y="136"/>
                  <a:pt x="0" y="135"/>
                  <a:pt x="0" y="135"/>
                </a:cubicBezTo>
                <a:cubicBezTo>
                  <a:pt x="2" y="130"/>
                  <a:pt x="3" y="124"/>
                  <a:pt x="3" y="123"/>
                </a:cubicBezTo>
                <a:cubicBezTo>
                  <a:pt x="3" y="19"/>
                  <a:pt x="3" y="19"/>
                  <a:pt x="3" y="19"/>
                </a:cubicBezTo>
                <a:cubicBezTo>
                  <a:pt x="3" y="16"/>
                  <a:pt x="2" y="12"/>
                  <a:pt x="1" y="8"/>
                </a:cubicBezTo>
                <a:cubicBezTo>
                  <a:pt x="0" y="6"/>
                  <a:pt x="1" y="4"/>
                  <a:pt x="2" y="3"/>
                </a:cubicBezTo>
                <a:cubicBezTo>
                  <a:pt x="3" y="1"/>
                  <a:pt x="5" y="0"/>
                  <a:pt x="7" y="0"/>
                </a:cubicBezTo>
                <a:cubicBezTo>
                  <a:pt x="97" y="0"/>
                  <a:pt x="97" y="0"/>
                  <a:pt x="97" y="0"/>
                </a:cubicBezTo>
                <a:cubicBezTo>
                  <a:pt x="120" y="0"/>
                  <a:pt x="139" y="19"/>
                  <a:pt x="139" y="42"/>
                </a:cubicBezTo>
                <a:cubicBezTo>
                  <a:pt x="139" y="137"/>
                  <a:pt x="139" y="137"/>
                  <a:pt x="139" y="137"/>
                </a:cubicBezTo>
                <a:cubicBezTo>
                  <a:pt x="139" y="144"/>
                  <a:pt x="136" y="151"/>
                  <a:pt x="131" y="155"/>
                </a:cubicBezTo>
                <a:cubicBezTo>
                  <a:pt x="126" y="160"/>
                  <a:pt x="119" y="162"/>
                  <a:pt x="112" y="161"/>
                </a:cubicBezTo>
                <a:cubicBezTo>
                  <a:pt x="109" y="161"/>
                  <a:pt x="106" y="160"/>
                  <a:pt x="103" y="158"/>
                </a:cubicBezTo>
                <a:cubicBezTo>
                  <a:pt x="103" y="282"/>
                  <a:pt x="103" y="282"/>
                  <a:pt x="103" y="282"/>
                </a:cubicBezTo>
                <a:cubicBezTo>
                  <a:pt x="103" y="298"/>
                  <a:pt x="90" y="311"/>
                  <a:pt x="74" y="311"/>
                </a:cubicBezTo>
                <a:close/>
                <a:moveTo>
                  <a:pt x="58" y="282"/>
                </a:moveTo>
                <a:cubicBezTo>
                  <a:pt x="58" y="291"/>
                  <a:pt x="65" y="298"/>
                  <a:pt x="74" y="298"/>
                </a:cubicBezTo>
                <a:cubicBezTo>
                  <a:pt x="83" y="298"/>
                  <a:pt x="91" y="291"/>
                  <a:pt x="91" y="282"/>
                </a:cubicBezTo>
                <a:cubicBezTo>
                  <a:pt x="91" y="137"/>
                  <a:pt x="91" y="137"/>
                  <a:pt x="91" y="137"/>
                </a:cubicBezTo>
                <a:cubicBezTo>
                  <a:pt x="91" y="137"/>
                  <a:pt x="91" y="137"/>
                  <a:pt x="91" y="137"/>
                </a:cubicBezTo>
                <a:cubicBezTo>
                  <a:pt x="91" y="71"/>
                  <a:pt x="91" y="71"/>
                  <a:pt x="91" y="71"/>
                </a:cubicBezTo>
                <a:cubicBezTo>
                  <a:pt x="91" y="68"/>
                  <a:pt x="93" y="65"/>
                  <a:pt x="97" y="65"/>
                </a:cubicBezTo>
                <a:cubicBezTo>
                  <a:pt x="100" y="65"/>
                  <a:pt x="103" y="68"/>
                  <a:pt x="103" y="71"/>
                </a:cubicBezTo>
                <a:cubicBezTo>
                  <a:pt x="103" y="136"/>
                  <a:pt x="103" y="136"/>
                  <a:pt x="103" y="136"/>
                </a:cubicBezTo>
                <a:cubicBezTo>
                  <a:pt x="103" y="136"/>
                  <a:pt x="103" y="136"/>
                  <a:pt x="103" y="137"/>
                </a:cubicBezTo>
                <a:cubicBezTo>
                  <a:pt x="103" y="143"/>
                  <a:pt x="108" y="149"/>
                  <a:pt x="114" y="149"/>
                </a:cubicBezTo>
                <a:cubicBezTo>
                  <a:pt x="117" y="149"/>
                  <a:pt x="120" y="148"/>
                  <a:pt x="123" y="146"/>
                </a:cubicBezTo>
                <a:cubicBezTo>
                  <a:pt x="125" y="144"/>
                  <a:pt x="127" y="141"/>
                  <a:pt x="127" y="137"/>
                </a:cubicBezTo>
                <a:cubicBezTo>
                  <a:pt x="127" y="42"/>
                  <a:pt x="127" y="42"/>
                  <a:pt x="127" y="42"/>
                </a:cubicBezTo>
                <a:cubicBezTo>
                  <a:pt x="127" y="26"/>
                  <a:pt x="113" y="12"/>
                  <a:pt x="97" y="12"/>
                </a:cubicBezTo>
                <a:cubicBezTo>
                  <a:pt x="15" y="12"/>
                  <a:pt x="15" y="12"/>
                  <a:pt x="15" y="12"/>
                </a:cubicBezTo>
                <a:cubicBezTo>
                  <a:pt x="15" y="15"/>
                  <a:pt x="15" y="17"/>
                  <a:pt x="15" y="19"/>
                </a:cubicBezTo>
                <a:cubicBezTo>
                  <a:pt x="15" y="123"/>
                  <a:pt x="15" y="123"/>
                  <a:pt x="15" y="123"/>
                </a:cubicBezTo>
                <a:cubicBezTo>
                  <a:pt x="15" y="127"/>
                  <a:pt x="13" y="134"/>
                  <a:pt x="12" y="137"/>
                </a:cubicBezTo>
                <a:cubicBezTo>
                  <a:pt x="12" y="282"/>
                  <a:pt x="12" y="282"/>
                  <a:pt x="12" y="282"/>
                </a:cubicBezTo>
                <a:cubicBezTo>
                  <a:pt x="12" y="291"/>
                  <a:pt x="20" y="298"/>
                  <a:pt x="29" y="298"/>
                </a:cubicBezTo>
                <a:cubicBezTo>
                  <a:pt x="38" y="298"/>
                  <a:pt x="45" y="291"/>
                  <a:pt x="45" y="282"/>
                </a:cubicBezTo>
                <a:cubicBezTo>
                  <a:pt x="45" y="172"/>
                  <a:pt x="45" y="172"/>
                  <a:pt x="45" y="172"/>
                </a:cubicBezTo>
                <a:cubicBezTo>
                  <a:pt x="45" y="169"/>
                  <a:pt x="48" y="166"/>
                  <a:pt x="51" y="166"/>
                </a:cubicBezTo>
                <a:cubicBezTo>
                  <a:pt x="55" y="166"/>
                  <a:pt x="58" y="169"/>
                  <a:pt x="58" y="172"/>
                </a:cubicBezTo>
                <a:lnTo>
                  <a:pt x="58" y="28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6" name="Google Shape;3176;p99"/>
          <p:cNvSpPr/>
          <p:nvPr/>
        </p:nvSpPr>
        <p:spPr>
          <a:xfrm>
            <a:off x="9155098" y="2918762"/>
            <a:ext cx="198817" cy="358547"/>
          </a:xfrm>
          <a:custGeom>
            <a:rect b="b" l="l" r="r" t="t"/>
            <a:pathLst>
              <a:path extrusionOk="0" h="336" w="189">
                <a:moveTo>
                  <a:pt x="119" y="336"/>
                </a:moveTo>
                <a:cubicBezTo>
                  <a:pt x="109" y="336"/>
                  <a:pt x="100" y="331"/>
                  <a:pt x="95" y="324"/>
                </a:cubicBezTo>
                <a:cubicBezTo>
                  <a:pt x="89" y="331"/>
                  <a:pt x="80" y="336"/>
                  <a:pt x="70" y="336"/>
                </a:cubicBezTo>
                <a:cubicBezTo>
                  <a:pt x="53" y="336"/>
                  <a:pt x="39" y="323"/>
                  <a:pt x="39" y="306"/>
                </a:cubicBezTo>
                <a:cubicBezTo>
                  <a:pt x="39" y="170"/>
                  <a:pt x="39" y="170"/>
                  <a:pt x="39" y="170"/>
                </a:cubicBezTo>
                <a:cubicBezTo>
                  <a:pt x="36" y="173"/>
                  <a:pt x="33" y="174"/>
                  <a:pt x="29" y="174"/>
                </a:cubicBezTo>
                <a:cubicBezTo>
                  <a:pt x="19" y="175"/>
                  <a:pt x="10" y="171"/>
                  <a:pt x="4" y="162"/>
                </a:cubicBezTo>
                <a:cubicBezTo>
                  <a:pt x="2" y="158"/>
                  <a:pt x="0" y="153"/>
                  <a:pt x="0" y="149"/>
                </a:cubicBezTo>
                <a:cubicBezTo>
                  <a:pt x="0" y="45"/>
                  <a:pt x="0" y="45"/>
                  <a:pt x="0" y="45"/>
                </a:cubicBezTo>
                <a:cubicBezTo>
                  <a:pt x="0" y="40"/>
                  <a:pt x="1" y="35"/>
                  <a:pt x="3" y="30"/>
                </a:cubicBezTo>
                <a:cubicBezTo>
                  <a:pt x="9" y="12"/>
                  <a:pt x="27" y="0"/>
                  <a:pt x="46" y="0"/>
                </a:cubicBezTo>
                <a:cubicBezTo>
                  <a:pt x="144" y="0"/>
                  <a:pt x="144" y="0"/>
                  <a:pt x="144" y="0"/>
                </a:cubicBezTo>
                <a:cubicBezTo>
                  <a:pt x="163" y="0"/>
                  <a:pt x="180" y="12"/>
                  <a:pt x="187" y="30"/>
                </a:cubicBezTo>
                <a:cubicBezTo>
                  <a:pt x="187" y="30"/>
                  <a:pt x="187" y="30"/>
                  <a:pt x="187" y="30"/>
                </a:cubicBezTo>
                <a:cubicBezTo>
                  <a:pt x="188" y="35"/>
                  <a:pt x="189" y="40"/>
                  <a:pt x="189" y="45"/>
                </a:cubicBezTo>
                <a:cubicBezTo>
                  <a:pt x="189" y="149"/>
                  <a:pt x="189" y="149"/>
                  <a:pt x="189" y="149"/>
                </a:cubicBezTo>
                <a:cubicBezTo>
                  <a:pt x="189" y="153"/>
                  <a:pt x="188" y="158"/>
                  <a:pt x="185" y="162"/>
                </a:cubicBezTo>
                <a:cubicBezTo>
                  <a:pt x="180" y="171"/>
                  <a:pt x="171" y="175"/>
                  <a:pt x="161" y="174"/>
                </a:cubicBezTo>
                <a:cubicBezTo>
                  <a:pt x="157" y="174"/>
                  <a:pt x="153" y="173"/>
                  <a:pt x="150" y="170"/>
                </a:cubicBezTo>
                <a:cubicBezTo>
                  <a:pt x="150" y="306"/>
                  <a:pt x="150" y="306"/>
                  <a:pt x="150" y="306"/>
                </a:cubicBezTo>
                <a:cubicBezTo>
                  <a:pt x="150" y="323"/>
                  <a:pt x="136" y="336"/>
                  <a:pt x="119" y="336"/>
                </a:cubicBezTo>
                <a:close/>
                <a:moveTo>
                  <a:pt x="95" y="299"/>
                </a:moveTo>
                <a:cubicBezTo>
                  <a:pt x="98" y="299"/>
                  <a:pt x="101" y="302"/>
                  <a:pt x="101" y="306"/>
                </a:cubicBezTo>
                <a:cubicBezTo>
                  <a:pt x="101" y="316"/>
                  <a:pt x="109" y="324"/>
                  <a:pt x="119" y="324"/>
                </a:cubicBezTo>
                <a:cubicBezTo>
                  <a:pt x="130" y="324"/>
                  <a:pt x="138" y="316"/>
                  <a:pt x="138" y="306"/>
                </a:cubicBezTo>
                <a:cubicBezTo>
                  <a:pt x="138" y="148"/>
                  <a:pt x="138" y="148"/>
                  <a:pt x="138" y="148"/>
                </a:cubicBezTo>
                <a:cubicBezTo>
                  <a:pt x="138" y="145"/>
                  <a:pt x="141" y="142"/>
                  <a:pt x="144" y="142"/>
                </a:cubicBezTo>
                <a:cubicBezTo>
                  <a:pt x="144" y="142"/>
                  <a:pt x="144" y="142"/>
                  <a:pt x="144" y="142"/>
                </a:cubicBezTo>
                <a:cubicBezTo>
                  <a:pt x="147" y="142"/>
                  <a:pt x="150" y="144"/>
                  <a:pt x="150" y="148"/>
                </a:cubicBezTo>
                <a:cubicBezTo>
                  <a:pt x="150" y="155"/>
                  <a:pt x="156" y="161"/>
                  <a:pt x="162" y="162"/>
                </a:cubicBezTo>
                <a:cubicBezTo>
                  <a:pt x="167" y="163"/>
                  <a:pt x="172" y="160"/>
                  <a:pt x="175" y="156"/>
                </a:cubicBezTo>
                <a:cubicBezTo>
                  <a:pt x="176" y="154"/>
                  <a:pt x="177" y="151"/>
                  <a:pt x="177" y="149"/>
                </a:cubicBezTo>
                <a:cubicBezTo>
                  <a:pt x="177" y="45"/>
                  <a:pt x="177" y="45"/>
                  <a:pt x="177" y="45"/>
                </a:cubicBezTo>
                <a:cubicBezTo>
                  <a:pt x="177" y="42"/>
                  <a:pt x="176" y="38"/>
                  <a:pt x="175" y="34"/>
                </a:cubicBezTo>
                <a:cubicBezTo>
                  <a:pt x="170" y="21"/>
                  <a:pt x="158" y="12"/>
                  <a:pt x="144" y="12"/>
                </a:cubicBezTo>
                <a:cubicBezTo>
                  <a:pt x="46" y="12"/>
                  <a:pt x="46" y="12"/>
                  <a:pt x="46" y="12"/>
                </a:cubicBezTo>
                <a:cubicBezTo>
                  <a:pt x="32" y="12"/>
                  <a:pt x="19" y="21"/>
                  <a:pt x="15" y="34"/>
                </a:cubicBezTo>
                <a:cubicBezTo>
                  <a:pt x="13" y="38"/>
                  <a:pt x="13" y="42"/>
                  <a:pt x="13" y="45"/>
                </a:cubicBezTo>
                <a:cubicBezTo>
                  <a:pt x="13" y="149"/>
                  <a:pt x="13" y="149"/>
                  <a:pt x="13" y="149"/>
                </a:cubicBezTo>
                <a:cubicBezTo>
                  <a:pt x="13" y="151"/>
                  <a:pt x="13" y="154"/>
                  <a:pt x="15" y="156"/>
                </a:cubicBezTo>
                <a:cubicBezTo>
                  <a:pt x="17" y="160"/>
                  <a:pt x="22" y="163"/>
                  <a:pt x="27" y="162"/>
                </a:cubicBezTo>
                <a:cubicBezTo>
                  <a:pt x="34" y="161"/>
                  <a:pt x="39" y="155"/>
                  <a:pt x="39" y="148"/>
                </a:cubicBezTo>
                <a:cubicBezTo>
                  <a:pt x="39" y="144"/>
                  <a:pt x="42" y="142"/>
                  <a:pt x="46" y="142"/>
                </a:cubicBezTo>
                <a:cubicBezTo>
                  <a:pt x="49" y="142"/>
                  <a:pt x="52" y="144"/>
                  <a:pt x="52" y="148"/>
                </a:cubicBezTo>
                <a:cubicBezTo>
                  <a:pt x="52" y="306"/>
                  <a:pt x="52" y="306"/>
                  <a:pt x="52" y="306"/>
                </a:cubicBezTo>
                <a:cubicBezTo>
                  <a:pt x="52" y="316"/>
                  <a:pt x="60" y="324"/>
                  <a:pt x="70" y="324"/>
                </a:cubicBezTo>
                <a:cubicBezTo>
                  <a:pt x="80" y="324"/>
                  <a:pt x="89" y="316"/>
                  <a:pt x="89" y="306"/>
                </a:cubicBezTo>
                <a:cubicBezTo>
                  <a:pt x="89" y="302"/>
                  <a:pt x="91" y="299"/>
                  <a:pt x="95" y="29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7" name="Google Shape;3177;p99"/>
          <p:cNvSpPr/>
          <p:nvPr/>
        </p:nvSpPr>
        <p:spPr>
          <a:xfrm>
            <a:off x="9353918" y="2857077"/>
            <a:ext cx="76468" cy="77108"/>
          </a:xfrm>
          <a:custGeom>
            <a:rect b="b" l="l" r="r" t="t"/>
            <a:pathLst>
              <a:path extrusionOk="0" h="73" w="73">
                <a:moveTo>
                  <a:pt x="36" y="73"/>
                </a:moveTo>
                <a:cubicBezTo>
                  <a:pt x="16" y="73"/>
                  <a:pt x="0" y="56"/>
                  <a:pt x="0" y="36"/>
                </a:cubicBezTo>
                <a:cubicBezTo>
                  <a:pt x="0" y="16"/>
                  <a:pt x="16" y="0"/>
                  <a:pt x="36" y="0"/>
                </a:cubicBezTo>
                <a:cubicBezTo>
                  <a:pt x="57" y="0"/>
                  <a:pt x="73" y="16"/>
                  <a:pt x="73" y="36"/>
                </a:cubicBezTo>
                <a:cubicBezTo>
                  <a:pt x="73" y="56"/>
                  <a:pt x="57" y="73"/>
                  <a:pt x="36" y="73"/>
                </a:cubicBezTo>
                <a:close/>
                <a:moveTo>
                  <a:pt x="36" y="12"/>
                </a:moveTo>
                <a:cubicBezTo>
                  <a:pt x="23" y="12"/>
                  <a:pt x="12" y="23"/>
                  <a:pt x="12" y="36"/>
                </a:cubicBezTo>
                <a:cubicBezTo>
                  <a:pt x="12" y="50"/>
                  <a:pt x="23" y="61"/>
                  <a:pt x="36" y="61"/>
                </a:cubicBezTo>
                <a:cubicBezTo>
                  <a:pt x="50" y="61"/>
                  <a:pt x="61" y="50"/>
                  <a:pt x="61" y="36"/>
                </a:cubicBezTo>
                <a:cubicBezTo>
                  <a:pt x="61" y="23"/>
                  <a:pt x="50" y="12"/>
                  <a:pt x="36" y="1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8" name="Google Shape;3178;p99"/>
          <p:cNvSpPr/>
          <p:nvPr/>
        </p:nvSpPr>
        <p:spPr>
          <a:xfrm>
            <a:off x="9250685" y="3111531"/>
            <a:ext cx="11470" cy="138792"/>
          </a:xfrm>
          <a:custGeom>
            <a:rect b="b" l="l" r="r" t="t"/>
            <a:pathLst>
              <a:path extrusionOk="0" h="131" w="12">
                <a:moveTo>
                  <a:pt x="6" y="131"/>
                </a:moveTo>
                <a:cubicBezTo>
                  <a:pt x="2" y="131"/>
                  <a:pt x="0" y="128"/>
                  <a:pt x="0" y="125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2" y="0"/>
                  <a:pt x="6" y="0"/>
                </a:cubicBezTo>
                <a:cubicBezTo>
                  <a:pt x="9" y="0"/>
                  <a:pt x="12" y="3"/>
                  <a:pt x="12" y="6"/>
                </a:cubicBezTo>
                <a:cubicBezTo>
                  <a:pt x="12" y="125"/>
                  <a:pt x="12" y="125"/>
                  <a:pt x="12" y="125"/>
                </a:cubicBezTo>
                <a:cubicBezTo>
                  <a:pt x="12" y="128"/>
                  <a:pt x="9" y="131"/>
                  <a:pt x="6" y="13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9" name="Google Shape;3179;p99"/>
          <p:cNvSpPr/>
          <p:nvPr/>
        </p:nvSpPr>
        <p:spPr>
          <a:xfrm>
            <a:off x="9197157" y="2984306"/>
            <a:ext cx="11470" cy="100238"/>
          </a:xfrm>
          <a:custGeom>
            <a:rect b="b" l="l" r="r" t="t"/>
            <a:pathLst>
              <a:path extrusionOk="0" h="93" w="13">
                <a:moveTo>
                  <a:pt x="7" y="93"/>
                </a:moveTo>
                <a:cubicBezTo>
                  <a:pt x="3" y="93"/>
                  <a:pt x="0" y="90"/>
                  <a:pt x="0" y="87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3" y="0"/>
                  <a:pt x="7" y="0"/>
                </a:cubicBezTo>
                <a:cubicBezTo>
                  <a:pt x="10" y="0"/>
                  <a:pt x="13" y="3"/>
                  <a:pt x="13" y="6"/>
                </a:cubicBezTo>
                <a:cubicBezTo>
                  <a:pt x="13" y="87"/>
                  <a:pt x="13" y="87"/>
                  <a:pt x="13" y="87"/>
                </a:cubicBezTo>
                <a:cubicBezTo>
                  <a:pt x="13" y="90"/>
                  <a:pt x="10" y="93"/>
                  <a:pt x="7" y="9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0" name="Google Shape;3180;p99"/>
          <p:cNvSpPr/>
          <p:nvPr/>
        </p:nvSpPr>
        <p:spPr>
          <a:xfrm>
            <a:off x="9300390" y="2984306"/>
            <a:ext cx="15294" cy="100238"/>
          </a:xfrm>
          <a:custGeom>
            <a:rect b="b" l="l" r="r" t="t"/>
            <a:pathLst>
              <a:path extrusionOk="0" h="93" w="12">
                <a:moveTo>
                  <a:pt x="6" y="93"/>
                </a:moveTo>
                <a:cubicBezTo>
                  <a:pt x="3" y="93"/>
                  <a:pt x="0" y="90"/>
                  <a:pt x="0" y="87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3" y="0"/>
                  <a:pt x="6" y="0"/>
                </a:cubicBezTo>
                <a:cubicBezTo>
                  <a:pt x="9" y="0"/>
                  <a:pt x="12" y="3"/>
                  <a:pt x="12" y="6"/>
                </a:cubicBezTo>
                <a:cubicBezTo>
                  <a:pt x="12" y="87"/>
                  <a:pt x="12" y="87"/>
                  <a:pt x="12" y="87"/>
                </a:cubicBezTo>
                <a:cubicBezTo>
                  <a:pt x="12" y="90"/>
                  <a:pt x="9" y="93"/>
                  <a:pt x="6" y="9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1" name="Google Shape;3181;p99"/>
          <p:cNvSpPr txBox="1"/>
          <p:nvPr/>
        </p:nvSpPr>
        <p:spPr>
          <a:xfrm>
            <a:off x="6276489" y="5180127"/>
            <a:ext cx="1843875" cy="2154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3182" name="Google Shape;3182;p99"/>
          <p:cNvSpPr txBox="1"/>
          <p:nvPr/>
        </p:nvSpPr>
        <p:spPr>
          <a:xfrm>
            <a:off x="6276489" y="5410048"/>
            <a:ext cx="1843875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183" name="Google Shape;3183;p99"/>
          <p:cNvSpPr/>
          <p:nvPr/>
        </p:nvSpPr>
        <p:spPr>
          <a:xfrm>
            <a:off x="5168003" y="4958847"/>
            <a:ext cx="855949" cy="85594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4" name="Google Shape;3184;p99"/>
          <p:cNvSpPr txBox="1"/>
          <p:nvPr/>
        </p:nvSpPr>
        <p:spPr>
          <a:xfrm>
            <a:off x="9936937" y="5180127"/>
            <a:ext cx="1843875" cy="2154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3185" name="Google Shape;3185;p99"/>
          <p:cNvSpPr txBox="1"/>
          <p:nvPr/>
        </p:nvSpPr>
        <p:spPr>
          <a:xfrm>
            <a:off x="9936937" y="5410048"/>
            <a:ext cx="1843875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186" name="Google Shape;3186;p99"/>
          <p:cNvSpPr/>
          <p:nvPr/>
        </p:nvSpPr>
        <p:spPr>
          <a:xfrm>
            <a:off x="8828446" y="4958847"/>
            <a:ext cx="855949" cy="85594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7" name="Google Shape;3187;p99"/>
          <p:cNvSpPr/>
          <p:nvPr/>
        </p:nvSpPr>
        <p:spPr>
          <a:xfrm>
            <a:off x="5477106" y="5269807"/>
            <a:ext cx="234029" cy="234032"/>
          </a:xfrm>
          <a:custGeom>
            <a:rect b="b" l="l" r="r" t="t"/>
            <a:pathLst>
              <a:path extrusionOk="0" h="228" w="228">
                <a:moveTo>
                  <a:pt x="114" y="228"/>
                </a:moveTo>
                <a:cubicBezTo>
                  <a:pt x="51" y="228"/>
                  <a:pt x="0" y="177"/>
                  <a:pt x="0" y="114"/>
                </a:cubicBezTo>
                <a:cubicBezTo>
                  <a:pt x="0" y="51"/>
                  <a:pt x="51" y="0"/>
                  <a:pt x="114" y="0"/>
                </a:cubicBezTo>
                <a:cubicBezTo>
                  <a:pt x="177" y="0"/>
                  <a:pt x="228" y="51"/>
                  <a:pt x="228" y="114"/>
                </a:cubicBezTo>
                <a:cubicBezTo>
                  <a:pt x="228" y="177"/>
                  <a:pt x="177" y="228"/>
                  <a:pt x="114" y="228"/>
                </a:cubicBezTo>
                <a:close/>
                <a:moveTo>
                  <a:pt x="114" y="12"/>
                </a:moveTo>
                <a:cubicBezTo>
                  <a:pt x="58" y="12"/>
                  <a:pt x="12" y="58"/>
                  <a:pt x="12" y="114"/>
                </a:cubicBezTo>
                <a:cubicBezTo>
                  <a:pt x="12" y="170"/>
                  <a:pt x="58" y="216"/>
                  <a:pt x="114" y="216"/>
                </a:cubicBezTo>
                <a:cubicBezTo>
                  <a:pt x="170" y="216"/>
                  <a:pt x="216" y="170"/>
                  <a:pt x="216" y="114"/>
                </a:cubicBezTo>
                <a:cubicBezTo>
                  <a:pt x="216" y="58"/>
                  <a:pt x="170" y="12"/>
                  <a:pt x="114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8" name="Google Shape;3188;p99"/>
          <p:cNvSpPr/>
          <p:nvPr/>
        </p:nvSpPr>
        <p:spPr>
          <a:xfrm>
            <a:off x="5373091" y="5165792"/>
            <a:ext cx="445770" cy="442059"/>
          </a:xfrm>
          <a:custGeom>
            <a:rect b="b" l="l" r="r" t="t"/>
            <a:pathLst>
              <a:path extrusionOk="0" h="432" w="432">
                <a:moveTo>
                  <a:pt x="229" y="432"/>
                </a:moveTo>
                <a:cubicBezTo>
                  <a:pt x="204" y="432"/>
                  <a:pt x="204" y="432"/>
                  <a:pt x="204" y="432"/>
                </a:cubicBezTo>
                <a:cubicBezTo>
                  <a:pt x="186" y="432"/>
                  <a:pt x="172" y="418"/>
                  <a:pt x="172" y="401"/>
                </a:cubicBezTo>
                <a:cubicBezTo>
                  <a:pt x="172" y="379"/>
                  <a:pt x="172" y="379"/>
                  <a:pt x="172" y="379"/>
                </a:cubicBezTo>
                <a:cubicBezTo>
                  <a:pt x="158" y="375"/>
                  <a:pt x="145" y="369"/>
                  <a:pt x="132" y="362"/>
                </a:cubicBezTo>
                <a:cubicBezTo>
                  <a:pt x="116" y="378"/>
                  <a:pt x="116" y="378"/>
                  <a:pt x="116" y="378"/>
                </a:cubicBezTo>
                <a:cubicBezTo>
                  <a:pt x="104" y="390"/>
                  <a:pt x="84" y="390"/>
                  <a:pt x="72" y="378"/>
                </a:cubicBezTo>
                <a:cubicBezTo>
                  <a:pt x="54" y="360"/>
                  <a:pt x="54" y="360"/>
                  <a:pt x="54" y="360"/>
                </a:cubicBezTo>
                <a:cubicBezTo>
                  <a:pt x="48" y="354"/>
                  <a:pt x="45" y="346"/>
                  <a:pt x="45" y="338"/>
                </a:cubicBezTo>
                <a:cubicBezTo>
                  <a:pt x="45" y="329"/>
                  <a:pt x="48" y="322"/>
                  <a:pt x="54" y="316"/>
                </a:cubicBezTo>
                <a:cubicBezTo>
                  <a:pt x="70" y="300"/>
                  <a:pt x="70" y="300"/>
                  <a:pt x="70" y="300"/>
                </a:cubicBezTo>
                <a:cubicBezTo>
                  <a:pt x="63" y="287"/>
                  <a:pt x="57" y="274"/>
                  <a:pt x="53" y="260"/>
                </a:cubicBezTo>
                <a:cubicBezTo>
                  <a:pt x="31" y="260"/>
                  <a:pt x="31" y="260"/>
                  <a:pt x="31" y="260"/>
                </a:cubicBezTo>
                <a:cubicBezTo>
                  <a:pt x="14" y="260"/>
                  <a:pt x="0" y="246"/>
                  <a:pt x="0" y="228"/>
                </a:cubicBezTo>
                <a:cubicBezTo>
                  <a:pt x="0" y="203"/>
                  <a:pt x="0" y="203"/>
                  <a:pt x="0" y="203"/>
                </a:cubicBezTo>
                <a:cubicBezTo>
                  <a:pt x="0" y="186"/>
                  <a:pt x="14" y="172"/>
                  <a:pt x="31" y="172"/>
                </a:cubicBezTo>
                <a:cubicBezTo>
                  <a:pt x="53" y="172"/>
                  <a:pt x="53" y="172"/>
                  <a:pt x="53" y="172"/>
                </a:cubicBezTo>
                <a:cubicBezTo>
                  <a:pt x="57" y="158"/>
                  <a:pt x="63" y="144"/>
                  <a:pt x="70" y="132"/>
                </a:cubicBezTo>
                <a:cubicBezTo>
                  <a:pt x="54" y="116"/>
                  <a:pt x="54" y="116"/>
                  <a:pt x="54" y="116"/>
                </a:cubicBezTo>
                <a:cubicBezTo>
                  <a:pt x="48" y="110"/>
                  <a:pt x="45" y="102"/>
                  <a:pt x="45" y="94"/>
                </a:cubicBezTo>
                <a:cubicBezTo>
                  <a:pt x="45" y="85"/>
                  <a:pt x="48" y="78"/>
                  <a:pt x="54" y="72"/>
                </a:cubicBezTo>
                <a:cubicBezTo>
                  <a:pt x="72" y="54"/>
                  <a:pt x="72" y="54"/>
                  <a:pt x="72" y="54"/>
                </a:cubicBezTo>
                <a:cubicBezTo>
                  <a:pt x="84" y="42"/>
                  <a:pt x="104" y="42"/>
                  <a:pt x="116" y="54"/>
                </a:cubicBezTo>
                <a:cubicBezTo>
                  <a:pt x="132" y="70"/>
                  <a:pt x="132" y="70"/>
                  <a:pt x="132" y="70"/>
                </a:cubicBezTo>
                <a:cubicBezTo>
                  <a:pt x="145" y="62"/>
                  <a:pt x="158" y="57"/>
                  <a:pt x="172" y="53"/>
                </a:cubicBezTo>
                <a:cubicBezTo>
                  <a:pt x="172" y="31"/>
                  <a:pt x="172" y="31"/>
                  <a:pt x="172" y="31"/>
                </a:cubicBezTo>
                <a:cubicBezTo>
                  <a:pt x="172" y="14"/>
                  <a:pt x="186" y="0"/>
                  <a:pt x="204" y="0"/>
                </a:cubicBezTo>
                <a:cubicBezTo>
                  <a:pt x="229" y="0"/>
                  <a:pt x="229" y="0"/>
                  <a:pt x="229" y="0"/>
                </a:cubicBezTo>
                <a:cubicBezTo>
                  <a:pt x="246" y="0"/>
                  <a:pt x="260" y="14"/>
                  <a:pt x="260" y="31"/>
                </a:cubicBezTo>
                <a:cubicBezTo>
                  <a:pt x="260" y="53"/>
                  <a:pt x="260" y="53"/>
                  <a:pt x="260" y="53"/>
                </a:cubicBezTo>
                <a:cubicBezTo>
                  <a:pt x="274" y="57"/>
                  <a:pt x="288" y="62"/>
                  <a:pt x="300" y="70"/>
                </a:cubicBezTo>
                <a:cubicBezTo>
                  <a:pt x="316" y="54"/>
                  <a:pt x="316" y="54"/>
                  <a:pt x="316" y="54"/>
                </a:cubicBezTo>
                <a:cubicBezTo>
                  <a:pt x="328" y="42"/>
                  <a:pt x="348" y="42"/>
                  <a:pt x="360" y="54"/>
                </a:cubicBezTo>
                <a:cubicBezTo>
                  <a:pt x="378" y="72"/>
                  <a:pt x="378" y="72"/>
                  <a:pt x="378" y="72"/>
                </a:cubicBezTo>
                <a:cubicBezTo>
                  <a:pt x="384" y="78"/>
                  <a:pt x="387" y="85"/>
                  <a:pt x="387" y="94"/>
                </a:cubicBezTo>
                <a:cubicBezTo>
                  <a:pt x="387" y="102"/>
                  <a:pt x="384" y="110"/>
                  <a:pt x="378" y="116"/>
                </a:cubicBezTo>
                <a:cubicBezTo>
                  <a:pt x="362" y="132"/>
                  <a:pt x="362" y="132"/>
                  <a:pt x="362" y="132"/>
                </a:cubicBezTo>
                <a:cubicBezTo>
                  <a:pt x="370" y="144"/>
                  <a:pt x="375" y="158"/>
                  <a:pt x="379" y="172"/>
                </a:cubicBezTo>
                <a:cubicBezTo>
                  <a:pt x="401" y="172"/>
                  <a:pt x="401" y="172"/>
                  <a:pt x="401" y="172"/>
                </a:cubicBezTo>
                <a:cubicBezTo>
                  <a:pt x="418" y="172"/>
                  <a:pt x="432" y="186"/>
                  <a:pt x="432" y="203"/>
                </a:cubicBezTo>
                <a:cubicBezTo>
                  <a:pt x="432" y="228"/>
                  <a:pt x="432" y="228"/>
                  <a:pt x="432" y="228"/>
                </a:cubicBezTo>
                <a:cubicBezTo>
                  <a:pt x="432" y="246"/>
                  <a:pt x="418" y="260"/>
                  <a:pt x="401" y="260"/>
                </a:cubicBezTo>
                <a:cubicBezTo>
                  <a:pt x="379" y="260"/>
                  <a:pt x="379" y="260"/>
                  <a:pt x="379" y="260"/>
                </a:cubicBezTo>
                <a:cubicBezTo>
                  <a:pt x="375" y="274"/>
                  <a:pt x="370" y="287"/>
                  <a:pt x="362" y="300"/>
                </a:cubicBezTo>
                <a:cubicBezTo>
                  <a:pt x="378" y="316"/>
                  <a:pt x="378" y="316"/>
                  <a:pt x="378" y="316"/>
                </a:cubicBezTo>
                <a:cubicBezTo>
                  <a:pt x="384" y="322"/>
                  <a:pt x="387" y="329"/>
                  <a:pt x="387" y="338"/>
                </a:cubicBezTo>
                <a:cubicBezTo>
                  <a:pt x="387" y="346"/>
                  <a:pt x="384" y="354"/>
                  <a:pt x="378" y="360"/>
                </a:cubicBezTo>
                <a:cubicBezTo>
                  <a:pt x="360" y="378"/>
                  <a:pt x="360" y="378"/>
                  <a:pt x="360" y="378"/>
                </a:cubicBezTo>
                <a:cubicBezTo>
                  <a:pt x="348" y="390"/>
                  <a:pt x="328" y="390"/>
                  <a:pt x="316" y="378"/>
                </a:cubicBezTo>
                <a:cubicBezTo>
                  <a:pt x="300" y="362"/>
                  <a:pt x="300" y="362"/>
                  <a:pt x="300" y="362"/>
                </a:cubicBezTo>
                <a:cubicBezTo>
                  <a:pt x="288" y="369"/>
                  <a:pt x="274" y="375"/>
                  <a:pt x="260" y="379"/>
                </a:cubicBezTo>
                <a:cubicBezTo>
                  <a:pt x="260" y="401"/>
                  <a:pt x="260" y="401"/>
                  <a:pt x="260" y="401"/>
                </a:cubicBezTo>
                <a:cubicBezTo>
                  <a:pt x="260" y="418"/>
                  <a:pt x="246" y="432"/>
                  <a:pt x="229" y="432"/>
                </a:cubicBezTo>
                <a:close/>
                <a:moveTo>
                  <a:pt x="131" y="348"/>
                </a:moveTo>
                <a:cubicBezTo>
                  <a:pt x="132" y="348"/>
                  <a:pt x="133" y="349"/>
                  <a:pt x="134" y="349"/>
                </a:cubicBezTo>
                <a:cubicBezTo>
                  <a:pt x="148" y="358"/>
                  <a:pt x="164" y="364"/>
                  <a:pt x="180" y="368"/>
                </a:cubicBezTo>
                <a:cubicBezTo>
                  <a:pt x="183" y="369"/>
                  <a:pt x="185" y="371"/>
                  <a:pt x="185" y="374"/>
                </a:cubicBezTo>
                <a:cubicBezTo>
                  <a:pt x="185" y="401"/>
                  <a:pt x="185" y="401"/>
                  <a:pt x="185" y="401"/>
                </a:cubicBezTo>
                <a:cubicBezTo>
                  <a:pt x="185" y="411"/>
                  <a:pt x="193" y="420"/>
                  <a:pt x="204" y="420"/>
                </a:cubicBezTo>
                <a:cubicBezTo>
                  <a:pt x="229" y="420"/>
                  <a:pt x="229" y="420"/>
                  <a:pt x="229" y="420"/>
                </a:cubicBezTo>
                <a:cubicBezTo>
                  <a:pt x="239" y="420"/>
                  <a:pt x="248" y="411"/>
                  <a:pt x="248" y="401"/>
                </a:cubicBezTo>
                <a:cubicBezTo>
                  <a:pt x="248" y="374"/>
                  <a:pt x="248" y="374"/>
                  <a:pt x="248" y="374"/>
                </a:cubicBezTo>
                <a:cubicBezTo>
                  <a:pt x="248" y="371"/>
                  <a:pt x="250" y="369"/>
                  <a:pt x="252" y="368"/>
                </a:cubicBezTo>
                <a:cubicBezTo>
                  <a:pt x="269" y="364"/>
                  <a:pt x="284" y="358"/>
                  <a:pt x="298" y="349"/>
                </a:cubicBezTo>
                <a:cubicBezTo>
                  <a:pt x="301" y="348"/>
                  <a:pt x="304" y="348"/>
                  <a:pt x="306" y="350"/>
                </a:cubicBezTo>
                <a:cubicBezTo>
                  <a:pt x="325" y="369"/>
                  <a:pt x="325" y="369"/>
                  <a:pt x="325" y="369"/>
                </a:cubicBezTo>
                <a:cubicBezTo>
                  <a:pt x="332" y="376"/>
                  <a:pt x="344" y="376"/>
                  <a:pt x="352" y="369"/>
                </a:cubicBezTo>
                <a:cubicBezTo>
                  <a:pt x="369" y="351"/>
                  <a:pt x="369" y="351"/>
                  <a:pt x="369" y="351"/>
                </a:cubicBezTo>
                <a:cubicBezTo>
                  <a:pt x="377" y="344"/>
                  <a:pt x="377" y="332"/>
                  <a:pt x="369" y="324"/>
                </a:cubicBezTo>
                <a:cubicBezTo>
                  <a:pt x="351" y="306"/>
                  <a:pt x="351" y="306"/>
                  <a:pt x="351" y="306"/>
                </a:cubicBezTo>
                <a:cubicBezTo>
                  <a:pt x="349" y="304"/>
                  <a:pt x="348" y="302"/>
                  <a:pt x="349" y="299"/>
                </a:cubicBezTo>
                <a:cubicBezTo>
                  <a:pt x="349" y="299"/>
                  <a:pt x="349" y="298"/>
                  <a:pt x="349" y="298"/>
                </a:cubicBezTo>
                <a:cubicBezTo>
                  <a:pt x="358" y="284"/>
                  <a:pt x="364" y="268"/>
                  <a:pt x="368" y="252"/>
                </a:cubicBezTo>
                <a:cubicBezTo>
                  <a:pt x="369" y="249"/>
                  <a:pt x="371" y="247"/>
                  <a:pt x="374" y="247"/>
                </a:cubicBezTo>
                <a:cubicBezTo>
                  <a:pt x="401" y="247"/>
                  <a:pt x="401" y="247"/>
                  <a:pt x="401" y="247"/>
                </a:cubicBezTo>
                <a:cubicBezTo>
                  <a:pt x="412" y="247"/>
                  <a:pt x="420" y="239"/>
                  <a:pt x="420" y="228"/>
                </a:cubicBezTo>
                <a:cubicBezTo>
                  <a:pt x="420" y="203"/>
                  <a:pt x="420" y="203"/>
                  <a:pt x="420" y="203"/>
                </a:cubicBezTo>
                <a:cubicBezTo>
                  <a:pt x="420" y="193"/>
                  <a:pt x="412" y="184"/>
                  <a:pt x="401" y="184"/>
                </a:cubicBezTo>
                <a:cubicBezTo>
                  <a:pt x="374" y="184"/>
                  <a:pt x="374" y="184"/>
                  <a:pt x="374" y="184"/>
                </a:cubicBezTo>
                <a:cubicBezTo>
                  <a:pt x="371" y="184"/>
                  <a:pt x="369" y="182"/>
                  <a:pt x="368" y="180"/>
                </a:cubicBezTo>
                <a:cubicBezTo>
                  <a:pt x="364" y="163"/>
                  <a:pt x="358" y="148"/>
                  <a:pt x="349" y="134"/>
                </a:cubicBezTo>
                <a:cubicBezTo>
                  <a:pt x="348" y="131"/>
                  <a:pt x="348" y="128"/>
                  <a:pt x="350" y="126"/>
                </a:cubicBezTo>
                <a:cubicBezTo>
                  <a:pt x="369" y="107"/>
                  <a:pt x="369" y="107"/>
                  <a:pt x="369" y="107"/>
                </a:cubicBezTo>
                <a:cubicBezTo>
                  <a:pt x="377" y="100"/>
                  <a:pt x="377" y="88"/>
                  <a:pt x="369" y="80"/>
                </a:cubicBezTo>
                <a:cubicBezTo>
                  <a:pt x="352" y="63"/>
                  <a:pt x="352" y="63"/>
                  <a:pt x="352" y="63"/>
                </a:cubicBezTo>
                <a:cubicBezTo>
                  <a:pt x="344" y="55"/>
                  <a:pt x="332" y="55"/>
                  <a:pt x="325" y="63"/>
                </a:cubicBezTo>
                <a:cubicBezTo>
                  <a:pt x="306" y="82"/>
                  <a:pt x="306" y="82"/>
                  <a:pt x="306" y="82"/>
                </a:cubicBezTo>
                <a:cubicBezTo>
                  <a:pt x="304" y="84"/>
                  <a:pt x="300" y="84"/>
                  <a:pt x="298" y="83"/>
                </a:cubicBezTo>
                <a:cubicBezTo>
                  <a:pt x="284" y="74"/>
                  <a:pt x="269" y="68"/>
                  <a:pt x="252" y="64"/>
                </a:cubicBezTo>
                <a:cubicBezTo>
                  <a:pt x="250" y="63"/>
                  <a:pt x="248" y="61"/>
                  <a:pt x="248" y="58"/>
                </a:cubicBezTo>
                <a:cubicBezTo>
                  <a:pt x="248" y="31"/>
                  <a:pt x="248" y="31"/>
                  <a:pt x="248" y="31"/>
                </a:cubicBezTo>
                <a:cubicBezTo>
                  <a:pt x="248" y="20"/>
                  <a:pt x="239" y="12"/>
                  <a:pt x="229" y="12"/>
                </a:cubicBezTo>
                <a:cubicBezTo>
                  <a:pt x="204" y="12"/>
                  <a:pt x="204" y="12"/>
                  <a:pt x="204" y="12"/>
                </a:cubicBezTo>
                <a:cubicBezTo>
                  <a:pt x="193" y="12"/>
                  <a:pt x="185" y="20"/>
                  <a:pt x="185" y="31"/>
                </a:cubicBezTo>
                <a:cubicBezTo>
                  <a:pt x="185" y="58"/>
                  <a:pt x="185" y="58"/>
                  <a:pt x="185" y="58"/>
                </a:cubicBezTo>
                <a:cubicBezTo>
                  <a:pt x="185" y="61"/>
                  <a:pt x="183" y="63"/>
                  <a:pt x="180" y="64"/>
                </a:cubicBezTo>
                <a:cubicBezTo>
                  <a:pt x="164" y="68"/>
                  <a:pt x="148" y="74"/>
                  <a:pt x="134" y="83"/>
                </a:cubicBezTo>
                <a:cubicBezTo>
                  <a:pt x="132" y="84"/>
                  <a:pt x="129" y="84"/>
                  <a:pt x="127" y="82"/>
                </a:cubicBezTo>
                <a:cubicBezTo>
                  <a:pt x="108" y="63"/>
                  <a:pt x="108" y="63"/>
                  <a:pt x="108" y="63"/>
                </a:cubicBezTo>
                <a:cubicBezTo>
                  <a:pt x="100" y="55"/>
                  <a:pt x="88" y="55"/>
                  <a:pt x="81" y="63"/>
                </a:cubicBezTo>
                <a:cubicBezTo>
                  <a:pt x="63" y="80"/>
                  <a:pt x="63" y="80"/>
                  <a:pt x="63" y="80"/>
                </a:cubicBezTo>
                <a:cubicBezTo>
                  <a:pt x="59" y="84"/>
                  <a:pt x="57" y="89"/>
                  <a:pt x="57" y="94"/>
                </a:cubicBezTo>
                <a:cubicBezTo>
                  <a:pt x="57" y="99"/>
                  <a:pt x="59" y="104"/>
                  <a:pt x="63" y="107"/>
                </a:cubicBezTo>
                <a:cubicBezTo>
                  <a:pt x="82" y="126"/>
                  <a:pt x="82" y="126"/>
                  <a:pt x="82" y="126"/>
                </a:cubicBezTo>
                <a:cubicBezTo>
                  <a:pt x="84" y="128"/>
                  <a:pt x="84" y="131"/>
                  <a:pt x="83" y="134"/>
                </a:cubicBezTo>
                <a:cubicBezTo>
                  <a:pt x="74" y="148"/>
                  <a:pt x="68" y="163"/>
                  <a:pt x="64" y="180"/>
                </a:cubicBezTo>
                <a:cubicBezTo>
                  <a:pt x="63" y="182"/>
                  <a:pt x="61" y="184"/>
                  <a:pt x="58" y="184"/>
                </a:cubicBezTo>
                <a:cubicBezTo>
                  <a:pt x="31" y="184"/>
                  <a:pt x="31" y="184"/>
                  <a:pt x="31" y="184"/>
                </a:cubicBezTo>
                <a:cubicBezTo>
                  <a:pt x="21" y="184"/>
                  <a:pt x="12" y="193"/>
                  <a:pt x="12" y="203"/>
                </a:cubicBezTo>
                <a:cubicBezTo>
                  <a:pt x="12" y="228"/>
                  <a:pt x="12" y="228"/>
                  <a:pt x="12" y="228"/>
                </a:cubicBezTo>
                <a:cubicBezTo>
                  <a:pt x="12" y="239"/>
                  <a:pt x="21" y="247"/>
                  <a:pt x="31" y="247"/>
                </a:cubicBezTo>
                <a:cubicBezTo>
                  <a:pt x="58" y="247"/>
                  <a:pt x="58" y="247"/>
                  <a:pt x="58" y="247"/>
                </a:cubicBezTo>
                <a:cubicBezTo>
                  <a:pt x="61" y="247"/>
                  <a:pt x="63" y="249"/>
                  <a:pt x="64" y="252"/>
                </a:cubicBezTo>
                <a:cubicBezTo>
                  <a:pt x="68" y="268"/>
                  <a:pt x="74" y="284"/>
                  <a:pt x="83" y="298"/>
                </a:cubicBezTo>
                <a:cubicBezTo>
                  <a:pt x="83" y="298"/>
                  <a:pt x="83" y="299"/>
                  <a:pt x="83" y="299"/>
                </a:cubicBezTo>
                <a:cubicBezTo>
                  <a:pt x="84" y="302"/>
                  <a:pt x="83" y="304"/>
                  <a:pt x="82" y="306"/>
                </a:cubicBezTo>
                <a:cubicBezTo>
                  <a:pt x="63" y="324"/>
                  <a:pt x="63" y="324"/>
                  <a:pt x="63" y="324"/>
                </a:cubicBezTo>
                <a:cubicBezTo>
                  <a:pt x="59" y="328"/>
                  <a:pt x="57" y="333"/>
                  <a:pt x="57" y="338"/>
                </a:cubicBezTo>
                <a:cubicBezTo>
                  <a:pt x="57" y="343"/>
                  <a:pt x="59" y="348"/>
                  <a:pt x="63" y="351"/>
                </a:cubicBezTo>
                <a:cubicBezTo>
                  <a:pt x="81" y="369"/>
                  <a:pt x="81" y="369"/>
                  <a:pt x="81" y="369"/>
                </a:cubicBezTo>
                <a:cubicBezTo>
                  <a:pt x="88" y="376"/>
                  <a:pt x="100" y="376"/>
                  <a:pt x="108" y="369"/>
                </a:cubicBezTo>
                <a:cubicBezTo>
                  <a:pt x="126" y="350"/>
                  <a:pt x="126" y="350"/>
                  <a:pt x="126" y="350"/>
                </a:cubicBezTo>
                <a:cubicBezTo>
                  <a:pt x="127" y="349"/>
                  <a:pt x="129" y="348"/>
                  <a:pt x="131" y="34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9" name="Google Shape;3189;p99"/>
          <p:cNvSpPr/>
          <p:nvPr/>
        </p:nvSpPr>
        <p:spPr>
          <a:xfrm>
            <a:off x="9128338" y="5467999"/>
            <a:ext cx="18041" cy="117262"/>
          </a:xfrm>
          <a:custGeom>
            <a:rect b="b" l="l" r="r" t="t"/>
            <a:pathLst>
              <a:path extrusionOk="0" h="99" w="15">
                <a:moveTo>
                  <a:pt x="6" y="99"/>
                </a:moveTo>
                <a:cubicBezTo>
                  <a:pt x="6" y="99"/>
                  <a:pt x="6" y="99"/>
                  <a:pt x="5" y="99"/>
                </a:cubicBezTo>
                <a:cubicBezTo>
                  <a:pt x="2" y="99"/>
                  <a:pt x="0" y="96"/>
                  <a:pt x="0" y="93"/>
                </a:cubicBezTo>
                <a:cubicBezTo>
                  <a:pt x="4" y="6"/>
                  <a:pt x="4" y="6"/>
                  <a:pt x="4" y="6"/>
                </a:cubicBezTo>
                <a:cubicBezTo>
                  <a:pt x="4" y="3"/>
                  <a:pt x="6" y="0"/>
                  <a:pt x="9" y="0"/>
                </a:cubicBezTo>
                <a:cubicBezTo>
                  <a:pt x="13" y="1"/>
                  <a:pt x="15" y="3"/>
                  <a:pt x="15" y="6"/>
                </a:cubicBezTo>
                <a:cubicBezTo>
                  <a:pt x="11" y="94"/>
                  <a:pt x="11" y="94"/>
                  <a:pt x="11" y="94"/>
                </a:cubicBezTo>
                <a:cubicBezTo>
                  <a:pt x="11" y="97"/>
                  <a:pt x="9" y="99"/>
                  <a:pt x="6" y="9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0" name="Google Shape;3190;p99"/>
          <p:cNvSpPr/>
          <p:nvPr/>
        </p:nvSpPr>
        <p:spPr>
          <a:xfrm>
            <a:off x="9366468" y="5467999"/>
            <a:ext cx="16235" cy="117262"/>
          </a:xfrm>
          <a:custGeom>
            <a:rect b="b" l="l" r="r" t="t"/>
            <a:pathLst>
              <a:path extrusionOk="0" h="99" w="15">
                <a:moveTo>
                  <a:pt x="9" y="99"/>
                </a:moveTo>
                <a:cubicBezTo>
                  <a:pt x="6" y="99"/>
                  <a:pt x="4" y="97"/>
                  <a:pt x="4" y="94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2" y="1"/>
                  <a:pt x="5" y="0"/>
                </a:cubicBezTo>
                <a:cubicBezTo>
                  <a:pt x="8" y="0"/>
                  <a:pt x="11" y="3"/>
                  <a:pt x="11" y="6"/>
                </a:cubicBezTo>
                <a:cubicBezTo>
                  <a:pt x="15" y="93"/>
                  <a:pt x="15" y="93"/>
                  <a:pt x="15" y="93"/>
                </a:cubicBezTo>
                <a:cubicBezTo>
                  <a:pt x="15" y="96"/>
                  <a:pt x="12" y="99"/>
                  <a:pt x="9" y="99"/>
                </a:cubicBezTo>
                <a:cubicBezTo>
                  <a:pt x="9" y="99"/>
                  <a:pt x="9" y="99"/>
                  <a:pt x="9" y="9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1" name="Google Shape;3191;p99"/>
          <p:cNvSpPr/>
          <p:nvPr/>
        </p:nvSpPr>
        <p:spPr>
          <a:xfrm>
            <a:off x="9056178" y="5379601"/>
            <a:ext cx="400491" cy="205655"/>
          </a:xfrm>
          <a:custGeom>
            <a:rect b="b" l="l" r="r" t="t"/>
            <a:pathLst>
              <a:path extrusionOk="0" h="174" w="340">
                <a:moveTo>
                  <a:pt x="307" y="174"/>
                </a:moveTo>
                <a:cubicBezTo>
                  <a:pt x="33" y="174"/>
                  <a:pt x="33" y="174"/>
                  <a:pt x="33" y="174"/>
                </a:cubicBezTo>
                <a:cubicBezTo>
                  <a:pt x="24" y="174"/>
                  <a:pt x="15" y="170"/>
                  <a:pt x="9" y="163"/>
                </a:cubicBezTo>
                <a:cubicBezTo>
                  <a:pt x="3" y="156"/>
                  <a:pt x="0" y="147"/>
                  <a:pt x="1" y="138"/>
                </a:cubicBezTo>
                <a:cubicBezTo>
                  <a:pt x="11" y="43"/>
                  <a:pt x="11" y="43"/>
                  <a:pt x="11" y="43"/>
                </a:cubicBezTo>
                <a:cubicBezTo>
                  <a:pt x="15" y="18"/>
                  <a:pt x="36" y="0"/>
                  <a:pt x="62" y="0"/>
                </a:cubicBezTo>
                <a:cubicBezTo>
                  <a:pt x="143" y="0"/>
                  <a:pt x="143" y="0"/>
                  <a:pt x="143" y="0"/>
                </a:cubicBezTo>
                <a:cubicBezTo>
                  <a:pt x="145" y="0"/>
                  <a:pt x="146" y="0"/>
                  <a:pt x="147" y="1"/>
                </a:cubicBezTo>
                <a:cubicBezTo>
                  <a:pt x="148" y="3"/>
                  <a:pt x="149" y="4"/>
                  <a:pt x="149" y="6"/>
                </a:cubicBezTo>
                <a:cubicBezTo>
                  <a:pt x="148" y="12"/>
                  <a:pt x="148" y="12"/>
                  <a:pt x="148" y="12"/>
                </a:cubicBezTo>
                <a:cubicBezTo>
                  <a:pt x="147" y="18"/>
                  <a:pt x="150" y="27"/>
                  <a:pt x="153" y="30"/>
                </a:cubicBezTo>
                <a:cubicBezTo>
                  <a:pt x="157" y="35"/>
                  <a:pt x="163" y="38"/>
                  <a:pt x="170" y="38"/>
                </a:cubicBezTo>
                <a:cubicBezTo>
                  <a:pt x="176" y="38"/>
                  <a:pt x="183" y="35"/>
                  <a:pt x="187" y="30"/>
                </a:cubicBezTo>
                <a:cubicBezTo>
                  <a:pt x="190" y="27"/>
                  <a:pt x="192" y="18"/>
                  <a:pt x="192" y="12"/>
                </a:cubicBezTo>
                <a:cubicBezTo>
                  <a:pt x="191" y="6"/>
                  <a:pt x="191" y="6"/>
                  <a:pt x="191" y="6"/>
                </a:cubicBezTo>
                <a:cubicBezTo>
                  <a:pt x="191" y="4"/>
                  <a:pt x="191" y="3"/>
                  <a:pt x="192" y="1"/>
                </a:cubicBezTo>
                <a:cubicBezTo>
                  <a:pt x="193" y="0"/>
                  <a:pt x="195" y="0"/>
                  <a:pt x="197" y="0"/>
                </a:cubicBezTo>
                <a:cubicBezTo>
                  <a:pt x="278" y="0"/>
                  <a:pt x="278" y="0"/>
                  <a:pt x="278" y="0"/>
                </a:cubicBezTo>
                <a:cubicBezTo>
                  <a:pt x="303" y="0"/>
                  <a:pt x="325" y="18"/>
                  <a:pt x="328" y="43"/>
                </a:cubicBezTo>
                <a:cubicBezTo>
                  <a:pt x="339" y="138"/>
                  <a:pt x="339" y="138"/>
                  <a:pt x="339" y="138"/>
                </a:cubicBezTo>
                <a:cubicBezTo>
                  <a:pt x="340" y="147"/>
                  <a:pt x="337" y="156"/>
                  <a:pt x="331" y="163"/>
                </a:cubicBezTo>
                <a:cubicBezTo>
                  <a:pt x="325" y="170"/>
                  <a:pt x="316" y="174"/>
                  <a:pt x="307" y="174"/>
                </a:cubicBezTo>
                <a:close/>
                <a:moveTo>
                  <a:pt x="62" y="11"/>
                </a:moveTo>
                <a:cubicBezTo>
                  <a:pt x="42" y="11"/>
                  <a:pt x="25" y="25"/>
                  <a:pt x="22" y="45"/>
                </a:cubicBezTo>
                <a:cubicBezTo>
                  <a:pt x="12" y="140"/>
                  <a:pt x="12" y="140"/>
                  <a:pt x="12" y="140"/>
                </a:cubicBezTo>
                <a:cubicBezTo>
                  <a:pt x="11" y="145"/>
                  <a:pt x="13" y="151"/>
                  <a:pt x="17" y="156"/>
                </a:cubicBezTo>
                <a:cubicBezTo>
                  <a:pt x="21" y="160"/>
                  <a:pt x="27" y="163"/>
                  <a:pt x="33" y="163"/>
                </a:cubicBezTo>
                <a:cubicBezTo>
                  <a:pt x="307" y="163"/>
                  <a:pt x="307" y="163"/>
                  <a:pt x="307" y="163"/>
                </a:cubicBezTo>
                <a:cubicBezTo>
                  <a:pt x="313" y="163"/>
                  <a:pt x="319" y="160"/>
                  <a:pt x="323" y="156"/>
                </a:cubicBezTo>
                <a:cubicBezTo>
                  <a:pt x="327" y="151"/>
                  <a:pt x="328" y="145"/>
                  <a:pt x="328" y="140"/>
                </a:cubicBezTo>
                <a:cubicBezTo>
                  <a:pt x="318" y="44"/>
                  <a:pt x="318" y="44"/>
                  <a:pt x="318" y="44"/>
                </a:cubicBezTo>
                <a:cubicBezTo>
                  <a:pt x="315" y="25"/>
                  <a:pt x="298" y="11"/>
                  <a:pt x="278" y="11"/>
                </a:cubicBezTo>
                <a:cubicBezTo>
                  <a:pt x="203" y="11"/>
                  <a:pt x="203" y="11"/>
                  <a:pt x="203" y="11"/>
                </a:cubicBezTo>
                <a:cubicBezTo>
                  <a:pt x="203" y="11"/>
                  <a:pt x="203" y="11"/>
                  <a:pt x="203" y="11"/>
                </a:cubicBezTo>
                <a:cubicBezTo>
                  <a:pt x="204" y="20"/>
                  <a:pt x="200" y="31"/>
                  <a:pt x="195" y="37"/>
                </a:cubicBezTo>
                <a:cubicBezTo>
                  <a:pt x="189" y="45"/>
                  <a:pt x="180" y="49"/>
                  <a:pt x="170" y="49"/>
                </a:cubicBezTo>
                <a:cubicBezTo>
                  <a:pt x="170" y="49"/>
                  <a:pt x="170" y="49"/>
                  <a:pt x="170" y="49"/>
                </a:cubicBezTo>
                <a:cubicBezTo>
                  <a:pt x="160" y="49"/>
                  <a:pt x="151" y="45"/>
                  <a:pt x="144" y="37"/>
                </a:cubicBezTo>
                <a:cubicBezTo>
                  <a:pt x="139" y="31"/>
                  <a:pt x="136" y="20"/>
                  <a:pt x="137" y="11"/>
                </a:cubicBezTo>
                <a:cubicBezTo>
                  <a:pt x="137" y="11"/>
                  <a:pt x="137" y="11"/>
                  <a:pt x="137" y="11"/>
                </a:cubicBezTo>
                <a:lnTo>
                  <a:pt x="62" y="1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2" name="Google Shape;3192;p99"/>
          <p:cNvSpPr/>
          <p:nvPr/>
        </p:nvSpPr>
        <p:spPr>
          <a:xfrm>
            <a:off x="9216735" y="5348933"/>
            <a:ext cx="79377" cy="88396"/>
          </a:xfrm>
          <a:custGeom>
            <a:rect b="b" l="l" r="r" t="t"/>
            <a:pathLst>
              <a:path extrusionOk="0" h="76" w="68">
                <a:moveTo>
                  <a:pt x="34" y="76"/>
                </a:moveTo>
                <a:cubicBezTo>
                  <a:pt x="25" y="76"/>
                  <a:pt x="17" y="73"/>
                  <a:pt x="10" y="67"/>
                </a:cubicBezTo>
                <a:cubicBezTo>
                  <a:pt x="3" y="59"/>
                  <a:pt x="0" y="49"/>
                  <a:pt x="1" y="39"/>
                </a:cubicBezTo>
                <a:cubicBezTo>
                  <a:pt x="5" y="5"/>
                  <a:pt x="5" y="5"/>
                  <a:pt x="5" y="5"/>
                </a:cubicBezTo>
                <a:cubicBezTo>
                  <a:pt x="5" y="3"/>
                  <a:pt x="6" y="2"/>
                  <a:pt x="7" y="1"/>
                </a:cubicBezTo>
                <a:cubicBezTo>
                  <a:pt x="8" y="0"/>
                  <a:pt x="10" y="0"/>
                  <a:pt x="12" y="0"/>
                </a:cubicBezTo>
                <a:cubicBezTo>
                  <a:pt x="17" y="2"/>
                  <a:pt x="22" y="2"/>
                  <a:pt x="27" y="2"/>
                </a:cubicBezTo>
                <a:cubicBezTo>
                  <a:pt x="40" y="2"/>
                  <a:pt x="40" y="2"/>
                  <a:pt x="40" y="2"/>
                </a:cubicBezTo>
                <a:cubicBezTo>
                  <a:pt x="46" y="2"/>
                  <a:pt x="51" y="2"/>
                  <a:pt x="56" y="0"/>
                </a:cubicBezTo>
                <a:cubicBezTo>
                  <a:pt x="58" y="0"/>
                  <a:pt x="59" y="0"/>
                  <a:pt x="61" y="1"/>
                </a:cubicBezTo>
                <a:cubicBezTo>
                  <a:pt x="62" y="2"/>
                  <a:pt x="63" y="3"/>
                  <a:pt x="63" y="5"/>
                </a:cubicBezTo>
                <a:cubicBezTo>
                  <a:pt x="67" y="39"/>
                  <a:pt x="67" y="39"/>
                  <a:pt x="67" y="39"/>
                </a:cubicBezTo>
                <a:cubicBezTo>
                  <a:pt x="67" y="39"/>
                  <a:pt x="67" y="39"/>
                  <a:pt x="67" y="39"/>
                </a:cubicBezTo>
                <a:cubicBezTo>
                  <a:pt x="68" y="49"/>
                  <a:pt x="65" y="59"/>
                  <a:pt x="57" y="67"/>
                </a:cubicBezTo>
                <a:cubicBezTo>
                  <a:pt x="51" y="73"/>
                  <a:pt x="42" y="76"/>
                  <a:pt x="34" y="76"/>
                </a:cubicBezTo>
                <a:close/>
                <a:moveTo>
                  <a:pt x="15" y="12"/>
                </a:moveTo>
                <a:cubicBezTo>
                  <a:pt x="12" y="41"/>
                  <a:pt x="12" y="41"/>
                  <a:pt x="12" y="41"/>
                </a:cubicBezTo>
                <a:cubicBezTo>
                  <a:pt x="11" y="47"/>
                  <a:pt x="13" y="54"/>
                  <a:pt x="18" y="59"/>
                </a:cubicBezTo>
                <a:cubicBezTo>
                  <a:pt x="27" y="67"/>
                  <a:pt x="41" y="67"/>
                  <a:pt x="50" y="59"/>
                </a:cubicBezTo>
                <a:cubicBezTo>
                  <a:pt x="54" y="54"/>
                  <a:pt x="57" y="47"/>
                  <a:pt x="56" y="41"/>
                </a:cubicBezTo>
                <a:cubicBezTo>
                  <a:pt x="56" y="41"/>
                  <a:pt x="56" y="41"/>
                  <a:pt x="56" y="41"/>
                </a:cubicBezTo>
                <a:cubicBezTo>
                  <a:pt x="53" y="12"/>
                  <a:pt x="53" y="12"/>
                  <a:pt x="53" y="12"/>
                </a:cubicBezTo>
                <a:cubicBezTo>
                  <a:pt x="49" y="13"/>
                  <a:pt x="44" y="13"/>
                  <a:pt x="40" y="13"/>
                </a:cubicBezTo>
                <a:cubicBezTo>
                  <a:pt x="27" y="13"/>
                  <a:pt x="27" y="13"/>
                  <a:pt x="27" y="13"/>
                </a:cubicBezTo>
                <a:cubicBezTo>
                  <a:pt x="23" y="13"/>
                  <a:pt x="19" y="13"/>
                  <a:pt x="15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3" name="Google Shape;3193;p99"/>
          <p:cNvSpPr/>
          <p:nvPr/>
        </p:nvSpPr>
        <p:spPr>
          <a:xfrm>
            <a:off x="9168026" y="5188377"/>
            <a:ext cx="174991" cy="174991"/>
          </a:xfrm>
          <a:custGeom>
            <a:rect b="b" l="l" r="r" t="t"/>
            <a:pathLst>
              <a:path extrusionOk="0" h="149" w="149">
                <a:moveTo>
                  <a:pt x="81" y="149"/>
                </a:moveTo>
                <a:cubicBezTo>
                  <a:pt x="68" y="149"/>
                  <a:pt x="68" y="149"/>
                  <a:pt x="68" y="149"/>
                </a:cubicBezTo>
                <a:cubicBezTo>
                  <a:pt x="62" y="149"/>
                  <a:pt x="56" y="148"/>
                  <a:pt x="50" y="147"/>
                </a:cubicBezTo>
                <a:cubicBezTo>
                  <a:pt x="21" y="138"/>
                  <a:pt x="0" y="111"/>
                  <a:pt x="0" y="81"/>
                </a:cubicBezTo>
                <a:cubicBezTo>
                  <a:pt x="0" y="58"/>
                  <a:pt x="0" y="58"/>
                  <a:pt x="0" y="58"/>
                </a:cubicBezTo>
                <a:cubicBezTo>
                  <a:pt x="0" y="26"/>
                  <a:pt x="26" y="0"/>
                  <a:pt x="58" y="0"/>
                </a:cubicBezTo>
                <a:cubicBezTo>
                  <a:pt x="92" y="0"/>
                  <a:pt x="92" y="0"/>
                  <a:pt x="92" y="0"/>
                </a:cubicBezTo>
                <a:cubicBezTo>
                  <a:pt x="124" y="0"/>
                  <a:pt x="149" y="26"/>
                  <a:pt x="149" y="58"/>
                </a:cubicBezTo>
                <a:cubicBezTo>
                  <a:pt x="149" y="81"/>
                  <a:pt x="149" y="81"/>
                  <a:pt x="149" y="81"/>
                </a:cubicBezTo>
                <a:cubicBezTo>
                  <a:pt x="149" y="111"/>
                  <a:pt x="129" y="138"/>
                  <a:pt x="100" y="147"/>
                </a:cubicBezTo>
                <a:cubicBezTo>
                  <a:pt x="94" y="148"/>
                  <a:pt x="88" y="149"/>
                  <a:pt x="81" y="149"/>
                </a:cubicBezTo>
                <a:close/>
                <a:moveTo>
                  <a:pt x="58" y="11"/>
                </a:moveTo>
                <a:cubicBezTo>
                  <a:pt x="32" y="11"/>
                  <a:pt x="11" y="32"/>
                  <a:pt x="11" y="58"/>
                </a:cubicBezTo>
                <a:cubicBezTo>
                  <a:pt x="11" y="81"/>
                  <a:pt x="11" y="81"/>
                  <a:pt x="11" y="81"/>
                </a:cubicBezTo>
                <a:cubicBezTo>
                  <a:pt x="11" y="107"/>
                  <a:pt x="28" y="129"/>
                  <a:pt x="53" y="136"/>
                </a:cubicBezTo>
                <a:cubicBezTo>
                  <a:pt x="58" y="138"/>
                  <a:pt x="63" y="138"/>
                  <a:pt x="68" y="138"/>
                </a:cubicBezTo>
                <a:cubicBezTo>
                  <a:pt x="81" y="138"/>
                  <a:pt x="81" y="138"/>
                  <a:pt x="81" y="138"/>
                </a:cubicBezTo>
                <a:cubicBezTo>
                  <a:pt x="87" y="138"/>
                  <a:pt x="92" y="138"/>
                  <a:pt x="97" y="136"/>
                </a:cubicBezTo>
                <a:cubicBezTo>
                  <a:pt x="121" y="129"/>
                  <a:pt x="138" y="107"/>
                  <a:pt x="138" y="81"/>
                </a:cubicBezTo>
                <a:cubicBezTo>
                  <a:pt x="138" y="58"/>
                  <a:pt x="138" y="58"/>
                  <a:pt x="138" y="58"/>
                </a:cubicBezTo>
                <a:cubicBezTo>
                  <a:pt x="138" y="32"/>
                  <a:pt x="118" y="11"/>
                  <a:pt x="92" y="11"/>
                </a:cubicBezTo>
                <a:lnTo>
                  <a:pt x="58" y="1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4" name="Google Shape;3194;p99"/>
          <p:cNvSpPr txBox="1"/>
          <p:nvPr/>
        </p:nvSpPr>
        <p:spPr>
          <a:xfrm>
            <a:off x="419099" y="1468935"/>
            <a:ext cx="4448630" cy="717245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5" name="Google Shape;3195;p99"/>
          <p:cNvSpPr/>
          <p:nvPr/>
        </p:nvSpPr>
        <p:spPr>
          <a:xfrm>
            <a:off x="419099" y="2187127"/>
            <a:ext cx="4448630" cy="3664924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6" name="Google Shape;3196;p99"/>
          <p:cNvSpPr/>
          <p:nvPr/>
        </p:nvSpPr>
        <p:spPr>
          <a:xfrm rot="5400000">
            <a:off x="541870" y="2559475"/>
            <a:ext cx="321083" cy="201237"/>
          </a:xfrm>
          <a:prstGeom prst="triangle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7" name="Google Shape;3197;p99"/>
          <p:cNvSpPr txBox="1"/>
          <p:nvPr/>
        </p:nvSpPr>
        <p:spPr>
          <a:xfrm>
            <a:off x="985719" y="2542030"/>
            <a:ext cx="3615664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8" name="Google Shape;3198;p99"/>
          <p:cNvSpPr txBox="1"/>
          <p:nvPr/>
        </p:nvSpPr>
        <p:spPr>
          <a:xfrm>
            <a:off x="985719" y="2916939"/>
            <a:ext cx="3615664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9" name="Google Shape;3199;p99"/>
          <p:cNvSpPr/>
          <p:nvPr/>
        </p:nvSpPr>
        <p:spPr>
          <a:xfrm rot="5400000">
            <a:off x="541870" y="3842062"/>
            <a:ext cx="321083" cy="201237"/>
          </a:xfrm>
          <a:prstGeom prst="triangle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0" name="Google Shape;3200;p99"/>
          <p:cNvSpPr txBox="1"/>
          <p:nvPr/>
        </p:nvSpPr>
        <p:spPr>
          <a:xfrm>
            <a:off x="985719" y="3824616"/>
            <a:ext cx="3615664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1" name="Google Shape;3201;p99"/>
          <p:cNvSpPr txBox="1"/>
          <p:nvPr/>
        </p:nvSpPr>
        <p:spPr>
          <a:xfrm>
            <a:off x="985719" y="4199526"/>
            <a:ext cx="3615664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2" name="Google Shape;3202;p99"/>
          <p:cNvSpPr/>
          <p:nvPr/>
        </p:nvSpPr>
        <p:spPr>
          <a:xfrm rot="5400000">
            <a:off x="541870" y="5124651"/>
            <a:ext cx="321083" cy="201237"/>
          </a:xfrm>
          <a:prstGeom prst="triangle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3" name="Google Shape;3203;p99"/>
          <p:cNvSpPr txBox="1"/>
          <p:nvPr/>
        </p:nvSpPr>
        <p:spPr>
          <a:xfrm>
            <a:off x="985719" y="5107205"/>
            <a:ext cx="3615664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3204" name="Google Shape;3204;p99"/>
          <p:cNvSpPr txBox="1"/>
          <p:nvPr/>
        </p:nvSpPr>
        <p:spPr>
          <a:xfrm>
            <a:off x="985719" y="5482110"/>
            <a:ext cx="3615664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205" name="Google Shape;3205;p99"/>
          <p:cNvCxnSpPr/>
          <p:nvPr/>
        </p:nvCxnSpPr>
        <p:spPr>
          <a:xfrm>
            <a:off x="985719" y="3469710"/>
            <a:ext cx="3615664" cy="0"/>
          </a:xfrm>
          <a:prstGeom prst="straightConnector1">
            <a:avLst/>
          </a:prstGeom>
          <a:noFill/>
          <a:ln cap="flat" cmpd="sng" w="9525">
            <a:solidFill>
              <a:srgbClr val="A6A6A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206" name="Google Shape;3206;p99"/>
          <p:cNvCxnSpPr/>
          <p:nvPr/>
        </p:nvCxnSpPr>
        <p:spPr>
          <a:xfrm>
            <a:off x="985719" y="4752299"/>
            <a:ext cx="3615664" cy="0"/>
          </a:xfrm>
          <a:prstGeom prst="straightConnector1">
            <a:avLst/>
          </a:prstGeom>
          <a:noFill/>
          <a:ln cap="flat" cmpd="sng" w="9525">
            <a:solidFill>
              <a:srgbClr val="A6A6A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207" name="Google Shape;3207;p99"/>
          <p:cNvSpPr/>
          <p:nvPr/>
        </p:nvSpPr>
        <p:spPr>
          <a:xfrm>
            <a:off x="1805044" y="1642892"/>
            <a:ext cx="1676741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Case Study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Custom 1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Override1.xml><?xml version="1.0" encoding="utf-8"?>
<a:themeOverride xmlns:a="http://schemas.openxmlformats.org/drawingml/2006/main">
  <a:clrScheme name="New palett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001F54"/>
    </a:accent1>
    <a:accent2>
      <a:srgbClr val="054990"/>
    </a:accent2>
    <a:accent3>
      <a:srgbClr val="3F7CB2"/>
    </a:accent3>
    <a:accent4>
      <a:srgbClr val="81A4CC"/>
    </a:accent4>
    <a:accent5>
      <a:srgbClr val="034078"/>
    </a:accent5>
    <a:accent6>
      <a:srgbClr val="000000"/>
    </a:accent6>
    <a:hlink>
      <a:srgbClr val="0563C1"/>
    </a:hlink>
    <a:folHlink>
      <a:srgbClr val="954F7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New palett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001F54"/>
    </a:accent1>
    <a:accent2>
      <a:srgbClr val="054990"/>
    </a:accent2>
    <a:accent3>
      <a:srgbClr val="3F7CB2"/>
    </a:accent3>
    <a:accent4>
      <a:srgbClr val="81A4CC"/>
    </a:accent4>
    <a:accent5>
      <a:srgbClr val="034078"/>
    </a:accent5>
    <a:accent6>
      <a:srgbClr val="000000"/>
    </a:accent6>
    <a:hlink>
      <a:srgbClr val="0563C1"/>
    </a:hlink>
    <a:folHlink>
      <a:srgbClr val="954F7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2021-03-31T02:49:57Z</dcterms:created>
  <dc:creator>Analyst Academy LLC</dc:creator>
</cp:coreProperties>
</file>