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1"/>
  </p:sldMasterIdLst>
  <p:notesMasterIdLst>
    <p:notesMasterId r:id="rId6"/>
  </p:notesMasterIdLst>
  <p:sldIdLst>
    <p:sldId id="256" r:id="rId2"/>
    <p:sldId id="258" r:id="rId3"/>
    <p:sldId id="259" r:id="rId4"/>
    <p:sldId id="261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9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DE0C79-DD00-4D8C-ACF3-669C5485C4BB}" type="datetimeFigureOut">
              <a:rPr lang="en-IN" smtClean="0"/>
              <a:t>17-07-2024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6E070C-6D1B-4785-8191-7E9E88CD24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2042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/>
              <a:t>கர்த்தர் நல்லவரே </a:t>
            </a:r>
          </a:p>
          <a:p>
            <a:r>
              <a:rPr lang="en-US" dirty="0"/>
              <a:t>Slide 2 - </a:t>
            </a:r>
            <a:r>
              <a:rPr lang="ta-IN" dirty="0"/>
              <a:t>சிறுமையில் இருந்தேன் </a:t>
            </a:r>
          </a:p>
          <a:p>
            <a:r>
              <a:rPr lang="en-US" dirty="0"/>
              <a:t>Slide 3 - </a:t>
            </a:r>
            <a:r>
              <a:rPr lang="ta-IN" dirty="0"/>
              <a:t>இன்பம் தரும்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436957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/>
              <a:t>கர்த்தர் நல்லவரே </a:t>
            </a:r>
          </a:p>
          <a:p>
            <a:r>
              <a:rPr lang="en-US" dirty="0"/>
              <a:t>Slide 2 - </a:t>
            </a:r>
            <a:r>
              <a:rPr lang="ta-IN" dirty="0"/>
              <a:t>சிறுமையில் இருந்தேன் </a:t>
            </a:r>
          </a:p>
          <a:p>
            <a:r>
              <a:rPr lang="en-US" dirty="0"/>
              <a:t>Slide 3 - </a:t>
            </a:r>
            <a:r>
              <a:rPr lang="ta-IN" dirty="0"/>
              <a:t>இன்பம் தரும்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785379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/>
              <a:t>கர்த்தர் நல்லவரே </a:t>
            </a:r>
          </a:p>
          <a:p>
            <a:r>
              <a:rPr lang="en-US" dirty="0"/>
              <a:t>Slide 2 - </a:t>
            </a:r>
            <a:r>
              <a:rPr lang="ta-IN" dirty="0"/>
              <a:t>சிறுமையில் இருந்தேன் </a:t>
            </a:r>
          </a:p>
          <a:p>
            <a:r>
              <a:rPr lang="en-US" dirty="0"/>
              <a:t>Slide 3 - </a:t>
            </a:r>
            <a:r>
              <a:rPr lang="ta-IN" dirty="0"/>
              <a:t>இன்பம் தரும்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57672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yr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119A276-6B59-4534-A942-C6F5E05A4C9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599364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12191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13313" y="653370"/>
            <a:ext cx="2365375" cy="2363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516003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12191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13313" y="653463"/>
            <a:ext cx="2365375" cy="2363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87206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6149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8AC8D2A-D9EC-911B-072A-6DF2809963E1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299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60" r:id="rId2"/>
    <p:sldLayoutId id="2147483661" r:id="rId3"/>
    <p:sldLayoutId id="2147483659" r:id="rId4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EDEE55E-946D-4283-B676-EF7F03A0FE6C}"/>
              </a:ext>
            </a:extLst>
          </p:cNvPr>
          <p:cNvSpPr txBox="1"/>
          <p:nvPr/>
        </p:nvSpPr>
        <p:spPr>
          <a:xfrm>
            <a:off x="145773" y="6351103"/>
            <a:ext cx="3101009" cy="477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dirty="0"/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38E96FA9-9626-803C-3894-FA4560CA472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35836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D458985C-E5F0-AF58-F697-F44D3DFF020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055186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031A2C5D-81D0-EDA3-495D-C04D75CCC65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27608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CA538D3-8287-4482-95E2-EB18A9784E5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CE7BA09-3778-40CC-932A-0958B8D7EC5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2701909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</Words>
  <Application>Microsoft Office PowerPoint</Application>
  <PresentationFormat>Widescreen</PresentationFormat>
  <Paragraphs>12</Paragraphs>
  <Slides>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2024-03-12T00:49:17Z</dcterms:created>
  <dcterms:modified xsi:type="dcterms:W3CDTF">2024-07-17T13:09:47Z</dcterms:modified>
</cp:coreProperties>
</file>