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Kinh đầu lễ</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1. </a:t>
            </a:r>
            <a:r>
              <a:rPr lang="vi-VN" sz="5000" b="1">
                <a:latin typeface="Arial" panose="020B0604020202020204" pitchFamily="34" charset="0"/>
                <a:cs typeface="Arial" panose="020B0604020202020204" pitchFamily="34" charset="0"/>
              </a:rPr>
              <a:t>Ngày xưa trên đồi Gol-gô-tha, Mẹ đứng gần bên Thánh giá. Mẹ nhìn Chúa trút hơi thở cuối đời, Mẹ hiệp công dâng lễ đền bồi. Giờ đây trên bàn thờ bao vui say, đoàn con hợp dâng Thánh lễ. Nhờ Mẹ giúp xác hồn con trắng trong, để xứng đáng tham dự lễ này.</a:t>
            </a:r>
            <a:endParaRPr lang="vi-VN" sz="50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324261"/>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Con dâng lên Nữ Vương tấm lòng nhỏ bé, được thật tình mến Chúa yêu người. Cho đời con trở nên trót đời của lễ: chờ ngày về hưởng phúc quê trời.</a:t>
            </a:r>
            <a:endParaRPr lang="vi-VN" sz="5500" b="1" dirty="0"/>
          </a:p>
        </p:txBody>
      </p:sp>
    </p:spTree>
    <p:extLst>
      <p:ext uri="{BB962C8B-B14F-4D97-AF65-F5344CB8AC3E}">
        <p14:creationId xmlns:p14="http://schemas.microsoft.com/office/powerpoint/2010/main" val="2741374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2. </a:t>
            </a:r>
            <a:r>
              <a:rPr lang="vi-VN" sz="5000" b="1">
                <a:latin typeface="Arial" panose="020B0604020202020204" pitchFamily="34" charset="0"/>
                <a:cs typeface="Arial" panose="020B0604020202020204" pitchFamily="34" charset="0"/>
              </a:rPr>
              <a:t>Nhìn lên bàn thờ: ôi đau thương, Thập giá còn lênh láng máu. Mà vì Chúa vốn chưa thoả mối tình, còn đòi nơi rượu bánh dâng mình. Đoàn con suy về tình yêu bao la, đồng dâng lòng tin sắt đá. Nguyện Mẹ giúp con được luôn thiết tha, lòng mến Chúa không sợ phai nhoà.</a:t>
            </a:r>
            <a:endParaRPr lang="vi-VN" sz="5000" b="1" dirty="0"/>
          </a:p>
        </p:txBody>
      </p:sp>
    </p:spTree>
    <p:extLst>
      <p:ext uri="{BB962C8B-B14F-4D97-AF65-F5344CB8AC3E}">
        <p14:creationId xmlns:p14="http://schemas.microsoft.com/office/powerpoint/2010/main" val="171310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324261"/>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Con dâng lên Nữ Vương tấm lòng nhỏ bé, được thật tình mến Chúa yêu người. Cho đời con trở nên trót đời của lễ: chờ ngày về hưởng phúc quê trời.</a:t>
            </a:r>
            <a:endParaRPr lang="vi-VN" sz="5500" b="1" dirty="0"/>
          </a:p>
        </p:txBody>
      </p:sp>
    </p:spTree>
    <p:extLst>
      <p:ext uri="{BB962C8B-B14F-4D97-AF65-F5344CB8AC3E}">
        <p14:creationId xmlns:p14="http://schemas.microsoft.com/office/powerpoint/2010/main" val="1992665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212</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Garamond</vt:lpstr>
      <vt:lpstr>Verdana</vt:lpstr>
      <vt:lpstr>Savon</vt:lpstr>
      <vt:lpstr>Kinh đầu lễ</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37</cp:revision>
  <dcterms:created xsi:type="dcterms:W3CDTF">2024-12-09T09:23:25Z</dcterms:created>
  <dcterms:modified xsi:type="dcterms:W3CDTF">2025-08-26T14:32:52Z</dcterms:modified>
</cp:coreProperties>
</file>