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0" r:id="rId2"/>
    <p:sldId id="275" r:id="rId3"/>
    <p:sldId id="278" r:id="rId4"/>
    <p:sldId id="274" r:id="rId5"/>
    <p:sldId id="283" r:id="rId6"/>
    <p:sldId id="284" r:id="rId7"/>
    <p:sldId id="279" r:id="rId8"/>
    <p:sldId id="280" r:id="rId9"/>
    <p:sldId id="281" r:id="rId10"/>
    <p:sldId id="282" r:id="rId11"/>
    <p:sldId id="285" r:id="rId12"/>
  </p:sldIdLst>
  <p:sldSz cx="12192000" cy="6858000"/>
  <p:notesSz cx="6858000" cy="9144000"/>
  <p:embeddedFontLst>
    <p:embeddedFont>
      <p:font typeface="Cairo" panose="00000500000000000000" pitchFamily="2" charset="-78"/>
      <p:regular r:id="rId14"/>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E3F"/>
    <a:srgbClr val="E7B603"/>
    <a:srgbClr val="415A7B"/>
    <a:srgbClr val="2C3D54"/>
    <a:srgbClr val="17202B"/>
    <a:srgbClr val="C59B03"/>
    <a:srgbClr val="A58203"/>
    <a:srgbClr val="CDA203"/>
    <a:srgbClr val="FCCC1A"/>
    <a:srgbClr val="324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4" autoAdjust="0"/>
    <p:restoredTop sz="92818" autoAdjust="0"/>
  </p:normalViewPr>
  <p:slideViewPr>
    <p:cSldViewPr snapToGrid="0">
      <p:cViewPr varScale="1">
        <p:scale>
          <a:sx n="69" d="100"/>
          <a:sy n="69" d="100"/>
        </p:scale>
        <p:origin x="582" y="78"/>
      </p:cViewPr>
      <p:guideLst/>
    </p:cSldViewPr>
  </p:slideViewPr>
  <p:notesTextViewPr>
    <p:cViewPr>
      <p:scale>
        <a:sx n="1" d="1"/>
        <a:sy n="1" d="1"/>
      </p:scale>
      <p:origin x="0" y="-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415A7B"/>
              </a:solidFill>
              <a:ln w="25400">
                <a:solidFill>
                  <a:schemeClr val="lt1"/>
                </a:solidFill>
              </a:ln>
              <a:effectLst/>
              <a:sp3d contourW="25400">
                <a:contourClr>
                  <a:schemeClr val="lt1"/>
                </a:contourClr>
              </a:sp3d>
            </c:spPr>
            <c:extLst>
              <c:ext xmlns:c16="http://schemas.microsoft.com/office/drawing/2014/chart" uri="{C3380CC4-5D6E-409C-BE32-E72D297353CC}">
                <c16:uniqueId val="{00000001-8363-4FAC-8C75-E1EE6972CD77}"/>
              </c:ext>
            </c:extLst>
          </c:dPt>
          <c:dPt>
            <c:idx val="1"/>
            <c:bubble3D val="0"/>
            <c:spPr>
              <a:solidFill>
                <a:srgbClr val="2C3D54"/>
              </a:solidFill>
              <a:ln w="25400">
                <a:solidFill>
                  <a:schemeClr val="lt1"/>
                </a:solidFill>
              </a:ln>
              <a:effectLst/>
              <a:sp3d contourW="25400">
                <a:contourClr>
                  <a:schemeClr val="lt1"/>
                </a:contourClr>
              </a:sp3d>
            </c:spPr>
            <c:extLst>
              <c:ext xmlns:c16="http://schemas.microsoft.com/office/drawing/2014/chart" uri="{C3380CC4-5D6E-409C-BE32-E72D297353CC}">
                <c16:uniqueId val="{00000004-8363-4FAC-8C75-E1EE6972CD77}"/>
              </c:ext>
            </c:extLst>
          </c:dPt>
          <c:dPt>
            <c:idx val="2"/>
            <c:bubble3D val="0"/>
            <c:spPr>
              <a:solidFill>
                <a:srgbClr val="17202B"/>
              </a:solidFill>
              <a:ln w="25400">
                <a:solidFill>
                  <a:schemeClr val="lt1"/>
                </a:solidFill>
              </a:ln>
              <a:effectLst/>
              <a:sp3d contourW="25400">
                <a:contourClr>
                  <a:schemeClr val="lt1"/>
                </a:contourClr>
              </a:sp3d>
            </c:spPr>
            <c:extLst>
              <c:ext xmlns:c16="http://schemas.microsoft.com/office/drawing/2014/chart" uri="{C3380CC4-5D6E-409C-BE32-E72D297353CC}">
                <c16:uniqueId val="{00000003-8363-4FAC-8C75-E1EE6972CD77}"/>
              </c:ext>
            </c:extLst>
          </c:dPt>
          <c:dPt>
            <c:idx val="3"/>
            <c:bubble3D val="0"/>
            <c:spPr>
              <a:solidFill>
                <a:srgbClr val="E7B603"/>
              </a:solidFill>
              <a:ln w="25400">
                <a:solidFill>
                  <a:schemeClr val="lt1"/>
                </a:solidFill>
              </a:ln>
              <a:effectLst/>
              <a:sp3d contourW="25400">
                <a:contourClr>
                  <a:schemeClr val="lt1"/>
                </a:contourClr>
              </a:sp3d>
            </c:spPr>
            <c:extLst>
              <c:ext xmlns:c16="http://schemas.microsoft.com/office/drawing/2014/chart" uri="{C3380CC4-5D6E-409C-BE32-E72D297353CC}">
                <c16:uniqueId val="{00000002-8363-4FAC-8C75-E1EE6972CD7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363-4FAC-8C75-E1EE6972CD7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11/08/2020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04408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2070327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36621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16969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264158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133362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351380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289253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417975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3543085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325701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t>11/08/2020</a:t>
            </a:fld>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t>11/08/2020</a:t>
            </a:fld>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11/08/2020</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t>11/08/2020</a:t>
            </a:fld>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B4C-966F-46EE-8B6D-4DA5BCF5E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1C9549AE-D998-46B7-BE9A-9940753D8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5D894B-8E4C-4D6A-862D-14F2CD81D997}"/>
              </a:ext>
            </a:extLst>
          </p:cNvPr>
          <p:cNvSpPr>
            <a:spLocks noGrp="1"/>
          </p:cNvSpPr>
          <p:nvPr>
            <p:ph type="dt" sz="half" idx="10"/>
          </p:nvPr>
        </p:nvSpPr>
        <p:spPr/>
        <p:txBody>
          <a:bodyPr/>
          <a:lstStyle/>
          <a:p>
            <a:fld id="{61D07DCB-3BAA-467E-9375-159A97ADC091}" type="datetime1">
              <a:rPr lang="fr-FR" smtClean="0"/>
              <a:t>11/08/2020</a:t>
            </a:fld>
            <a:endParaRPr lang="fr-FR"/>
          </a:p>
        </p:txBody>
      </p:sp>
      <p:sp>
        <p:nvSpPr>
          <p:cNvPr id="5" name="Footer Placeholder 4">
            <a:extLst>
              <a:ext uri="{FF2B5EF4-FFF2-40B4-BE49-F238E27FC236}">
                <a16:creationId xmlns:a16="http://schemas.microsoft.com/office/drawing/2014/main" id="{FE19CA5E-F76A-4FD1-8C0C-A8C8DE61EFB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BAAC193-1330-4129-AC4C-0540DB872373}"/>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B07D-C3C1-4ED7-BCC7-A865B1AF84F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C303F8C-A936-41C5-BE71-EA2BF8A86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4F9FD3ED-02CA-4DF2-8769-B3CEFEA52F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7110851-9112-41FA-B219-A50CDE81DC83}"/>
              </a:ext>
            </a:extLst>
          </p:cNvPr>
          <p:cNvSpPr>
            <a:spLocks noGrp="1"/>
          </p:cNvSpPr>
          <p:nvPr>
            <p:ph type="dt" sz="half" idx="10"/>
          </p:nvPr>
        </p:nvSpPr>
        <p:spPr/>
        <p:txBody>
          <a:bodyPr/>
          <a:lstStyle/>
          <a:p>
            <a:fld id="{CBC23A86-84A6-47B4-AE68-5840F94CB78C}" type="datetime1">
              <a:rPr lang="fr-FR" smtClean="0"/>
              <a:t>11/08/2020</a:t>
            </a:fld>
            <a:endParaRPr lang="fr-FR"/>
          </a:p>
        </p:txBody>
      </p:sp>
      <p:sp>
        <p:nvSpPr>
          <p:cNvPr id="6" name="Footer Placeholder 5">
            <a:extLst>
              <a:ext uri="{FF2B5EF4-FFF2-40B4-BE49-F238E27FC236}">
                <a16:creationId xmlns:a16="http://schemas.microsoft.com/office/drawing/2014/main" id="{0B83FCBC-8497-4D12-A30E-AC7FD443F9C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3D96B2E-6A82-4456-8A37-4DA6A714B01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56B-3AD1-4549-B34F-0EEBBC69726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F5103B5-E735-45AA-A4CF-043AA26A0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13E6B1-93D9-453E-8FE4-18D4FB93DB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4461558E-44FF-4F3A-9632-CFDE0AB6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622521-C2FF-4569-8BC9-28A960FA99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9BBC1AF-7150-46BE-A9F2-F2CF84F8691B}"/>
              </a:ext>
            </a:extLst>
          </p:cNvPr>
          <p:cNvSpPr>
            <a:spLocks noGrp="1"/>
          </p:cNvSpPr>
          <p:nvPr>
            <p:ph type="dt" sz="half" idx="10"/>
          </p:nvPr>
        </p:nvSpPr>
        <p:spPr/>
        <p:txBody>
          <a:bodyPr/>
          <a:lstStyle/>
          <a:p>
            <a:fld id="{2D5B0200-7A7C-4525-AD77-9CDAF11F0E0B}" type="datetime1">
              <a:rPr lang="fr-FR" smtClean="0"/>
              <a:t>11/08/2020</a:t>
            </a:fld>
            <a:endParaRPr lang="fr-FR"/>
          </a:p>
        </p:txBody>
      </p:sp>
      <p:sp>
        <p:nvSpPr>
          <p:cNvPr id="8" name="Footer Placeholder 7">
            <a:extLst>
              <a:ext uri="{FF2B5EF4-FFF2-40B4-BE49-F238E27FC236}">
                <a16:creationId xmlns:a16="http://schemas.microsoft.com/office/drawing/2014/main" id="{9B496E9F-873D-4CB0-9E1E-4B604084B93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8B791AB-226B-49E6-8DC3-7A89527E7AAA}"/>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BC7-3057-480A-B931-EEA5A3EDC91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1E4F777-33A8-424D-BAD3-68563CB08964}"/>
              </a:ext>
            </a:extLst>
          </p:cNvPr>
          <p:cNvSpPr>
            <a:spLocks noGrp="1"/>
          </p:cNvSpPr>
          <p:nvPr>
            <p:ph type="dt" sz="half" idx="10"/>
          </p:nvPr>
        </p:nvSpPr>
        <p:spPr/>
        <p:txBody>
          <a:bodyPr/>
          <a:lstStyle/>
          <a:p>
            <a:fld id="{B2B311D8-D40A-48C6-9674-3B281DCF1DEE}" type="datetime1">
              <a:rPr lang="fr-FR" smtClean="0"/>
              <a:t>11/08/2020</a:t>
            </a:fld>
            <a:endParaRPr lang="fr-FR"/>
          </a:p>
        </p:txBody>
      </p:sp>
      <p:sp>
        <p:nvSpPr>
          <p:cNvPr id="4" name="Footer Placeholder 3">
            <a:extLst>
              <a:ext uri="{FF2B5EF4-FFF2-40B4-BE49-F238E27FC236}">
                <a16:creationId xmlns:a16="http://schemas.microsoft.com/office/drawing/2014/main" id="{DD362D09-D05C-41B8-B628-4110B701391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73434EBB-368C-474F-BAE4-A35184F4C5F1}"/>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fld id="{64624212-D3CE-4A3D-B460-A4CC716B0E9C}" type="datetime1">
              <a:rPr lang="fr-FR" smtClean="0"/>
              <a:t>11/08/2020</a:t>
            </a:fld>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
        <p:nvSpPr>
          <p:cNvPr id="6" name="Picture Placeholder 5">
            <a:extLst>
              <a:ext uri="{FF2B5EF4-FFF2-40B4-BE49-F238E27FC236}">
                <a16:creationId xmlns:a16="http://schemas.microsoft.com/office/drawing/2014/main" id="{70172D40-0A28-407A-AF11-A64750E4D691}"/>
              </a:ext>
            </a:extLst>
          </p:cNvPr>
          <p:cNvSpPr>
            <a:spLocks noGrp="1"/>
          </p:cNvSpPr>
          <p:nvPr>
            <p:ph type="pic" sz="quarter" idx="13" hasCustomPrompt="1"/>
          </p:nvPr>
        </p:nvSpPr>
        <p:spPr>
          <a:xfrm>
            <a:off x="1379064" y="935488"/>
            <a:ext cx="7042150" cy="4625975"/>
          </a:xfrm>
        </p:spPr>
        <p:txBody>
          <a:bodyPr/>
          <a:lstStyle/>
          <a:p>
            <a:r>
              <a:rPr lang="ar-DZ" dirty="0"/>
              <a:t>قم بإظافة الصورة</a:t>
            </a:r>
            <a:endParaRPr lang="fr-FR" dirty="0"/>
          </a:p>
        </p:txBody>
      </p:sp>
    </p:spTree>
    <p:extLst>
      <p:ext uri="{BB962C8B-B14F-4D97-AF65-F5344CB8AC3E}">
        <p14:creationId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11/08/2020</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t>11/08/2020</a:t>
            </a:fld>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11/08/2020</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F4F806-BE9B-4B5E-9E32-1133AB4A5F4F}"/>
              </a:ext>
            </a:extLst>
          </p:cNvPr>
          <p:cNvSpPr/>
          <p:nvPr/>
        </p:nvSpPr>
        <p:spPr>
          <a:xfrm>
            <a:off x="0" y="0"/>
            <a:ext cx="8377944" cy="6858000"/>
          </a:xfrm>
          <a:prstGeom prst="rect">
            <a:avLst/>
          </a:prstGeom>
          <a:solidFill>
            <a:srgbClr val="E7B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4920A39-A6A2-4A31-B5DB-C335A746990D}"/>
              </a:ext>
            </a:extLst>
          </p:cNvPr>
          <p:cNvSpPr/>
          <p:nvPr/>
        </p:nvSpPr>
        <p:spPr>
          <a:xfrm>
            <a:off x="661638" y="2749140"/>
            <a:ext cx="710322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8000" b="1" dirty="0">
                <a:solidFill>
                  <a:srgbClr val="2C3D54"/>
                </a:solidFill>
                <a:latin typeface="Cairo" panose="00000500000000000000" pitchFamily="2" charset="-78"/>
                <a:ea typeface="Open Sans" panose="020B0606030504020204" pitchFamily="34" charset="0"/>
                <a:cs typeface="Cairo" panose="00000500000000000000" pitchFamily="2" charset="-78"/>
              </a:rPr>
              <a:t>قالـب المحترف</a:t>
            </a:r>
            <a:r>
              <a:rPr lang="fr-FR" sz="8000" b="1" dirty="0">
                <a:solidFill>
                  <a:srgbClr val="2C3D54"/>
                </a:solidFill>
                <a:latin typeface="Cairo" panose="00000500000000000000" pitchFamily="2" charset="-78"/>
                <a:ea typeface="Open Sans" panose="020B0606030504020204" pitchFamily="34" charset="0"/>
                <a:cs typeface="Cairo" panose="00000500000000000000" pitchFamily="2" charset="-78"/>
              </a:rPr>
              <a:t> </a:t>
            </a:r>
          </a:p>
        </p:txBody>
      </p:sp>
      <p:sp>
        <p:nvSpPr>
          <p:cNvPr id="15" name="Freeform: Shape 14">
            <a:extLst>
              <a:ext uri="{FF2B5EF4-FFF2-40B4-BE49-F238E27FC236}">
                <a16:creationId xmlns:a16="http://schemas.microsoft.com/office/drawing/2014/main" id="{1D131BF8-2A6C-4262-AEA4-4B5DB769A9E2}"/>
              </a:ext>
            </a:extLst>
          </p:cNvPr>
          <p:cNvSpPr/>
          <p:nvPr/>
        </p:nvSpPr>
        <p:spPr>
          <a:xfrm>
            <a:off x="6846902" y="0"/>
            <a:ext cx="5345099" cy="6858000"/>
          </a:xfrm>
          <a:custGeom>
            <a:avLst/>
            <a:gdLst>
              <a:gd name="connsiteX0" fmla="*/ 0 w 5345099"/>
              <a:gd name="connsiteY0" fmla="*/ 0 h 6894280"/>
              <a:gd name="connsiteX1" fmla="*/ 5345099 w 5345099"/>
              <a:gd name="connsiteY1" fmla="*/ 0 h 6894280"/>
              <a:gd name="connsiteX2" fmla="*/ 5345099 w 5345099"/>
              <a:gd name="connsiteY2" fmla="*/ 6894280 h 6894280"/>
              <a:gd name="connsiteX3" fmla="*/ 34970 w 5345099"/>
              <a:gd name="connsiteY3" fmla="*/ 6894280 h 6894280"/>
              <a:gd name="connsiteX4" fmla="*/ 88743 w 5345099"/>
              <a:gd name="connsiteY4" fmla="*/ 6838493 h 6894280"/>
              <a:gd name="connsiteX5" fmla="*/ 1406341 w 5345099"/>
              <a:gd name="connsiteY5" fmla="*/ 3465280 h 6894280"/>
              <a:gd name="connsiteX6" fmla="*/ 88743 w 5345099"/>
              <a:gd name="connsiteY6" fmla="*/ 92068 h 689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5099" h="6894280">
                <a:moveTo>
                  <a:pt x="0" y="0"/>
                </a:moveTo>
                <a:lnTo>
                  <a:pt x="5345099" y="0"/>
                </a:lnTo>
                <a:lnTo>
                  <a:pt x="5345099" y="6894280"/>
                </a:lnTo>
                <a:lnTo>
                  <a:pt x="34970" y="6894280"/>
                </a:lnTo>
                <a:lnTo>
                  <a:pt x="88743" y="6838493"/>
                </a:lnTo>
                <a:cubicBezTo>
                  <a:pt x="907389" y="5947566"/>
                  <a:pt x="1406341" y="4764058"/>
                  <a:pt x="1406341" y="3465280"/>
                </a:cubicBezTo>
                <a:cubicBezTo>
                  <a:pt x="1406341" y="2166502"/>
                  <a:pt x="907389" y="982995"/>
                  <a:pt x="88743" y="92068"/>
                </a:cubicBezTo>
                <a:close/>
              </a:path>
            </a:pathLst>
          </a:custGeom>
          <a:gradFill flip="none" rotWithShape="1">
            <a:gsLst>
              <a:gs pos="0">
                <a:srgbClr val="4B688F"/>
              </a:gs>
              <a:gs pos="46000">
                <a:srgbClr val="415A7B"/>
              </a:gs>
              <a:gs pos="100000">
                <a:srgbClr val="2C3D5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 10">
            <a:extLst>
              <a:ext uri="{FF2B5EF4-FFF2-40B4-BE49-F238E27FC236}">
                <a16:creationId xmlns:a16="http://schemas.microsoft.com/office/drawing/2014/main" id="{5BF52C70-F143-43D8-8225-995851D88C7F}"/>
              </a:ext>
            </a:extLst>
          </p:cNvPr>
          <p:cNvGrpSpPr/>
          <p:nvPr/>
        </p:nvGrpSpPr>
        <p:grpSpPr>
          <a:xfrm flipH="1">
            <a:off x="8424864" y="1310437"/>
            <a:ext cx="2632845" cy="4237126"/>
            <a:chOff x="8138742" y="1423219"/>
            <a:chExt cx="2632845" cy="4237126"/>
          </a:xfrm>
        </p:grpSpPr>
        <p:sp>
          <p:nvSpPr>
            <p:cNvPr id="8" name="Oval 7">
              <a:extLst>
                <a:ext uri="{FF2B5EF4-FFF2-40B4-BE49-F238E27FC236}">
                  <a16:creationId xmlns:a16="http://schemas.microsoft.com/office/drawing/2014/main" id="{E6A377DD-A013-472E-A7CE-CF1ED6FDC63B}"/>
                </a:ext>
              </a:extLst>
            </p:cNvPr>
            <p:cNvSpPr/>
            <p:nvPr/>
          </p:nvSpPr>
          <p:spPr>
            <a:xfrm>
              <a:off x="8138742" y="1423219"/>
              <a:ext cx="1710518" cy="1710518"/>
            </a:xfrm>
            <a:prstGeom prst="ellipse">
              <a:avLst/>
            </a:prstGeom>
            <a:noFill/>
            <a:ln w="444500">
              <a:solidFill>
                <a:srgbClr val="FCCC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a:extLst>
                <a:ext uri="{FF2B5EF4-FFF2-40B4-BE49-F238E27FC236}">
                  <a16:creationId xmlns:a16="http://schemas.microsoft.com/office/drawing/2014/main" id="{7E491313-8320-4F03-BCAB-F7CB453A0EE0}"/>
                </a:ext>
              </a:extLst>
            </p:cNvPr>
            <p:cNvSpPr/>
            <p:nvPr/>
          </p:nvSpPr>
          <p:spPr>
            <a:xfrm>
              <a:off x="8563002" y="3611458"/>
              <a:ext cx="658457" cy="658457"/>
            </a:xfrm>
            <a:prstGeom prst="ellipse">
              <a:avLst/>
            </a:prstGeom>
            <a:noFill/>
            <a:ln w="190500">
              <a:solidFill>
                <a:srgbClr val="FCCC1A">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val 20">
              <a:extLst>
                <a:ext uri="{FF2B5EF4-FFF2-40B4-BE49-F238E27FC236}">
                  <a16:creationId xmlns:a16="http://schemas.microsoft.com/office/drawing/2014/main" id="{14BFDEDF-16D6-4054-B944-11993110BA0E}"/>
                </a:ext>
              </a:extLst>
            </p:cNvPr>
            <p:cNvSpPr/>
            <p:nvPr/>
          </p:nvSpPr>
          <p:spPr>
            <a:xfrm>
              <a:off x="9692639" y="3347743"/>
              <a:ext cx="1078948" cy="1078948"/>
            </a:xfrm>
            <a:prstGeom prst="ellipse">
              <a:avLst/>
            </a:prstGeom>
            <a:noFill/>
            <a:ln w="377825">
              <a:solidFill>
                <a:srgbClr val="FCCC1A">
                  <a:alpha val="7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21">
              <a:extLst>
                <a:ext uri="{FF2B5EF4-FFF2-40B4-BE49-F238E27FC236}">
                  <a16:creationId xmlns:a16="http://schemas.microsoft.com/office/drawing/2014/main" id="{FE2AFD84-9692-451A-B53C-1BF67E0F2BD0}"/>
                </a:ext>
              </a:extLst>
            </p:cNvPr>
            <p:cNvSpPr/>
            <p:nvPr/>
          </p:nvSpPr>
          <p:spPr>
            <a:xfrm>
              <a:off x="9121737" y="4483360"/>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val 22">
              <a:extLst>
                <a:ext uri="{FF2B5EF4-FFF2-40B4-BE49-F238E27FC236}">
                  <a16:creationId xmlns:a16="http://schemas.microsoft.com/office/drawing/2014/main" id="{604B3313-4F2A-4363-90B5-7DE2551913BE}"/>
                </a:ext>
              </a:extLst>
            </p:cNvPr>
            <p:cNvSpPr/>
            <p:nvPr/>
          </p:nvSpPr>
          <p:spPr>
            <a:xfrm>
              <a:off x="9777016" y="4701601"/>
              <a:ext cx="290821" cy="290821"/>
            </a:xfrm>
            <a:prstGeom prst="ellipse">
              <a:avLst/>
            </a:prstGeom>
            <a:noFill/>
            <a:ln w="76200">
              <a:solidFill>
                <a:srgbClr val="FCCC1A">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val 23">
              <a:extLst>
                <a:ext uri="{FF2B5EF4-FFF2-40B4-BE49-F238E27FC236}">
                  <a16:creationId xmlns:a16="http://schemas.microsoft.com/office/drawing/2014/main" id="{0CADCC5D-A69E-4851-A0C1-9DB36864AE2D}"/>
                </a:ext>
              </a:extLst>
            </p:cNvPr>
            <p:cNvSpPr/>
            <p:nvPr/>
          </p:nvSpPr>
          <p:spPr>
            <a:xfrm>
              <a:off x="9532702" y="5064717"/>
              <a:ext cx="159937" cy="159937"/>
            </a:xfrm>
            <a:prstGeom prst="ellipse">
              <a:avLst/>
            </a:prstGeom>
            <a:noFill/>
            <a:ln w="47625">
              <a:solidFill>
                <a:srgbClr val="FCCC1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val 24">
              <a:extLst>
                <a:ext uri="{FF2B5EF4-FFF2-40B4-BE49-F238E27FC236}">
                  <a16:creationId xmlns:a16="http://schemas.microsoft.com/office/drawing/2014/main" id="{09773054-DFC7-469C-AE11-D022F74BBB65}"/>
                </a:ext>
              </a:extLst>
            </p:cNvPr>
            <p:cNvSpPr/>
            <p:nvPr/>
          </p:nvSpPr>
          <p:spPr>
            <a:xfrm>
              <a:off x="9741260" y="5316911"/>
              <a:ext cx="108000" cy="108000"/>
            </a:xfrm>
            <a:prstGeom prst="ellipse">
              <a:avLst/>
            </a:prstGeom>
            <a:noFill/>
            <a:ln w="25400">
              <a:solidFill>
                <a:srgbClr val="FCCC1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val 25">
              <a:extLst>
                <a:ext uri="{FF2B5EF4-FFF2-40B4-BE49-F238E27FC236}">
                  <a16:creationId xmlns:a16="http://schemas.microsoft.com/office/drawing/2014/main" id="{D883A25B-3DE8-4A05-8F21-CDB9B26FC6E3}"/>
                </a:ext>
              </a:extLst>
            </p:cNvPr>
            <p:cNvSpPr/>
            <p:nvPr/>
          </p:nvSpPr>
          <p:spPr>
            <a:xfrm>
              <a:off x="9576670" y="5424911"/>
              <a:ext cx="72000" cy="72000"/>
            </a:xfrm>
            <a:prstGeom prst="ellipse">
              <a:avLst/>
            </a:prstGeom>
            <a:noFill/>
            <a:ln w="22225">
              <a:solidFill>
                <a:srgbClr val="FCCC1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val 26">
              <a:extLst>
                <a:ext uri="{FF2B5EF4-FFF2-40B4-BE49-F238E27FC236}">
                  <a16:creationId xmlns:a16="http://schemas.microsoft.com/office/drawing/2014/main" id="{08F9B56C-12DD-42D7-BF0C-A4357E2C2E9C}"/>
                </a:ext>
              </a:extLst>
            </p:cNvPr>
            <p:cNvSpPr/>
            <p:nvPr/>
          </p:nvSpPr>
          <p:spPr>
            <a:xfrm>
              <a:off x="9692639" y="5624345"/>
              <a:ext cx="36000" cy="36000"/>
            </a:xfrm>
            <a:prstGeom prst="ellipse">
              <a:avLst/>
            </a:prstGeom>
            <a:noFill/>
            <a:ln w="9525">
              <a:solidFill>
                <a:srgbClr val="FCCC1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Rectangle 16">
            <a:extLst>
              <a:ext uri="{FF2B5EF4-FFF2-40B4-BE49-F238E27FC236}">
                <a16:creationId xmlns:a16="http://schemas.microsoft.com/office/drawing/2014/main" id="{FA8BEF70-803B-4FEB-B078-8CD9EF4DA541}"/>
              </a:ext>
            </a:extLst>
          </p:cNvPr>
          <p:cNvSpPr/>
          <p:nvPr/>
        </p:nvSpPr>
        <p:spPr>
          <a:xfrm>
            <a:off x="2117286" y="3928811"/>
            <a:ext cx="4696303"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1"/>
            <a:r>
              <a:rPr lang="ar-DZ" sz="2800" dirty="0">
                <a:solidFill>
                  <a:srgbClr val="212E3F"/>
                </a:solidFill>
                <a:latin typeface="Cairo" panose="00000500000000000000" pitchFamily="2" charset="-78"/>
                <a:ea typeface="Open Sans" panose="020B0606030504020204" pitchFamily="34" charset="0"/>
                <a:cs typeface="Cairo" panose="00000500000000000000" pitchFamily="2" charset="-78"/>
              </a:rPr>
              <a:t>حصري على</a:t>
            </a:r>
            <a:endParaRPr lang="fr-FR" sz="2800" dirty="0">
              <a:solidFill>
                <a:srgbClr val="212E3F"/>
              </a:solidFill>
              <a:latin typeface="Cairo" panose="00000500000000000000" pitchFamily="2" charset="-78"/>
              <a:ea typeface="Open Sans" panose="020B0606030504020204" pitchFamily="34" charset="0"/>
              <a:cs typeface="Cairo" panose="00000500000000000000" pitchFamily="2" charset="-78"/>
            </a:endParaRPr>
          </a:p>
          <a:p>
            <a:pPr algn="ctr" rtl="1"/>
            <a:r>
              <a:rPr lang="fr-FR" sz="2800" dirty="0">
                <a:solidFill>
                  <a:srgbClr val="212E3F"/>
                </a:solidFill>
                <a:latin typeface="Cairo" panose="00000500000000000000" pitchFamily="2" charset="-78"/>
                <a:ea typeface="Open Sans" panose="020B0606030504020204" pitchFamily="34" charset="0"/>
                <a:cs typeface="Cairo" panose="00000500000000000000" pitchFamily="2" charset="-78"/>
              </a:rPr>
              <a:t>  </a:t>
            </a:r>
            <a:r>
              <a:rPr lang="fr-FR" sz="2800" b="1" dirty="0">
                <a:solidFill>
                  <a:srgbClr val="212E3F"/>
                </a:solidFill>
                <a:latin typeface="Cairo" panose="00000500000000000000" pitchFamily="2" charset="-78"/>
                <a:ea typeface="Open Sans" panose="020B0606030504020204" pitchFamily="34" charset="0"/>
                <a:cs typeface="Cairo" panose="00000500000000000000" pitchFamily="2" charset="-78"/>
              </a:rPr>
              <a:t>www.amtila.com</a:t>
            </a:r>
          </a:p>
        </p:txBody>
      </p:sp>
      <p:sp>
        <p:nvSpPr>
          <p:cNvPr id="18" name="Footer Placeholder 2">
            <a:extLst>
              <a:ext uri="{FF2B5EF4-FFF2-40B4-BE49-F238E27FC236}">
                <a16:creationId xmlns:a16="http://schemas.microsoft.com/office/drawing/2014/main" id="{778FB242-1EB3-49EF-BDE6-712B7540B3C1}"/>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Calibri" panose="020F0502020204030204"/>
                <a:ea typeface="+mn-ea"/>
                <a:cs typeface="+mn-cs"/>
              </a:rPr>
              <a:t>www.amtila.com</a:t>
            </a:r>
          </a:p>
        </p:txBody>
      </p:sp>
    </p:spTree>
    <p:extLst>
      <p:ext uri="{BB962C8B-B14F-4D97-AF65-F5344CB8AC3E}">
        <p14:creationId xmlns:p14="http://schemas.microsoft.com/office/powerpoint/2010/main" val="341367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5404BF-96A5-4D96-91C4-35BDB228341B}"/>
              </a:ext>
            </a:extLst>
          </p:cNvPr>
          <p:cNvGrpSpPr/>
          <p:nvPr/>
        </p:nvGrpSpPr>
        <p:grpSpPr>
          <a:xfrm>
            <a:off x="9317660" y="386690"/>
            <a:ext cx="2632845" cy="4237126"/>
            <a:chOff x="8138742" y="1423219"/>
            <a:chExt cx="2632845" cy="4237126"/>
          </a:xfrm>
        </p:grpSpPr>
        <p:sp>
          <p:nvSpPr>
            <p:cNvPr id="36" name="Oval 35">
              <a:extLst>
                <a:ext uri="{FF2B5EF4-FFF2-40B4-BE49-F238E27FC236}">
                  <a16:creationId xmlns:a16="http://schemas.microsoft.com/office/drawing/2014/main" id="{C63CCBF4-2F4A-465F-A860-9DCF0078D33E}"/>
                </a:ext>
              </a:extLst>
            </p:cNvPr>
            <p:cNvSpPr/>
            <p:nvPr/>
          </p:nvSpPr>
          <p:spPr>
            <a:xfrm>
              <a:off x="8138742" y="1423219"/>
              <a:ext cx="1710518" cy="1710518"/>
            </a:xfrm>
            <a:prstGeom prst="ellipse">
              <a:avLst/>
            </a:prstGeom>
            <a:noFill/>
            <a:ln w="444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3F6EAB55-2836-4B50-AC50-77114EF1EC40}"/>
                </a:ext>
              </a:extLst>
            </p:cNvPr>
            <p:cNvSpPr/>
            <p:nvPr/>
          </p:nvSpPr>
          <p:spPr>
            <a:xfrm>
              <a:off x="8563002" y="3611458"/>
              <a:ext cx="658457" cy="658457"/>
            </a:xfrm>
            <a:prstGeom prst="ellipse">
              <a:avLst/>
            </a:prstGeom>
            <a:noFill/>
            <a:ln w="190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86369E46-1CFC-440C-9D00-70CBE16CCD06}"/>
                </a:ext>
              </a:extLst>
            </p:cNvPr>
            <p:cNvSpPr/>
            <p:nvPr/>
          </p:nvSpPr>
          <p:spPr>
            <a:xfrm>
              <a:off x="9692639" y="3347743"/>
              <a:ext cx="1078948" cy="1078948"/>
            </a:xfrm>
            <a:prstGeom prst="ellipse">
              <a:avLst/>
            </a:prstGeom>
            <a:noFill/>
            <a:ln w="3778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ECCA0A7C-CF42-4E9C-A3B1-EF622082EB7E}"/>
                </a:ext>
              </a:extLst>
            </p:cNvPr>
            <p:cNvSpPr/>
            <p:nvPr/>
          </p:nvSpPr>
          <p:spPr>
            <a:xfrm>
              <a:off x="9121737" y="4483360"/>
              <a:ext cx="447881" cy="447881"/>
            </a:xfrm>
            <a:prstGeom prst="ellipse">
              <a:avLst/>
            </a:prstGeom>
            <a:noFill/>
            <a:ln w="12065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val 39">
              <a:extLst>
                <a:ext uri="{FF2B5EF4-FFF2-40B4-BE49-F238E27FC236}">
                  <a16:creationId xmlns:a16="http://schemas.microsoft.com/office/drawing/2014/main" id="{AE191A60-4928-4828-B256-499D89460FF7}"/>
                </a:ext>
              </a:extLst>
            </p:cNvPr>
            <p:cNvSpPr/>
            <p:nvPr/>
          </p:nvSpPr>
          <p:spPr>
            <a:xfrm>
              <a:off x="9777016" y="4701601"/>
              <a:ext cx="290821" cy="290821"/>
            </a:xfrm>
            <a:prstGeom prst="ellipse">
              <a:avLst/>
            </a:prstGeom>
            <a:noFill/>
            <a:ln w="762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C08190B5-163B-4E7E-A617-3022107D5229}"/>
                </a:ext>
              </a:extLst>
            </p:cNvPr>
            <p:cNvSpPr/>
            <p:nvPr/>
          </p:nvSpPr>
          <p:spPr>
            <a:xfrm>
              <a:off x="9532702" y="5064717"/>
              <a:ext cx="159937" cy="159937"/>
            </a:xfrm>
            <a:prstGeom prst="ellipse">
              <a:avLst/>
            </a:prstGeom>
            <a:noFill/>
            <a:ln w="476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0AD00097-CCC8-4AFF-A7E6-385E33E7A3CD}"/>
                </a:ext>
              </a:extLst>
            </p:cNvPr>
            <p:cNvSpPr/>
            <p:nvPr/>
          </p:nvSpPr>
          <p:spPr>
            <a:xfrm>
              <a:off x="9741260" y="5316911"/>
              <a:ext cx="108000" cy="108000"/>
            </a:xfrm>
            <a:prstGeom prst="ellipse">
              <a:avLst/>
            </a:prstGeom>
            <a:noFill/>
            <a:ln w="254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BEE8459-D7DC-455F-9755-827E5181C2B4}"/>
                </a:ext>
              </a:extLst>
            </p:cNvPr>
            <p:cNvSpPr/>
            <p:nvPr/>
          </p:nvSpPr>
          <p:spPr>
            <a:xfrm>
              <a:off x="9576670" y="5424911"/>
              <a:ext cx="72000" cy="72000"/>
            </a:xfrm>
            <a:prstGeom prst="ellipse">
              <a:avLst/>
            </a:prstGeom>
            <a:noFill/>
            <a:ln w="222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43">
              <a:extLst>
                <a:ext uri="{FF2B5EF4-FFF2-40B4-BE49-F238E27FC236}">
                  <a16:creationId xmlns:a16="http://schemas.microsoft.com/office/drawing/2014/main" id="{4FB650FE-9C0B-4F1C-BC89-552E801E8C42}"/>
                </a:ext>
              </a:extLst>
            </p:cNvPr>
            <p:cNvSpPr/>
            <p:nvPr/>
          </p:nvSpPr>
          <p:spPr>
            <a:xfrm>
              <a:off x="9692639" y="5624345"/>
              <a:ext cx="36000" cy="36000"/>
            </a:xfrm>
            <a:prstGeom prst="ellipse">
              <a:avLst/>
            </a:prstGeom>
            <a:noFill/>
            <a:ln w="95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Oval 44">
            <a:extLst>
              <a:ext uri="{FF2B5EF4-FFF2-40B4-BE49-F238E27FC236}">
                <a16:creationId xmlns:a16="http://schemas.microsoft.com/office/drawing/2014/main" id="{B3E273DB-A927-432F-BA0F-3010D1BA7865}"/>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6B10F5F8-3A32-46D8-B09F-A776B718F1A0}"/>
              </a:ext>
            </a:extLst>
          </p:cNvPr>
          <p:cNvSpPr>
            <a:spLocks noGrp="1"/>
          </p:cNvSpPr>
          <p:nvPr>
            <p:ph type="sldNum" sz="quarter" idx="12"/>
          </p:nvPr>
        </p:nvSpPr>
        <p:spPr>
          <a:xfrm>
            <a:off x="5899469" y="6290544"/>
            <a:ext cx="393056" cy="338554"/>
          </a:xfrm>
        </p:spPr>
        <p:txBody>
          <a:bodyPr wrap="none">
            <a:spAutoFit/>
          </a:bodyPr>
          <a:lstStyle/>
          <a:p>
            <a:pPr algn="ctr" rtl="1"/>
            <a:fld id="{55566DE6-6023-4F1B-83B8-5B1409609C05}" type="slidenum">
              <a:rPr lang="fr-FR" sz="1600" i="1" smtClean="0">
                <a:solidFill>
                  <a:srgbClr val="1B3A75"/>
                </a:solidFill>
              </a:rPr>
              <a:pPr algn="ctr" rtl="1"/>
              <a:t>10</a:t>
            </a:fld>
            <a:endParaRPr lang="fr-FR" sz="1600" i="1" dirty="0">
              <a:solidFill>
                <a:srgbClr val="1B3A75"/>
              </a:solidFill>
            </a:endParaRPr>
          </a:p>
        </p:txBody>
      </p:sp>
      <p:sp>
        <p:nvSpPr>
          <p:cNvPr id="18" name="Rectangle 17">
            <a:extLst>
              <a:ext uri="{FF2B5EF4-FFF2-40B4-BE49-F238E27FC236}">
                <a16:creationId xmlns:a16="http://schemas.microsoft.com/office/drawing/2014/main" id="{D69C4F3B-1724-404B-8C19-1F42EA13E727}"/>
              </a:ext>
            </a:extLst>
          </p:cNvPr>
          <p:cNvSpPr/>
          <p:nvPr/>
        </p:nvSpPr>
        <p:spPr>
          <a:xfrm>
            <a:off x="3513197" y="1179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نص بأربع أعمدة</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9" name="Rectangle 18">
            <a:extLst>
              <a:ext uri="{FF2B5EF4-FFF2-40B4-BE49-F238E27FC236}">
                <a16:creationId xmlns:a16="http://schemas.microsoft.com/office/drawing/2014/main" id="{792CCFB8-E20B-4A44-AB94-165B82B3EC68}"/>
              </a:ext>
            </a:extLst>
          </p:cNvPr>
          <p:cNvSpPr/>
          <p:nvPr/>
        </p:nvSpPr>
        <p:spPr>
          <a:xfrm>
            <a:off x="420924" y="794570"/>
            <a:ext cx="2768175" cy="549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3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0" name="Rectangle 19">
            <a:extLst>
              <a:ext uri="{FF2B5EF4-FFF2-40B4-BE49-F238E27FC236}">
                <a16:creationId xmlns:a16="http://schemas.microsoft.com/office/drawing/2014/main" id="{62A8FF12-0D1A-4857-A5AC-D5ABD74A0E78}"/>
              </a:ext>
            </a:extLst>
          </p:cNvPr>
          <p:cNvSpPr/>
          <p:nvPr/>
        </p:nvSpPr>
        <p:spPr>
          <a:xfrm>
            <a:off x="3388677" y="805037"/>
            <a:ext cx="2768175" cy="549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3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5" name="Rectangle 24">
            <a:extLst>
              <a:ext uri="{FF2B5EF4-FFF2-40B4-BE49-F238E27FC236}">
                <a16:creationId xmlns:a16="http://schemas.microsoft.com/office/drawing/2014/main" id="{723A31A8-E0C6-4704-99B0-1436E59A8342}"/>
              </a:ext>
            </a:extLst>
          </p:cNvPr>
          <p:cNvSpPr/>
          <p:nvPr/>
        </p:nvSpPr>
        <p:spPr>
          <a:xfrm>
            <a:off x="9324184" y="811750"/>
            <a:ext cx="2768175" cy="549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3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6" name="Rectangle 25">
            <a:extLst>
              <a:ext uri="{FF2B5EF4-FFF2-40B4-BE49-F238E27FC236}">
                <a16:creationId xmlns:a16="http://schemas.microsoft.com/office/drawing/2014/main" id="{0CA92054-42CB-4FF2-AA7C-4E8559287028}"/>
              </a:ext>
            </a:extLst>
          </p:cNvPr>
          <p:cNvSpPr/>
          <p:nvPr/>
        </p:nvSpPr>
        <p:spPr>
          <a:xfrm>
            <a:off x="6356431" y="812987"/>
            <a:ext cx="2768175" cy="549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3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20742430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
            <a:extLst>
              <a:ext uri="{FF2B5EF4-FFF2-40B4-BE49-F238E27FC236}">
                <a16:creationId xmlns:a16="http://schemas.microsoft.com/office/drawing/2014/main" id="{87A47946-6962-4D34-851B-F8BE52F92EC6}"/>
              </a:ext>
            </a:extLst>
          </p:cNvPr>
          <p:cNvSpPr/>
          <p:nvPr/>
        </p:nvSpPr>
        <p:spPr>
          <a:xfrm>
            <a:off x="-28576" y="-13855"/>
            <a:ext cx="6579018" cy="6141720"/>
          </a:xfrm>
          <a:custGeom>
            <a:avLst/>
            <a:gdLst>
              <a:gd name="connsiteX0" fmla="*/ 0 w 6213258"/>
              <a:gd name="connsiteY0" fmla="*/ 5532120 h 5532120"/>
              <a:gd name="connsiteX1" fmla="*/ 0 w 6213258"/>
              <a:gd name="connsiteY1" fmla="*/ 0 h 5532120"/>
              <a:gd name="connsiteX2" fmla="*/ 6213258 w 6213258"/>
              <a:gd name="connsiteY2" fmla="*/ 5532120 h 5532120"/>
              <a:gd name="connsiteX3" fmla="*/ 0 w 6213258"/>
              <a:gd name="connsiteY3" fmla="*/ 5532120 h 5532120"/>
              <a:gd name="connsiteX0" fmla="*/ 0 w 6228498"/>
              <a:gd name="connsiteY0" fmla="*/ 4221480 h 5532120"/>
              <a:gd name="connsiteX1" fmla="*/ 15240 w 6228498"/>
              <a:gd name="connsiteY1" fmla="*/ 0 h 5532120"/>
              <a:gd name="connsiteX2" fmla="*/ 6228498 w 6228498"/>
              <a:gd name="connsiteY2" fmla="*/ 5532120 h 5532120"/>
              <a:gd name="connsiteX3" fmla="*/ 0 w 6228498"/>
              <a:gd name="connsiteY3" fmla="*/ 4221480 h 5532120"/>
              <a:gd name="connsiteX0" fmla="*/ 0 w 6228498"/>
              <a:gd name="connsiteY0" fmla="*/ 4221480 h 5532120"/>
              <a:gd name="connsiteX1" fmla="*/ 2895600 w 6228498"/>
              <a:gd name="connsiteY1" fmla="*/ 0 h 5532120"/>
              <a:gd name="connsiteX2" fmla="*/ 6228498 w 6228498"/>
              <a:gd name="connsiteY2" fmla="*/ 5532120 h 5532120"/>
              <a:gd name="connsiteX3" fmla="*/ 0 w 6228498"/>
              <a:gd name="connsiteY3" fmla="*/ 4221480 h 5532120"/>
              <a:gd name="connsiteX0" fmla="*/ 0 w 6228498"/>
              <a:gd name="connsiteY0" fmla="*/ 4221480 h 5532120"/>
              <a:gd name="connsiteX1" fmla="*/ 1844040 w 6228498"/>
              <a:gd name="connsiteY1" fmla="*/ 1569720 h 5532120"/>
              <a:gd name="connsiteX2" fmla="*/ 2895600 w 6228498"/>
              <a:gd name="connsiteY2" fmla="*/ 0 h 5532120"/>
              <a:gd name="connsiteX3" fmla="*/ 6228498 w 6228498"/>
              <a:gd name="connsiteY3" fmla="*/ 5532120 h 5532120"/>
              <a:gd name="connsiteX4" fmla="*/ 0 w 6228498"/>
              <a:gd name="connsiteY4" fmla="*/ 4221480 h 5532120"/>
              <a:gd name="connsiteX0" fmla="*/ 0 w 6228498"/>
              <a:gd name="connsiteY0" fmla="*/ 4236720 h 5547360"/>
              <a:gd name="connsiteX1" fmla="*/ 15240 w 6228498"/>
              <a:gd name="connsiteY1" fmla="*/ 0 h 5547360"/>
              <a:gd name="connsiteX2" fmla="*/ 2895600 w 6228498"/>
              <a:gd name="connsiteY2" fmla="*/ 15240 h 5547360"/>
              <a:gd name="connsiteX3" fmla="*/ 6228498 w 6228498"/>
              <a:gd name="connsiteY3" fmla="*/ 5547360 h 5547360"/>
              <a:gd name="connsiteX4" fmla="*/ 0 w 6228498"/>
              <a:gd name="connsiteY4" fmla="*/ 4236720 h 5547360"/>
              <a:gd name="connsiteX0" fmla="*/ 0 w 6579018"/>
              <a:gd name="connsiteY0" fmla="*/ 4236720 h 6141720"/>
              <a:gd name="connsiteX1" fmla="*/ 15240 w 6579018"/>
              <a:gd name="connsiteY1" fmla="*/ 0 h 6141720"/>
              <a:gd name="connsiteX2" fmla="*/ 2895600 w 6579018"/>
              <a:gd name="connsiteY2" fmla="*/ 15240 h 6141720"/>
              <a:gd name="connsiteX3" fmla="*/ 6579018 w 6579018"/>
              <a:gd name="connsiteY3" fmla="*/ 6141720 h 6141720"/>
              <a:gd name="connsiteX4" fmla="*/ 0 w 6579018"/>
              <a:gd name="connsiteY4" fmla="*/ 4236720 h 614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9018" h="6141720">
                <a:moveTo>
                  <a:pt x="0" y="4236720"/>
                </a:moveTo>
                <a:lnTo>
                  <a:pt x="15240" y="0"/>
                </a:lnTo>
                <a:lnTo>
                  <a:pt x="2895600" y="15240"/>
                </a:lnTo>
                <a:lnTo>
                  <a:pt x="6579018" y="6141720"/>
                </a:lnTo>
                <a:lnTo>
                  <a:pt x="0" y="4236720"/>
                </a:lnTo>
                <a:close/>
              </a:path>
            </a:pathLst>
          </a:custGeom>
          <a:solidFill>
            <a:srgbClr val="E7B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 21">
            <a:extLst>
              <a:ext uri="{FF2B5EF4-FFF2-40B4-BE49-F238E27FC236}">
                <a16:creationId xmlns:a16="http://schemas.microsoft.com/office/drawing/2014/main" id="{B75404BF-96A5-4D96-91C4-35BDB228341B}"/>
              </a:ext>
            </a:extLst>
          </p:cNvPr>
          <p:cNvGrpSpPr/>
          <p:nvPr/>
        </p:nvGrpSpPr>
        <p:grpSpPr>
          <a:xfrm>
            <a:off x="9317660" y="386690"/>
            <a:ext cx="2632845" cy="4237126"/>
            <a:chOff x="8138742" y="1423219"/>
            <a:chExt cx="2632845" cy="4237126"/>
          </a:xfrm>
        </p:grpSpPr>
        <p:sp>
          <p:nvSpPr>
            <p:cNvPr id="36" name="Oval 35">
              <a:extLst>
                <a:ext uri="{FF2B5EF4-FFF2-40B4-BE49-F238E27FC236}">
                  <a16:creationId xmlns:a16="http://schemas.microsoft.com/office/drawing/2014/main" id="{C63CCBF4-2F4A-465F-A860-9DCF0078D33E}"/>
                </a:ext>
              </a:extLst>
            </p:cNvPr>
            <p:cNvSpPr/>
            <p:nvPr/>
          </p:nvSpPr>
          <p:spPr>
            <a:xfrm>
              <a:off x="8138742" y="1423219"/>
              <a:ext cx="1710518" cy="1710518"/>
            </a:xfrm>
            <a:prstGeom prst="ellipse">
              <a:avLst/>
            </a:prstGeom>
            <a:noFill/>
            <a:ln w="444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3F6EAB55-2836-4B50-AC50-77114EF1EC40}"/>
                </a:ext>
              </a:extLst>
            </p:cNvPr>
            <p:cNvSpPr/>
            <p:nvPr/>
          </p:nvSpPr>
          <p:spPr>
            <a:xfrm>
              <a:off x="8563002" y="3611458"/>
              <a:ext cx="658457" cy="658457"/>
            </a:xfrm>
            <a:prstGeom prst="ellipse">
              <a:avLst/>
            </a:prstGeom>
            <a:noFill/>
            <a:ln w="190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86369E46-1CFC-440C-9D00-70CBE16CCD06}"/>
                </a:ext>
              </a:extLst>
            </p:cNvPr>
            <p:cNvSpPr/>
            <p:nvPr/>
          </p:nvSpPr>
          <p:spPr>
            <a:xfrm>
              <a:off x="9692639" y="3347743"/>
              <a:ext cx="1078948" cy="1078948"/>
            </a:xfrm>
            <a:prstGeom prst="ellipse">
              <a:avLst/>
            </a:prstGeom>
            <a:noFill/>
            <a:ln w="3778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ECCA0A7C-CF42-4E9C-A3B1-EF622082EB7E}"/>
                </a:ext>
              </a:extLst>
            </p:cNvPr>
            <p:cNvSpPr/>
            <p:nvPr/>
          </p:nvSpPr>
          <p:spPr>
            <a:xfrm>
              <a:off x="9121737" y="4483360"/>
              <a:ext cx="447881" cy="447881"/>
            </a:xfrm>
            <a:prstGeom prst="ellipse">
              <a:avLst/>
            </a:prstGeom>
            <a:noFill/>
            <a:ln w="12065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val 39">
              <a:extLst>
                <a:ext uri="{FF2B5EF4-FFF2-40B4-BE49-F238E27FC236}">
                  <a16:creationId xmlns:a16="http://schemas.microsoft.com/office/drawing/2014/main" id="{AE191A60-4928-4828-B256-499D89460FF7}"/>
                </a:ext>
              </a:extLst>
            </p:cNvPr>
            <p:cNvSpPr/>
            <p:nvPr/>
          </p:nvSpPr>
          <p:spPr>
            <a:xfrm>
              <a:off x="9777016" y="4701601"/>
              <a:ext cx="290821" cy="290821"/>
            </a:xfrm>
            <a:prstGeom prst="ellipse">
              <a:avLst/>
            </a:prstGeom>
            <a:noFill/>
            <a:ln w="762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C08190B5-163B-4E7E-A617-3022107D5229}"/>
                </a:ext>
              </a:extLst>
            </p:cNvPr>
            <p:cNvSpPr/>
            <p:nvPr/>
          </p:nvSpPr>
          <p:spPr>
            <a:xfrm>
              <a:off x="9532702" y="5064717"/>
              <a:ext cx="159937" cy="159937"/>
            </a:xfrm>
            <a:prstGeom prst="ellipse">
              <a:avLst/>
            </a:prstGeom>
            <a:noFill/>
            <a:ln w="476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0AD00097-CCC8-4AFF-A7E6-385E33E7A3CD}"/>
                </a:ext>
              </a:extLst>
            </p:cNvPr>
            <p:cNvSpPr/>
            <p:nvPr/>
          </p:nvSpPr>
          <p:spPr>
            <a:xfrm>
              <a:off x="9741260" y="5316911"/>
              <a:ext cx="108000" cy="108000"/>
            </a:xfrm>
            <a:prstGeom prst="ellipse">
              <a:avLst/>
            </a:prstGeom>
            <a:noFill/>
            <a:ln w="254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BEE8459-D7DC-455F-9755-827E5181C2B4}"/>
                </a:ext>
              </a:extLst>
            </p:cNvPr>
            <p:cNvSpPr/>
            <p:nvPr/>
          </p:nvSpPr>
          <p:spPr>
            <a:xfrm>
              <a:off x="9576670" y="5424911"/>
              <a:ext cx="72000" cy="72000"/>
            </a:xfrm>
            <a:prstGeom prst="ellipse">
              <a:avLst/>
            </a:prstGeom>
            <a:noFill/>
            <a:ln w="222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43">
              <a:extLst>
                <a:ext uri="{FF2B5EF4-FFF2-40B4-BE49-F238E27FC236}">
                  <a16:creationId xmlns:a16="http://schemas.microsoft.com/office/drawing/2014/main" id="{4FB650FE-9C0B-4F1C-BC89-552E801E8C42}"/>
                </a:ext>
              </a:extLst>
            </p:cNvPr>
            <p:cNvSpPr/>
            <p:nvPr/>
          </p:nvSpPr>
          <p:spPr>
            <a:xfrm>
              <a:off x="9692639" y="5624345"/>
              <a:ext cx="36000" cy="36000"/>
            </a:xfrm>
            <a:prstGeom prst="ellipse">
              <a:avLst/>
            </a:prstGeom>
            <a:noFill/>
            <a:ln w="95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Oval 44">
            <a:extLst>
              <a:ext uri="{FF2B5EF4-FFF2-40B4-BE49-F238E27FC236}">
                <a16:creationId xmlns:a16="http://schemas.microsoft.com/office/drawing/2014/main" id="{B3E273DB-A927-432F-BA0F-3010D1BA7865}"/>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6B10F5F8-3A32-46D8-B09F-A776B718F1A0}"/>
              </a:ext>
            </a:extLst>
          </p:cNvPr>
          <p:cNvSpPr>
            <a:spLocks noGrp="1"/>
          </p:cNvSpPr>
          <p:nvPr>
            <p:ph type="sldNum" sz="quarter" idx="12"/>
          </p:nvPr>
        </p:nvSpPr>
        <p:spPr>
          <a:xfrm>
            <a:off x="5899469" y="6290544"/>
            <a:ext cx="393056" cy="338554"/>
          </a:xfrm>
        </p:spPr>
        <p:txBody>
          <a:bodyPr wrap="none">
            <a:spAutoFit/>
          </a:bodyPr>
          <a:lstStyle/>
          <a:p>
            <a:pPr algn="ctr" rtl="1"/>
            <a:fld id="{55566DE6-6023-4F1B-83B8-5B1409609C05}" type="slidenum">
              <a:rPr lang="fr-FR" sz="1600" i="1" smtClean="0">
                <a:solidFill>
                  <a:srgbClr val="1B3A75"/>
                </a:solidFill>
              </a:rPr>
              <a:pPr algn="ctr" rtl="1"/>
              <a:t>11</a:t>
            </a:fld>
            <a:endParaRPr lang="fr-FR" sz="1600" i="1" dirty="0">
              <a:solidFill>
                <a:srgbClr val="1B3A75"/>
              </a:solidFill>
            </a:endParaRPr>
          </a:p>
        </p:txBody>
      </p:sp>
      <p:sp>
        <p:nvSpPr>
          <p:cNvPr id="23" name="Rectangle 22">
            <a:extLst>
              <a:ext uri="{FF2B5EF4-FFF2-40B4-BE49-F238E27FC236}">
                <a16:creationId xmlns:a16="http://schemas.microsoft.com/office/drawing/2014/main" id="{5A3EF383-3736-4684-B501-D2C3B5AEA075}"/>
              </a:ext>
            </a:extLst>
          </p:cNvPr>
          <p:cNvSpPr/>
          <p:nvPr/>
        </p:nvSpPr>
        <p:spPr>
          <a:xfrm>
            <a:off x="6420382" y="2095770"/>
            <a:ext cx="4994301"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4" name="Rectangle 23">
            <a:extLst>
              <a:ext uri="{FF2B5EF4-FFF2-40B4-BE49-F238E27FC236}">
                <a16:creationId xmlns:a16="http://schemas.microsoft.com/office/drawing/2014/main" id="{20E74559-31F8-427F-B1D9-84F0562F2F0E}"/>
              </a:ext>
            </a:extLst>
          </p:cNvPr>
          <p:cNvSpPr/>
          <p:nvPr/>
        </p:nvSpPr>
        <p:spPr>
          <a:xfrm>
            <a:off x="6292525" y="1310794"/>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عنوان النص</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287805955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633C65BD-4506-4912-BD1E-99DA5B467F76}"/>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1A318E5-8F34-43E6-AF5A-C10B2561F570}"/>
              </a:ext>
            </a:extLst>
          </p:cNvPr>
          <p:cNvSpPr/>
          <p:nvPr/>
        </p:nvSpPr>
        <p:spPr>
          <a:xfrm>
            <a:off x="1076337" y="838200"/>
            <a:ext cx="10039317" cy="4927786"/>
          </a:xfrm>
          <a:prstGeom prst="cloud">
            <a:avLst/>
          </a:prstGeom>
          <a:solidFill>
            <a:srgbClr val="2C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Slide Number Placeholder 2">
            <a:extLst>
              <a:ext uri="{FF2B5EF4-FFF2-40B4-BE49-F238E27FC236}">
                <a16:creationId xmlns:a16="http://schemas.microsoft.com/office/drawing/2014/main" id="{E65EE6F0-4933-4AAC-8A22-0D8E5149D0D7}"/>
              </a:ext>
            </a:extLst>
          </p:cNvPr>
          <p:cNvSpPr>
            <a:spLocks noGrp="1"/>
          </p:cNvSpPr>
          <p:nvPr>
            <p:ph type="sldNum" sz="quarter" idx="12"/>
          </p:nvPr>
        </p:nvSpPr>
        <p:spPr>
          <a:xfrm>
            <a:off x="5951566" y="6290544"/>
            <a:ext cx="288861" cy="338554"/>
          </a:xfrm>
        </p:spPr>
        <p:txBody>
          <a:bodyPr wrap="none">
            <a:spAutoFit/>
          </a:bodyPr>
          <a:lstStyle/>
          <a:p>
            <a:fld id="{55566DE6-6023-4F1B-83B8-5B1409609C05}" type="slidenum">
              <a:rPr lang="fr-FR" sz="1600" i="1" smtClean="0">
                <a:solidFill>
                  <a:srgbClr val="1B3A75"/>
                </a:solidFill>
              </a:rPr>
              <a:t>2</a:t>
            </a:fld>
            <a:endParaRPr lang="fr-FR" sz="1600" i="1" dirty="0">
              <a:solidFill>
                <a:srgbClr val="1B3A75"/>
              </a:solidFill>
            </a:endParaRPr>
          </a:p>
        </p:txBody>
      </p:sp>
      <p:grpSp>
        <p:nvGrpSpPr>
          <p:cNvPr id="20" name="Group 19">
            <a:extLst>
              <a:ext uri="{FF2B5EF4-FFF2-40B4-BE49-F238E27FC236}">
                <a16:creationId xmlns:a16="http://schemas.microsoft.com/office/drawing/2014/main" id="{8EE5EA1F-A10A-4FD2-B523-F797EBCF1E1D}"/>
              </a:ext>
            </a:extLst>
          </p:cNvPr>
          <p:cNvGrpSpPr/>
          <p:nvPr/>
        </p:nvGrpSpPr>
        <p:grpSpPr>
          <a:xfrm rot="2266781">
            <a:off x="9187805" y="362366"/>
            <a:ext cx="2632845" cy="4237126"/>
            <a:chOff x="8138742" y="1423219"/>
            <a:chExt cx="2632845" cy="4237126"/>
          </a:xfrm>
        </p:grpSpPr>
        <p:sp>
          <p:nvSpPr>
            <p:cNvPr id="21" name="Oval 20">
              <a:extLst>
                <a:ext uri="{FF2B5EF4-FFF2-40B4-BE49-F238E27FC236}">
                  <a16:creationId xmlns:a16="http://schemas.microsoft.com/office/drawing/2014/main" id="{151BDDB6-FD92-49ED-93B0-1B9ACB9D5793}"/>
                </a:ext>
              </a:extLst>
            </p:cNvPr>
            <p:cNvSpPr/>
            <p:nvPr/>
          </p:nvSpPr>
          <p:spPr>
            <a:xfrm>
              <a:off x="8138742" y="1423219"/>
              <a:ext cx="1710518" cy="1710518"/>
            </a:xfrm>
            <a:prstGeom prst="ellipse">
              <a:avLst/>
            </a:prstGeom>
            <a:noFill/>
            <a:ln w="444500">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21">
              <a:extLst>
                <a:ext uri="{FF2B5EF4-FFF2-40B4-BE49-F238E27FC236}">
                  <a16:creationId xmlns:a16="http://schemas.microsoft.com/office/drawing/2014/main" id="{E8503509-8F99-40C1-AE2E-D92BC03B1FD3}"/>
                </a:ext>
              </a:extLst>
            </p:cNvPr>
            <p:cNvSpPr/>
            <p:nvPr/>
          </p:nvSpPr>
          <p:spPr>
            <a:xfrm>
              <a:off x="8563002" y="3611458"/>
              <a:ext cx="658457" cy="658457"/>
            </a:xfrm>
            <a:prstGeom prst="ellipse">
              <a:avLst/>
            </a:prstGeom>
            <a:noFill/>
            <a:ln w="190500">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val 22">
              <a:extLst>
                <a:ext uri="{FF2B5EF4-FFF2-40B4-BE49-F238E27FC236}">
                  <a16:creationId xmlns:a16="http://schemas.microsoft.com/office/drawing/2014/main" id="{F825FBE6-04A2-4FD5-B6E0-9285F93244F5}"/>
                </a:ext>
              </a:extLst>
            </p:cNvPr>
            <p:cNvSpPr/>
            <p:nvPr/>
          </p:nvSpPr>
          <p:spPr>
            <a:xfrm>
              <a:off x="9692639" y="3347743"/>
              <a:ext cx="1078948" cy="1078948"/>
            </a:xfrm>
            <a:prstGeom prst="ellipse">
              <a:avLst/>
            </a:prstGeom>
            <a:noFill/>
            <a:ln w="377825">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val 23">
              <a:extLst>
                <a:ext uri="{FF2B5EF4-FFF2-40B4-BE49-F238E27FC236}">
                  <a16:creationId xmlns:a16="http://schemas.microsoft.com/office/drawing/2014/main" id="{1A4F2044-519F-42E3-93FB-C6180433E5FE}"/>
                </a:ext>
              </a:extLst>
            </p:cNvPr>
            <p:cNvSpPr/>
            <p:nvPr/>
          </p:nvSpPr>
          <p:spPr>
            <a:xfrm>
              <a:off x="9121737" y="4483360"/>
              <a:ext cx="447881" cy="447881"/>
            </a:xfrm>
            <a:prstGeom prst="ellipse">
              <a:avLst/>
            </a:prstGeom>
            <a:noFill/>
            <a:ln w="120650">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val 24">
              <a:extLst>
                <a:ext uri="{FF2B5EF4-FFF2-40B4-BE49-F238E27FC236}">
                  <a16:creationId xmlns:a16="http://schemas.microsoft.com/office/drawing/2014/main" id="{CA306BBE-361C-4D2B-BABE-D298E96EA52D}"/>
                </a:ext>
              </a:extLst>
            </p:cNvPr>
            <p:cNvSpPr/>
            <p:nvPr/>
          </p:nvSpPr>
          <p:spPr>
            <a:xfrm>
              <a:off x="9777016" y="4701601"/>
              <a:ext cx="290821" cy="290821"/>
            </a:xfrm>
            <a:prstGeom prst="ellipse">
              <a:avLst/>
            </a:prstGeom>
            <a:noFill/>
            <a:ln w="76200">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val 25">
              <a:extLst>
                <a:ext uri="{FF2B5EF4-FFF2-40B4-BE49-F238E27FC236}">
                  <a16:creationId xmlns:a16="http://schemas.microsoft.com/office/drawing/2014/main" id="{4DD96687-BF2A-48D3-999E-FCD9D5FA3AC5}"/>
                </a:ext>
              </a:extLst>
            </p:cNvPr>
            <p:cNvSpPr/>
            <p:nvPr/>
          </p:nvSpPr>
          <p:spPr>
            <a:xfrm>
              <a:off x="9532702" y="5064717"/>
              <a:ext cx="159937" cy="159937"/>
            </a:xfrm>
            <a:prstGeom prst="ellipse">
              <a:avLst/>
            </a:prstGeom>
            <a:noFill/>
            <a:ln w="47625">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val 26">
              <a:extLst>
                <a:ext uri="{FF2B5EF4-FFF2-40B4-BE49-F238E27FC236}">
                  <a16:creationId xmlns:a16="http://schemas.microsoft.com/office/drawing/2014/main" id="{70F4427D-6778-407E-ADC2-E7447252A5E3}"/>
                </a:ext>
              </a:extLst>
            </p:cNvPr>
            <p:cNvSpPr/>
            <p:nvPr/>
          </p:nvSpPr>
          <p:spPr>
            <a:xfrm>
              <a:off x="9741260" y="5316911"/>
              <a:ext cx="108000" cy="108000"/>
            </a:xfrm>
            <a:prstGeom prst="ellipse">
              <a:avLst/>
            </a:prstGeom>
            <a:noFill/>
            <a:ln w="25400">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val 27">
              <a:extLst>
                <a:ext uri="{FF2B5EF4-FFF2-40B4-BE49-F238E27FC236}">
                  <a16:creationId xmlns:a16="http://schemas.microsoft.com/office/drawing/2014/main" id="{6C609BF7-FC23-47B1-843F-F91F2B316D70}"/>
                </a:ext>
              </a:extLst>
            </p:cNvPr>
            <p:cNvSpPr/>
            <p:nvPr/>
          </p:nvSpPr>
          <p:spPr>
            <a:xfrm>
              <a:off x="9576670" y="5424911"/>
              <a:ext cx="72000" cy="72000"/>
            </a:xfrm>
            <a:prstGeom prst="ellipse">
              <a:avLst/>
            </a:prstGeom>
            <a:noFill/>
            <a:ln w="22225">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val 28">
              <a:extLst>
                <a:ext uri="{FF2B5EF4-FFF2-40B4-BE49-F238E27FC236}">
                  <a16:creationId xmlns:a16="http://schemas.microsoft.com/office/drawing/2014/main" id="{DB810712-A8F1-461A-95EE-F8B663706ED3}"/>
                </a:ext>
              </a:extLst>
            </p:cNvPr>
            <p:cNvSpPr/>
            <p:nvPr/>
          </p:nvSpPr>
          <p:spPr>
            <a:xfrm>
              <a:off x="9692639" y="5624345"/>
              <a:ext cx="36000" cy="36000"/>
            </a:xfrm>
            <a:prstGeom prst="ellipse">
              <a:avLst/>
            </a:prstGeom>
            <a:noFill/>
            <a:ln w="9525">
              <a:solidFill>
                <a:srgbClr val="FCCC1A">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a:extLst>
              <a:ext uri="{FF2B5EF4-FFF2-40B4-BE49-F238E27FC236}">
                <a16:creationId xmlns:a16="http://schemas.microsoft.com/office/drawing/2014/main" id="{AF8E3EE8-0C6F-452F-A748-684AB8A79146}"/>
              </a:ext>
            </a:extLst>
          </p:cNvPr>
          <p:cNvSpPr/>
          <p:nvPr/>
        </p:nvSpPr>
        <p:spPr>
          <a:xfrm>
            <a:off x="2089520" y="2230851"/>
            <a:ext cx="732976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6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6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6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sz="1600" dirty="0">
              <a:solidFill>
                <a:schemeClr val="bg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6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15" name="Rectangle 14">
            <a:extLst>
              <a:ext uri="{FF2B5EF4-FFF2-40B4-BE49-F238E27FC236}">
                <a16:creationId xmlns:a16="http://schemas.microsoft.com/office/drawing/2014/main" id="{2EA50E00-7C06-4A07-814C-7C43C1E225E3}"/>
              </a:ext>
            </a:extLst>
          </p:cNvPr>
          <p:cNvSpPr/>
          <p:nvPr/>
        </p:nvSpPr>
        <p:spPr>
          <a:xfrm>
            <a:off x="5085800" y="1307521"/>
            <a:ext cx="421942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4800" b="1"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رسالـة ترحيبيـة</a:t>
            </a:r>
            <a:endParaRPr lang="fr-FR" sz="4800" b="1"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21094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E26B2834-5E93-406B-B7FC-E35B2EC3AFBF}"/>
              </a:ext>
            </a:extLst>
          </p:cNvPr>
          <p:cNvSpPr/>
          <p:nvPr/>
        </p:nvSpPr>
        <p:spPr>
          <a:xfrm rot="18334813">
            <a:off x="5059860" y="208301"/>
            <a:ext cx="2078182" cy="2078182"/>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reeform: Shape 32">
            <a:extLst>
              <a:ext uri="{FF2B5EF4-FFF2-40B4-BE49-F238E27FC236}">
                <a16:creationId xmlns:a16="http://schemas.microsoft.com/office/drawing/2014/main" id="{14E490FC-5326-4F3E-8D6D-44A011923DB2}"/>
              </a:ext>
            </a:extLst>
          </p:cNvPr>
          <p:cNvSpPr/>
          <p:nvPr/>
        </p:nvSpPr>
        <p:spPr>
          <a:xfrm rot="18334813">
            <a:off x="5403284" y="876247"/>
            <a:ext cx="1307357" cy="1629984"/>
          </a:xfrm>
          <a:custGeom>
            <a:avLst/>
            <a:gdLst>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90160 w 1307357"/>
              <a:gd name="connsiteY8" fmla="*/ 0 h 1635448"/>
              <a:gd name="connsiteX9" fmla="*/ 192494 w 1307357"/>
              <a:gd name="connsiteY9" fmla="*/ 0 h 1635448"/>
              <a:gd name="connsiteX10" fmla="*/ 188358 w 1307357"/>
              <a:gd name="connsiteY10" fmla="*/ 5464 h 1635448"/>
              <a:gd name="connsiteX11" fmla="*/ 186421 w 1307357"/>
              <a:gd name="connsiteY11"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6421 w 1307357"/>
              <a:gd name="connsiteY9" fmla="*/ 4531 h 1635448"/>
              <a:gd name="connsiteX10" fmla="*/ 192494 w 1307357"/>
              <a:gd name="connsiteY10" fmla="*/ 0 h 1635448"/>
              <a:gd name="connsiteX11" fmla="*/ 188358 w 1307357"/>
              <a:gd name="connsiteY11" fmla="*/ 5464 h 1635448"/>
              <a:gd name="connsiteX12" fmla="*/ 186421 w 1307357"/>
              <a:gd name="connsiteY12"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8358 w 1307357"/>
              <a:gd name="connsiteY9" fmla="*/ 5464 h 1635448"/>
              <a:gd name="connsiteX10" fmla="*/ 192494 w 1307357"/>
              <a:gd name="connsiteY10" fmla="*/ 0 h 1635448"/>
              <a:gd name="connsiteX11" fmla="*/ 188358 w 1307357"/>
              <a:gd name="connsiteY11" fmla="*/ 5464 h 1635448"/>
              <a:gd name="connsiteX0" fmla="*/ 188358 w 1307357"/>
              <a:gd name="connsiteY0" fmla="*/ 0 h 1629984"/>
              <a:gd name="connsiteX1" fmla="*/ 293842 w 1307357"/>
              <a:gd name="connsiteY1" fmla="*/ 50814 h 1629984"/>
              <a:gd name="connsiteX2" fmla="*/ 1306098 w 1307357"/>
              <a:gd name="connsiteY2" fmla="*/ 1568797 h 1629984"/>
              <a:gd name="connsiteX3" fmla="*/ 1307357 w 1307357"/>
              <a:gd name="connsiteY3" fmla="*/ 1593741 h 1629984"/>
              <a:gd name="connsiteX4" fmla="*/ 1248504 w 1307357"/>
              <a:gd name="connsiteY4" fmla="*/ 1608873 h 1629984"/>
              <a:gd name="connsiteX5" fmla="*/ 1039091 w 1307357"/>
              <a:gd name="connsiteY5" fmla="*/ 1629984 h 1629984"/>
              <a:gd name="connsiteX6" fmla="*/ 0 w 1307357"/>
              <a:gd name="connsiteY6" fmla="*/ 590893 h 1629984"/>
              <a:gd name="connsiteX7" fmla="*/ 157005 w 1307357"/>
              <a:gd name="connsiteY7" fmla="*/ 41417 h 1629984"/>
              <a:gd name="connsiteX8" fmla="*/ 188358 w 1307357"/>
              <a:gd name="connsiteY8" fmla="*/ 0 h 16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7357" h="1629984">
                <a:moveTo>
                  <a:pt x="188358" y="0"/>
                </a:moveTo>
                <a:lnTo>
                  <a:pt x="293842" y="50814"/>
                </a:lnTo>
                <a:cubicBezTo>
                  <a:pt x="847435" y="351544"/>
                  <a:pt x="1239405" y="912090"/>
                  <a:pt x="1306098" y="1568797"/>
                </a:cubicBezTo>
                <a:cubicBezTo>
                  <a:pt x="1306518" y="1577112"/>
                  <a:pt x="1306937" y="1585426"/>
                  <a:pt x="1307357" y="1593741"/>
                </a:cubicBezTo>
                <a:lnTo>
                  <a:pt x="1248504" y="1608873"/>
                </a:lnTo>
                <a:cubicBezTo>
                  <a:pt x="1180862" y="1622715"/>
                  <a:pt x="1110825" y="1629984"/>
                  <a:pt x="1039091" y="1629984"/>
                </a:cubicBezTo>
                <a:cubicBezTo>
                  <a:pt x="465217" y="1629984"/>
                  <a:pt x="0" y="1164767"/>
                  <a:pt x="0" y="590893"/>
                </a:cubicBezTo>
                <a:cubicBezTo>
                  <a:pt x="0" y="389141"/>
                  <a:pt x="57500" y="200818"/>
                  <a:pt x="157005" y="41417"/>
                </a:cubicBezTo>
                <a:lnTo>
                  <a:pt x="188358" y="0"/>
                </a:lnTo>
                <a:close/>
              </a:path>
            </a:pathLst>
          </a:custGeom>
          <a:gradFill flip="none" rotWithShape="1">
            <a:gsLst>
              <a:gs pos="0">
                <a:srgbClr val="B3878A"/>
              </a:gs>
              <a:gs pos="46000">
                <a:srgbClr val="9E666A"/>
              </a:gs>
              <a:gs pos="100000">
                <a:srgbClr val="72484B"/>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27BE75FB-69B2-4CFD-AFF0-7CD3B43A14CB}"/>
              </a:ext>
            </a:extLst>
          </p:cNvPr>
          <p:cNvSpPr/>
          <p:nvPr/>
        </p:nvSpPr>
        <p:spPr>
          <a:xfrm rot="294202">
            <a:off x="6883035" y="1244074"/>
            <a:ext cx="2078182" cy="2078182"/>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reeform: Shape 38">
            <a:extLst>
              <a:ext uri="{FF2B5EF4-FFF2-40B4-BE49-F238E27FC236}">
                <a16:creationId xmlns:a16="http://schemas.microsoft.com/office/drawing/2014/main" id="{BE0061E4-152E-4108-AE9A-6BEEE540B9CC}"/>
              </a:ext>
            </a:extLst>
          </p:cNvPr>
          <p:cNvSpPr/>
          <p:nvPr/>
        </p:nvSpPr>
        <p:spPr>
          <a:xfrm rot="294202">
            <a:off x="6865295" y="1658508"/>
            <a:ext cx="1307357" cy="1629984"/>
          </a:xfrm>
          <a:custGeom>
            <a:avLst/>
            <a:gdLst>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90160 w 1307357"/>
              <a:gd name="connsiteY8" fmla="*/ 0 h 1635448"/>
              <a:gd name="connsiteX9" fmla="*/ 192494 w 1307357"/>
              <a:gd name="connsiteY9" fmla="*/ 0 h 1635448"/>
              <a:gd name="connsiteX10" fmla="*/ 188358 w 1307357"/>
              <a:gd name="connsiteY10" fmla="*/ 5464 h 1635448"/>
              <a:gd name="connsiteX11" fmla="*/ 186421 w 1307357"/>
              <a:gd name="connsiteY11"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6421 w 1307357"/>
              <a:gd name="connsiteY9" fmla="*/ 4531 h 1635448"/>
              <a:gd name="connsiteX10" fmla="*/ 192494 w 1307357"/>
              <a:gd name="connsiteY10" fmla="*/ 0 h 1635448"/>
              <a:gd name="connsiteX11" fmla="*/ 188358 w 1307357"/>
              <a:gd name="connsiteY11" fmla="*/ 5464 h 1635448"/>
              <a:gd name="connsiteX12" fmla="*/ 186421 w 1307357"/>
              <a:gd name="connsiteY12"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8358 w 1307357"/>
              <a:gd name="connsiteY9" fmla="*/ 5464 h 1635448"/>
              <a:gd name="connsiteX10" fmla="*/ 192494 w 1307357"/>
              <a:gd name="connsiteY10" fmla="*/ 0 h 1635448"/>
              <a:gd name="connsiteX11" fmla="*/ 188358 w 1307357"/>
              <a:gd name="connsiteY11" fmla="*/ 5464 h 1635448"/>
              <a:gd name="connsiteX0" fmla="*/ 188358 w 1307357"/>
              <a:gd name="connsiteY0" fmla="*/ 0 h 1629984"/>
              <a:gd name="connsiteX1" fmla="*/ 293842 w 1307357"/>
              <a:gd name="connsiteY1" fmla="*/ 50814 h 1629984"/>
              <a:gd name="connsiteX2" fmla="*/ 1306098 w 1307357"/>
              <a:gd name="connsiteY2" fmla="*/ 1568797 h 1629984"/>
              <a:gd name="connsiteX3" fmla="*/ 1307357 w 1307357"/>
              <a:gd name="connsiteY3" fmla="*/ 1593741 h 1629984"/>
              <a:gd name="connsiteX4" fmla="*/ 1248504 w 1307357"/>
              <a:gd name="connsiteY4" fmla="*/ 1608873 h 1629984"/>
              <a:gd name="connsiteX5" fmla="*/ 1039091 w 1307357"/>
              <a:gd name="connsiteY5" fmla="*/ 1629984 h 1629984"/>
              <a:gd name="connsiteX6" fmla="*/ 0 w 1307357"/>
              <a:gd name="connsiteY6" fmla="*/ 590893 h 1629984"/>
              <a:gd name="connsiteX7" fmla="*/ 157005 w 1307357"/>
              <a:gd name="connsiteY7" fmla="*/ 41417 h 1629984"/>
              <a:gd name="connsiteX8" fmla="*/ 188358 w 1307357"/>
              <a:gd name="connsiteY8" fmla="*/ 0 h 16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7357" h="1629984">
                <a:moveTo>
                  <a:pt x="188358" y="0"/>
                </a:moveTo>
                <a:lnTo>
                  <a:pt x="293842" y="50814"/>
                </a:lnTo>
                <a:cubicBezTo>
                  <a:pt x="847435" y="351544"/>
                  <a:pt x="1239405" y="912090"/>
                  <a:pt x="1306098" y="1568797"/>
                </a:cubicBezTo>
                <a:cubicBezTo>
                  <a:pt x="1306518" y="1577112"/>
                  <a:pt x="1306937" y="1585426"/>
                  <a:pt x="1307357" y="1593741"/>
                </a:cubicBezTo>
                <a:lnTo>
                  <a:pt x="1248504" y="1608873"/>
                </a:lnTo>
                <a:cubicBezTo>
                  <a:pt x="1180862" y="1622715"/>
                  <a:pt x="1110825" y="1629984"/>
                  <a:pt x="1039091" y="1629984"/>
                </a:cubicBezTo>
                <a:cubicBezTo>
                  <a:pt x="465217" y="1629984"/>
                  <a:pt x="0" y="1164767"/>
                  <a:pt x="0" y="590893"/>
                </a:cubicBezTo>
                <a:cubicBezTo>
                  <a:pt x="0" y="389141"/>
                  <a:pt x="57500" y="200818"/>
                  <a:pt x="157005" y="41417"/>
                </a:cubicBezTo>
                <a:lnTo>
                  <a:pt x="188358" y="0"/>
                </a:lnTo>
                <a:close/>
              </a:path>
            </a:pathLst>
          </a:custGeom>
          <a:gradFill flip="none" rotWithShape="1">
            <a:gsLst>
              <a:gs pos="0">
                <a:srgbClr val="CDD26C"/>
              </a:gs>
              <a:gs pos="46000">
                <a:srgbClr val="BDC33B"/>
              </a:gs>
              <a:gs pos="100000">
                <a:srgbClr val="A1A733"/>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Oval 57">
            <a:extLst>
              <a:ext uri="{FF2B5EF4-FFF2-40B4-BE49-F238E27FC236}">
                <a16:creationId xmlns:a16="http://schemas.microsoft.com/office/drawing/2014/main" id="{0601B03E-38CC-49CC-A8DB-2A3BB9830309}"/>
              </a:ext>
            </a:extLst>
          </p:cNvPr>
          <p:cNvSpPr/>
          <p:nvPr/>
        </p:nvSpPr>
        <p:spPr>
          <a:xfrm rot="14764422">
            <a:off x="3238247" y="1229555"/>
            <a:ext cx="2078182" cy="2078182"/>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reeform: Shape 63">
            <a:extLst>
              <a:ext uri="{FF2B5EF4-FFF2-40B4-BE49-F238E27FC236}">
                <a16:creationId xmlns:a16="http://schemas.microsoft.com/office/drawing/2014/main" id="{FF169BED-5F6A-4537-B89B-02A9A17B7654}"/>
              </a:ext>
            </a:extLst>
          </p:cNvPr>
          <p:cNvSpPr/>
          <p:nvPr/>
        </p:nvSpPr>
        <p:spPr>
          <a:xfrm rot="14764422">
            <a:off x="3984813" y="1715066"/>
            <a:ext cx="1307357" cy="1629984"/>
          </a:xfrm>
          <a:custGeom>
            <a:avLst/>
            <a:gdLst>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90160 w 1307357"/>
              <a:gd name="connsiteY8" fmla="*/ 0 h 1635448"/>
              <a:gd name="connsiteX9" fmla="*/ 192494 w 1307357"/>
              <a:gd name="connsiteY9" fmla="*/ 0 h 1635448"/>
              <a:gd name="connsiteX10" fmla="*/ 188358 w 1307357"/>
              <a:gd name="connsiteY10" fmla="*/ 5464 h 1635448"/>
              <a:gd name="connsiteX11" fmla="*/ 186421 w 1307357"/>
              <a:gd name="connsiteY11"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6421 w 1307357"/>
              <a:gd name="connsiteY9" fmla="*/ 4531 h 1635448"/>
              <a:gd name="connsiteX10" fmla="*/ 192494 w 1307357"/>
              <a:gd name="connsiteY10" fmla="*/ 0 h 1635448"/>
              <a:gd name="connsiteX11" fmla="*/ 188358 w 1307357"/>
              <a:gd name="connsiteY11" fmla="*/ 5464 h 1635448"/>
              <a:gd name="connsiteX12" fmla="*/ 186421 w 1307357"/>
              <a:gd name="connsiteY12"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8358 w 1307357"/>
              <a:gd name="connsiteY9" fmla="*/ 5464 h 1635448"/>
              <a:gd name="connsiteX10" fmla="*/ 192494 w 1307357"/>
              <a:gd name="connsiteY10" fmla="*/ 0 h 1635448"/>
              <a:gd name="connsiteX11" fmla="*/ 188358 w 1307357"/>
              <a:gd name="connsiteY11" fmla="*/ 5464 h 1635448"/>
              <a:gd name="connsiteX0" fmla="*/ 188358 w 1307357"/>
              <a:gd name="connsiteY0" fmla="*/ 0 h 1629984"/>
              <a:gd name="connsiteX1" fmla="*/ 293842 w 1307357"/>
              <a:gd name="connsiteY1" fmla="*/ 50814 h 1629984"/>
              <a:gd name="connsiteX2" fmla="*/ 1306098 w 1307357"/>
              <a:gd name="connsiteY2" fmla="*/ 1568797 h 1629984"/>
              <a:gd name="connsiteX3" fmla="*/ 1307357 w 1307357"/>
              <a:gd name="connsiteY3" fmla="*/ 1593741 h 1629984"/>
              <a:gd name="connsiteX4" fmla="*/ 1248504 w 1307357"/>
              <a:gd name="connsiteY4" fmla="*/ 1608873 h 1629984"/>
              <a:gd name="connsiteX5" fmla="*/ 1039091 w 1307357"/>
              <a:gd name="connsiteY5" fmla="*/ 1629984 h 1629984"/>
              <a:gd name="connsiteX6" fmla="*/ 0 w 1307357"/>
              <a:gd name="connsiteY6" fmla="*/ 590893 h 1629984"/>
              <a:gd name="connsiteX7" fmla="*/ 157005 w 1307357"/>
              <a:gd name="connsiteY7" fmla="*/ 41417 h 1629984"/>
              <a:gd name="connsiteX8" fmla="*/ 188358 w 1307357"/>
              <a:gd name="connsiteY8" fmla="*/ 0 h 16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7357" h="1629984">
                <a:moveTo>
                  <a:pt x="188358" y="0"/>
                </a:moveTo>
                <a:lnTo>
                  <a:pt x="293842" y="50814"/>
                </a:lnTo>
                <a:cubicBezTo>
                  <a:pt x="847435" y="351544"/>
                  <a:pt x="1239405" y="912090"/>
                  <a:pt x="1306098" y="1568797"/>
                </a:cubicBezTo>
                <a:cubicBezTo>
                  <a:pt x="1306518" y="1577112"/>
                  <a:pt x="1306937" y="1585426"/>
                  <a:pt x="1307357" y="1593741"/>
                </a:cubicBezTo>
                <a:lnTo>
                  <a:pt x="1248504" y="1608873"/>
                </a:lnTo>
                <a:cubicBezTo>
                  <a:pt x="1180862" y="1622715"/>
                  <a:pt x="1110825" y="1629984"/>
                  <a:pt x="1039091" y="1629984"/>
                </a:cubicBezTo>
                <a:cubicBezTo>
                  <a:pt x="465217" y="1629984"/>
                  <a:pt x="0" y="1164767"/>
                  <a:pt x="0" y="590893"/>
                </a:cubicBezTo>
                <a:cubicBezTo>
                  <a:pt x="0" y="389141"/>
                  <a:pt x="57500" y="200818"/>
                  <a:pt x="157005" y="41417"/>
                </a:cubicBezTo>
                <a:lnTo>
                  <a:pt x="188358" y="0"/>
                </a:lnTo>
                <a:close/>
              </a:path>
            </a:pathLst>
          </a:custGeom>
          <a:gradFill flip="none" rotWithShape="1">
            <a:gsLst>
              <a:gs pos="0">
                <a:srgbClr val="DA7368"/>
              </a:gs>
              <a:gs pos="46000">
                <a:srgbClr val="CD4233"/>
              </a:gs>
              <a:gs pos="100000">
                <a:srgbClr val="A53328"/>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Oval 69">
            <a:extLst>
              <a:ext uri="{FF2B5EF4-FFF2-40B4-BE49-F238E27FC236}">
                <a16:creationId xmlns:a16="http://schemas.microsoft.com/office/drawing/2014/main" id="{60A1A1EE-1344-4E7F-8800-36DE9A949708}"/>
              </a:ext>
            </a:extLst>
          </p:cNvPr>
          <p:cNvSpPr/>
          <p:nvPr/>
        </p:nvSpPr>
        <p:spPr>
          <a:xfrm rot="3287600" flipV="1">
            <a:off x="5067623" y="4386235"/>
            <a:ext cx="2078182" cy="2078182"/>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Freeform: Shape 70">
            <a:extLst>
              <a:ext uri="{FF2B5EF4-FFF2-40B4-BE49-F238E27FC236}">
                <a16:creationId xmlns:a16="http://schemas.microsoft.com/office/drawing/2014/main" id="{D462919A-B2E5-4C8F-B5DA-AE80EC25349A}"/>
              </a:ext>
            </a:extLst>
          </p:cNvPr>
          <p:cNvSpPr/>
          <p:nvPr/>
        </p:nvSpPr>
        <p:spPr>
          <a:xfrm rot="3287600" flipV="1">
            <a:off x="5413941" y="4166222"/>
            <a:ext cx="1307357" cy="1629984"/>
          </a:xfrm>
          <a:custGeom>
            <a:avLst/>
            <a:gdLst>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90160 w 1307357"/>
              <a:gd name="connsiteY8" fmla="*/ 0 h 1635448"/>
              <a:gd name="connsiteX9" fmla="*/ 192494 w 1307357"/>
              <a:gd name="connsiteY9" fmla="*/ 0 h 1635448"/>
              <a:gd name="connsiteX10" fmla="*/ 188358 w 1307357"/>
              <a:gd name="connsiteY10" fmla="*/ 5464 h 1635448"/>
              <a:gd name="connsiteX11" fmla="*/ 186421 w 1307357"/>
              <a:gd name="connsiteY11"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6421 w 1307357"/>
              <a:gd name="connsiteY9" fmla="*/ 4531 h 1635448"/>
              <a:gd name="connsiteX10" fmla="*/ 192494 w 1307357"/>
              <a:gd name="connsiteY10" fmla="*/ 0 h 1635448"/>
              <a:gd name="connsiteX11" fmla="*/ 188358 w 1307357"/>
              <a:gd name="connsiteY11" fmla="*/ 5464 h 1635448"/>
              <a:gd name="connsiteX12" fmla="*/ 186421 w 1307357"/>
              <a:gd name="connsiteY12"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8358 w 1307357"/>
              <a:gd name="connsiteY9" fmla="*/ 5464 h 1635448"/>
              <a:gd name="connsiteX10" fmla="*/ 192494 w 1307357"/>
              <a:gd name="connsiteY10" fmla="*/ 0 h 1635448"/>
              <a:gd name="connsiteX11" fmla="*/ 188358 w 1307357"/>
              <a:gd name="connsiteY11" fmla="*/ 5464 h 1635448"/>
              <a:gd name="connsiteX0" fmla="*/ 188358 w 1307357"/>
              <a:gd name="connsiteY0" fmla="*/ 0 h 1629984"/>
              <a:gd name="connsiteX1" fmla="*/ 293842 w 1307357"/>
              <a:gd name="connsiteY1" fmla="*/ 50814 h 1629984"/>
              <a:gd name="connsiteX2" fmla="*/ 1306098 w 1307357"/>
              <a:gd name="connsiteY2" fmla="*/ 1568797 h 1629984"/>
              <a:gd name="connsiteX3" fmla="*/ 1307357 w 1307357"/>
              <a:gd name="connsiteY3" fmla="*/ 1593741 h 1629984"/>
              <a:gd name="connsiteX4" fmla="*/ 1248504 w 1307357"/>
              <a:gd name="connsiteY4" fmla="*/ 1608873 h 1629984"/>
              <a:gd name="connsiteX5" fmla="*/ 1039091 w 1307357"/>
              <a:gd name="connsiteY5" fmla="*/ 1629984 h 1629984"/>
              <a:gd name="connsiteX6" fmla="*/ 0 w 1307357"/>
              <a:gd name="connsiteY6" fmla="*/ 590893 h 1629984"/>
              <a:gd name="connsiteX7" fmla="*/ 157005 w 1307357"/>
              <a:gd name="connsiteY7" fmla="*/ 41417 h 1629984"/>
              <a:gd name="connsiteX8" fmla="*/ 188358 w 1307357"/>
              <a:gd name="connsiteY8" fmla="*/ 0 h 16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7357" h="1629984">
                <a:moveTo>
                  <a:pt x="188358" y="0"/>
                </a:moveTo>
                <a:lnTo>
                  <a:pt x="293842" y="50814"/>
                </a:lnTo>
                <a:cubicBezTo>
                  <a:pt x="847435" y="351544"/>
                  <a:pt x="1239405" y="912090"/>
                  <a:pt x="1306098" y="1568797"/>
                </a:cubicBezTo>
                <a:cubicBezTo>
                  <a:pt x="1306518" y="1577112"/>
                  <a:pt x="1306937" y="1585426"/>
                  <a:pt x="1307357" y="1593741"/>
                </a:cubicBezTo>
                <a:lnTo>
                  <a:pt x="1248504" y="1608873"/>
                </a:lnTo>
                <a:cubicBezTo>
                  <a:pt x="1180862" y="1622715"/>
                  <a:pt x="1110825" y="1629984"/>
                  <a:pt x="1039091" y="1629984"/>
                </a:cubicBezTo>
                <a:cubicBezTo>
                  <a:pt x="465217" y="1629984"/>
                  <a:pt x="0" y="1164767"/>
                  <a:pt x="0" y="590893"/>
                </a:cubicBezTo>
                <a:cubicBezTo>
                  <a:pt x="0" y="389141"/>
                  <a:pt x="57500" y="200818"/>
                  <a:pt x="157005" y="41417"/>
                </a:cubicBezTo>
                <a:lnTo>
                  <a:pt x="188358" y="0"/>
                </a:lnTo>
                <a:close/>
              </a:path>
            </a:pathLst>
          </a:custGeom>
          <a:gradFill flip="none" rotWithShape="1">
            <a:gsLst>
              <a:gs pos="0">
                <a:srgbClr val="FFD347"/>
              </a:gs>
              <a:gs pos="46000">
                <a:srgbClr val="FFCD2D"/>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Oval 72">
            <a:extLst>
              <a:ext uri="{FF2B5EF4-FFF2-40B4-BE49-F238E27FC236}">
                <a16:creationId xmlns:a16="http://schemas.microsoft.com/office/drawing/2014/main" id="{2E2E3329-AFE1-4B07-B9E9-CCF463F9B6B5}"/>
              </a:ext>
            </a:extLst>
          </p:cNvPr>
          <p:cNvSpPr/>
          <p:nvPr/>
        </p:nvSpPr>
        <p:spPr>
          <a:xfrm rot="21305798" flipV="1">
            <a:off x="6890797" y="3359008"/>
            <a:ext cx="2078182" cy="2078182"/>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Freeform: Shape 73">
            <a:extLst>
              <a:ext uri="{FF2B5EF4-FFF2-40B4-BE49-F238E27FC236}">
                <a16:creationId xmlns:a16="http://schemas.microsoft.com/office/drawing/2014/main" id="{DDAFD34F-7976-4343-8592-6ADCFBBF3F93}"/>
              </a:ext>
            </a:extLst>
          </p:cNvPr>
          <p:cNvSpPr/>
          <p:nvPr/>
        </p:nvSpPr>
        <p:spPr>
          <a:xfrm rot="21305798" flipV="1">
            <a:off x="6873057" y="3392772"/>
            <a:ext cx="1307357" cy="1629984"/>
          </a:xfrm>
          <a:custGeom>
            <a:avLst/>
            <a:gdLst>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90160 w 1307357"/>
              <a:gd name="connsiteY8" fmla="*/ 0 h 1635448"/>
              <a:gd name="connsiteX9" fmla="*/ 192494 w 1307357"/>
              <a:gd name="connsiteY9" fmla="*/ 0 h 1635448"/>
              <a:gd name="connsiteX10" fmla="*/ 188358 w 1307357"/>
              <a:gd name="connsiteY10" fmla="*/ 5464 h 1635448"/>
              <a:gd name="connsiteX11" fmla="*/ 186421 w 1307357"/>
              <a:gd name="connsiteY11"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6421 w 1307357"/>
              <a:gd name="connsiteY9" fmla="*/ 4531 h 1635448"/>
              <a:gd name="connsiteX10" fmla="*/ 192494 w 1307357"/>
              <a:gd name="connsiteY10" fmla="*/ 0 h 1635448"/>
              <a:gd name="connsiteX11" fmla="*/ 188358 w 1307357"/>
              <a:gd name="connsiteY11" fmla="*/ 5464 h 1635448"/>
              <a:gd name="connsiteX12" fmla="*/ 186421 w 1307357"/>
              <a:gd name="connsiteY12"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8358 w 1307357"/>
              <a:gd name="connsiteY9" fmla="*/ 5464 h 1635448"/>
              <a:gd name="connsiteX10" fmla="*/ 192494 w 1307357"/>
              <a:gd name="connsiteY10" fmla="*/ 0 h 1635448"/>
              <a:gd name="connsiteX11" fmla="*/ 188358 w 1307357"/>
              <a:gd name="connsiteY11" fmla="*/ 5464 h 1635448"/>
              <a:gd name="connsiteX0" fmla="*/ 188358 w 1307357"/>
              <a:gd name="connsiteY0" fmla="*/ 0 h 1629984"/>
              <a:gd name="connsiteX1" fmla="*/ 293842 w 1307357"/>
              <a:gd name="connsiteY1" fmla="*/ 50814 h 1629984"/>
              <a:gd name="connsiteX2" fmla="*/ 1306098 w 1307357"/>
              <a:gd name="connsiteY2" fmla="*/ 1568797 h 1629984"/>
              <a:gd name="connsiteX3" fmla="*/ 1307357 w 1307357"/>
              <a:gd name="connsiteY3" fmla="*/ 1593741 h 1629984"/>
              <a:gd name="connsiteX4" fmla="*/ 1248504 w 1307357"/>
              <a:gd name="connsiteY4" fmla="*/ 1608873 h 1629984"/>
              <a:gd name="connsiteX5" fmla="*/ 1039091 w 1307357"/>
              <a:gd name="connsiteY5" fmla="*/ 1629984 h 1629984"/>
              <a:gd name="connsiteX6" fmla="*/ 0 w 1307357"/>
              <a:gd name="connsiteY6" fmla="*/ 590893 h 1629984"/>
              <a:gd name="connsiteX7" fmla="*/ 157005 w 1307357"/>
              <a:gd name="connsiteY7" fmla="*/ 41417 h 1629984"/>
              <a:gd name="connsiteX8" fmla="*/ 188358 w 1307357"/>
              <a:gd name="connsiteY8" fmla="*/ 0 h 16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7357" h="1629984">
                <a:moveTo>
                  <a:pt x="188358" y="0"/>
                </a:moveTo>
                <a:lnTo>
                  <a:pt x="293842" y="50814"/>
                </a:lnTo>
                <a:cubicBezTo>
                  <a:pt x="847435" y="351544"/>
                  <a:pt x="1239405" y="912090"/>
                  <a:pt x="1306098" y="1568797"/>
                </a:cubicBezTo>
                <a:cubicBezTo>
                  <a:pt x="1306518" y="1577112"/>
                  <a:pt x="1306937" y="1585426"/>
                  <a:pt x="1307357" y="1593741"/>
                </a:cubicBezTo>
                <a:lnTo>
                  <a:pt x="1248504" y="1608873"/>
                </a:lnTo>
                <a:cubicBezTo>
                  <a:pt x="1180862" y="1622715"/>
                  <a:pt x="1110825" y="1629984"/>
                  <a:pt x="1039091" y="1629984"/>
                </a:cubicBezTo>
                <a:cubicBezTo>
                  <a:pt x="465217" y="1629984"/>
                  <a:pt x="0" y="1164767"/>
                  <a:pt x="0" y="590893"/>
                </a:cubicBezTo>
                <a:cubicBezTo>
                  <a:pt x="0" y="389141"/>
                  <a:pt x="57500" y="200818"/>
                  <a:pt x="157005" y="41417"/>
                </a:cubicBezTo>
                <a:lnTo>
                  <a:pt x="188358" y="0"/>
                </a:lnTo>
                <a:close/>
              </a:path>
            </a:pathLst>
          </a:custGeom>
          <a:gradFill flip="none" rotWithShape="1">
            <a:gsLst>
              <a:gs pos="0">
                <a:srgbClr val="7EA4C0"/>
              </a:gs>
              <a:gs pos="46000">
                <a:srgbClr val="5485AA"/>
              </a:gs>
              <a:gs pos="100000">
                <a:srgbClr val="3E627E"/>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Oval 75">
            <a:extLst>
              <a:ext uri="{FF2B5EF4-FFF2-40B4-BE49-F238E27FC236}">
                <a16:creationId xmlns:a16="http://schemas.microsoft.com/office/drawing/2014/main" id="{3C1F2C42-9AA6-470D-BB59-66E9BC7A2D0C}"/>
              </a:ext>
            </a:extLst>
          </p:cNvPr>
          <p:cNvSpPr/>
          <p:nvPr/>
        </p:nvSpPr>
        <p:spPr>
          <a:xfrm rot="6835578" flipV="1">
            <a:off x="3254557" y="3318861"/>
            <a:ext cx="2078182" cy="2078182"/>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reeform: Shape 76">
            <a:extLst>
              <a:ext uri="{FF2B5EF4-FFF2-40B4-BE49-F238E27FC236}">
                <a16:creationId xmlns:a16="http://schemas.microsoft.com/office/drawing/2014/main" id="{BD41D685-A3A9-4368-A626-7E206470B9C0}"/>
              </a:ext>
            </a:extLst>
          </p:cNvPr>
          <p:cNvSpPr/>
          <p:nvPr/>
        </p:nvSpPr>
        <p:spPr>
          <a:xfrm rot="6835578" flipV="1">
            <a:off x="4001122" y="3281547"/>
            <a:ext cx="1307357" cy="1629984"/>
          </a:xfrm>
          <a:custGeom>
            <a:avLst/>
            <a:gdLst>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90160 w 1307357"/>
              <a:gd name="connsiteY8" fmla="*/ 0 h 1635448"/>
              <a:gd name="connsiteX9" fmla="*/ 192494 w 1307357"/>
              <a:gd name="connsiteY9" fmla="*/ 0 h 1635448"/>
              <a:gd name="connsiteX10" fmla="*/ 188358 w 1307357"/>
              <a:gd name="connsiteY10" fmla="*/ 5464 h 1635448"/>
              <a:gd name="connsiteX11" fmla="*/ 186421 w 1307357"/>
              <a:gd name="connsiteY11"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6421 w 1307357"/>
              <a:gd name="connsiteY9" fmla="*/ 4531 h 1635448"/>
              <a:gd name="connsiteX10" fmla="*/ 192494 w 1307357"/>
              <a:gd name="connsiteY10" fmla="*/ 0 h 1635448"/>
              <a:gd name="connsiteX11" fmla="*/ 188358 w 1307357"/>
              <a:gd name="connsiteY11" fmla="*/ 5464 h 1635448"/>
              <a:gd name="connsiteX12" fmla="*/ 186421 w 1307357"/>
              <a:gd name="connsiteY12" fmla="*/ 4531 h 1635448"/>
              <a:gd name="connsiteX0" fmla="*/ 188358 w 1307357"/>
              <a:gd name="connsiteY0" fmla="*/ 5464 h 1635448"/>
              <a:gd name="connsiteX1" fmla="*/ 293842 w 1307357"/>
              <a:gd name="connsiteY1" fmla="*/ 56278 h 1635448"/>
              <a:gd name="connsiteX2" fmla="*/ 1306098 w 1307357"/>
              <a:gd name="connsiteY2" fmla="*/ 1574261 h 1635448"/>
              <a:gd name="connsiteX3" fmla="*/ 1307357 w 1307357"/>
              <a:gd name="connsiteY3" fmla="*/ 1599205 h 1635448"/>
              <a:gd name="connsiteX4" fmla="*/ 1248504 w 1307357"/>
              <a:gd name="connsiteY4" fmla="*/ 1614337 h 1635448"/>
              <a:gd name="connsiteX5" fmla="*/ 1039091 w 1307357"/>
              <a:gd name="connsiteY5" fmla="*/ 1635448 h 1635448"/>
              <a:gd name="connsiteX6" fmla="*/ 0 w 1307357"/>
              <a:gd name="connsiteY6" fmla="*/ 596357 h 1635448"/>
              <a:gd name="connsiteX7" fmla="*/ 157005 w 1307357"/>
              <a:gd name="connsiteY7" fmla="*/ 46881 h 1635448"/>
              <a:gd name="connsiteX8" fmla="*/ 188358 w 1307357"/>
              <a:gd name="connsiteY8" fmla="*/ 5464 h 1635448"/>
              <a:gd name="connsiteX9" fmla="*/ 188358 w 1307357"/>
              <a:gd name="connsiteY9" fmla="*/ 5464 h 1635448"/>
              <a:gd name="connsiteX10" fmla="*/ 192494 w 1307357"/>
              <a:gd name="connsiteY10" fmla="*/ 0 h 1635448"/>
              <a:gd name="connsiteX11" fmla="*/ 188358 w 1307357"/>
              <a:gd name="connsiteY11" fmla="*/ 5464 h 1635448"/>
              <a:gd name="connsiteX0" fmla="*/ 188358 w 1307357"/>
              <a:gd name="connsiteY0" fmla="*/ 0 h 1629984"/>
              <a:gd name="connsiteX1" fmla="*/ 293842 w 1307357"/>
              <a:gd name="connsiteY1" fmla="*/ 50814 h 1629984"/>
              <a:gd name="connsiteX2" fmla="*/ 1306098 w 1307357"/>
              <a:gd name="connsiteY2" fmla="*/ 1568797 h 1629984"/>
              <a:gd name="connsiteX3" fmla="*/ 1307357 w 1307357"/>
              <a:gd name="connsiteY3" fmla="*/ 1593741 h 1629984"/>
              <a:gd name="connsiteX4" fmla="*/ 1248504 w 1307357"/>
              <a:gd name="connsiteY4" fmla="*/ 1608873 h 1629984"/>
              <a:gd name="connsiteX5" fmla="*/ 1039091 w 1307357"/>
              <a:gd name="connsiteY5" fmla="*/ 1629984 h 1629984"/>
              <a:gd name="connsiteX6" fmla="*/ 0 w 1307357"/>
              <a:gd name="connsiteY6" fmla="*/ 590893 h 1629984"/>
              <a:gd name="connsiteX7" fmla="*/ 157005 w 1307357"/>
              <a:gd name="connsiteY7" fmla="*/ 41417 h 1629984"/>
              <a:gd name="connsiteX8" fmla="*/ 188358 w 1307357"/>
              <a:gd name="connsiteY8" fmla="*/ 0 h 16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7357" h="1629984">
                <a:moveTo>
                  <a:pt x="188358" y="0"/>
                </a:moveTo>
                <a:lnTo>
                  <a:pt x="293842" y="50814"/>
                </a:lnTo>
                <a:cubicBezTo>
                  <a:pt x="847435" y="351544"/>
                  <a:pt x="1239405" y="912090"/>
                  <a:pt x="1306098" y="1568797"/>
                </a:cubicBezTo>
                <a:cubicBezTo>
                  <a:pt x="1306518" y="1577112"/>
                  <a:pt x="1306937" y="1585426"/>
                  <a:pt x="1307357" y="1593741"/>
                </a:cubicBezTo>
                <a:lnTo>
                  <a:pt x="1248504" y="1608873"/>
                </a:lnTo>
                <a:cubicBezTo>
                  <a:pt x="1180862" y="1622715"/>
                  <a:pt x="1110825" y="1629984"/>
                  <a:pt x="1039091" y="1629984"/>
                </a:cubicBezTo>
                <a:cubicBezTo>
                  <a:pt x="465217" y="1629984"/>
                  <a:pt x="0" y="1164767"/>
                  <a:pt x="0" y="590893"/>
                </a:cubicBezTo>
                <a:cubicBezTo>
                  <a:pt x="0" y="389141"/>
                  <a:pt x="57500" y="200818"/>
                  <a:pt x="157005" y="41417"/>
                </a:cubicBezTo>
                <a:lnTo>
                  <a:pt x="188358" y="0"/>
                </a:lnTo>
                <a:close/>
              </a:path>
            </a:pathLst>
          </a:custGeom>
          <a:gradFill flip="none" rotWithShape="1">
            <a:gsLst>
              <a:gs pos="0">
                <a:srgbClr val="E69E7A"/>
              </a:gs>
              <a:gs pos="46000">
                <a:srgbClr val="DD7947"/>
              </a:gs>
              <a:gs pos="100000">
                <a:schemeClr val="accent2">
                  <a:lumMod val="60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ounded Rectangle 51">
            <a:extLst>
              <a:ext uri="{FF2B5EF4-FFF2-40B4-BE49-F238E27FC236}">
                <a16:creationId xmlns:a16="http://schemas.microsoft.com/office/drawing/2014/main" id="{94D3B9EC-621F-4966-8862-4E616B4596BA}"/>
              </a:ext>
            </a:extLst>
          </p:cNvPr>
          <p:cNvSpPr/>
          <p:nvPr/>
        </p:nvSpPr>
        <p:spPr>
          <a:xfrm rot="16200000" flipH="1">
            <a:off x="5645215" y="2632004"/>
            <a:ext cx="972534" cy="97253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Rectangle 11">
            <a:extLst>
              <a:ext uri="{FF2B5EF4-FFF2-40B4-BE49-F238E27FC236}">
                <a16:creationId xmlns:a16="http://schemas.microsoft.com/office/drawing/2014/main" id="{CA6664A9-9288-4778-8837-5F07A8A00CBB}"/>
              </a:ext>
            </a:extLst>
          </p:cNvPr>
          <p:cNvSpPr/>
          <p:nvPr/>
        </p:nvSpPr>
        <p:spPr>
          <a:xfrm>
            <a:off x="5235698" y="3646246"/>
            <a:ext cx="1762021" cy="461665"/>
          </a:xfrm>
          <a:prstGeom prst="rect">
            <a:avLst/>
          </a:prstGeom>
        </p:spPr>
        <p:txBody>
          <a:bodyPr wrap="none">
            <a:spAutoFit/>
          </a:bodyPr>
          <a:lstStyle/>
          <a:p>
            <a:pPr algn="ctr" rtl="1"/>
            <a:r>
              <a:rPr lang="ar-DZ" sz="2400" b="1" dirty="0">
                <a:latin typeface="Cairo" panose="00000500000000000000" pitchFamily="2" charset="-78"/>
                <a:ea typeface="Open Sans" panose="020B0606030504020204" pitchFamily="34" charset="0"/>
                <a:cs typeface="Cairo" panose="00000500000000000000" pitchFamily="2" charset="-78"/>
              </a:rPr>
              <a:t>عنوان النص</a:t>
            </a:r>
            <a:endParaRPr lang="fr-FR" sz="2400" b="1" dirty="0">
              <a:latin typeface="Cairo" panose="00000500000000000000" pitchFamily="2" charset="-78"/>
              <a:ea typeface="Open Sans" panose="020B0606030504020204" pitchFamily="34" charset="0"/>
              <a:cs typeface="Cairo" panose="00000500000000000000" pitchFamily="2" charset="-78"/>
            </a:endParaRPr>
          </a:p>
        </p:txBody>
      </p:sp>
      <p:sp>
        <p:nvSpPr>
          <p:cNvPr id="80" name="Rectangle 79">
            <a:extLst>
              <a:ext uri="{FF2B5EF4-FFF2-40B4-BE49-F238E27FC236}">
                <a16:creationId xmlns:a16="http://schemas.microsoft.com/office/drawing/2014/main" id="{F9772237-E801-4690-B4A0-2CB1324DD2C7}"/>
              </a:ext>
            </a:extLst>
          </p:cNvPr>
          <p:cNvSpPr/>
          <p:nvPr/>
        </p:nvSpPr>
        <p:spPr>
          <a:xfrm>
            <a:off x="5408362" y="1171923"/>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effectLst>
                  <a:outerShdw blurRad="38100" dist="38100" dir="2700000" algn="tl">
                    <a:srgbClr val="000000">
                      <a:alpha val="43137"/>
                    </a:srgbClr>
                  </a:outerShdw>
                </a:effectLst>
                <a:ea typeface="Open Sans" panose="020B0606030504020204" pitchFamily="34" charset="0"/>
              </a:rPr>
              <a:t>A</a:t>
            </a:r>
            <a:endParaRPr lang="fr-FR" b="1" dirty="0">
              <a:effectLst>
                <a:outerShdw blurRad="38100" dist="38100" dir="2700000" algn="tl">
                  <a:srgbClr val="000000">
                    <a:alpha val="43137"/>
                  </a:srgbClr>
                </a:outerShdw>
              </a:effectLst>
              <a:ea typeface="Open Sans" panose="020B0606030504020204" pitchFamily="34" charset="0"/>
            </a:endParaRPr>
          </a:p>
        </p:txBody>
      </p:sp>
      <p:sp>
        <p:nvSpPr>
          <p:cNvPr id="81" name="Rectangle 80">
            <a:extLst>
              <a:ext uri="{FF2B5EF4-FFF2-40B4-BE49-F238E27FC236}">
                <a16:creationId xmlns:a16="http://schemas.microsoft.com/office/drawing/2014/main" id="{4A45DE75-0B5E-4AE6-BE1A-BECCE32C96EB}"/>
              </a:ext>
            </a:extLst>
          </p:cNvPr>
          <p:cNvSpPr/>
          <p:nvPr/>
        </p:nvSpPr>
        <p:spPr>
          <a:xfrm>
            <a:off x="6764662" y="1852579"/>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effectLst>
                  <a:outerShdw blurRad="38100" dist="38100" dir="2700000" algn="tl">
                    <a:srgbClr val="000000">
                      <a:alpha val="43137"/>
                    </a:srgbClr>
                  </a:outerShdw>
                </a:effectLst>
                <a:ea typeface="Open Sans" panose="020B0606030504020204" pitchFamily="34" charset="0"/>
              </a:rPr>
              <a:t>B</a:t>
            </a:r>
            <a:endParaRPr lang="fr-FR" b="1" dirty="0">
              <a:effectLst>
                <a:outerShdw blurRad="38100" dist="38100" dir="2700000" algn="tl">
                  <a:srgbClr val="000000">
                    <a:alpha val="43137"/>
                  </a:srgbClr>
                </a:outerShdw>
              </a:effectLst>
              <a:ea typeface="Open Sans" panose="020B0606030504020204" pitchFamily="34" charset="0"/>
            </a:endParaRPr>
          </a:p>
        </p:txBody>
      </p:sp>
      <p:sp>
        <p:nvSpPr>
          <p:cNvPr id="82" name="Rectangle 81">
            <a:extLst>
              <a:ext uri="{FF2B5EF4-FFF2-40B4-BE49-F238E27FC236}">
                <a16:creationId xmlns:a16="http://schemas.microsoft.com/office/drawing/2014/main" id="{141D5532-7127-424F-AEE5-3E82A1858BDC}"/>
              </a:ext>
            </a:extLst>
          </p:cNvPr>
          <p:cNvSpPr/>
          <p:nvPr/>
        </p:nvSpPr>
        <p:spPr>
          <a:xfrm>
            <a:off x="6776907" y="3420289"/>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effectLst>
                  <a:outerShdw blurRad="38100" dist="38100" dir="2700000" algn="tl">
                    <a:srgbClr val="000000">
                      <a:alpha val="43137"/>
                    </a:srgbClr>
                  </a:outerShdw>
                </a:effectLst>
                <a:ea typeface="Open Sans" panose="020B0606030504020204" pitchFamily="34" charset="0"/>
              </a:rPr>
              <a:t>C</a:t>
            </a:r>
            <a:endParaRPr lang="fr-FR" b="1" dirty="0">
              <a:effectLst>
                <a:outerShdw blurRad="38100" dist="38100" dir="2700000" algn="tl">
                  <a:srgbClr val="000000">
                    <a:alpha val="43137"/>
                  </a:srgbClr>
                </a:outerShdw>
              </a:effectLst>
              <a:ea typeface="Open Sans" panose="020B0606030504020204" pitchFamily="34" charset="0"/>
            </a:endParaRPr>
          </a:p>
        </p:txBody>
      </p:sp>
      <p:sp>
        <p:nvSpPr>
          <p:cNvPr id="83" name="Rectangle 82">
            <a:extLst>
              <a:ext uri="{FF2B5EF4-FFF2-40B4-BE49-F238E27FC236}">
                <a16:creationId xmlns:a16="http://schemas.microsoft.com/office/drawing/2014/main" id="{D59095B8-2219-47EA-A35F-747D09CF58DE}"/>
              </a:ext>
            </a:extLst>
          </p:cNvPr>
          <p:cNvSpPr/>
          <p:nvPr/>
        </p:nvSpPr>
        <p:spPr>
          <a:xfrm>
            <a:off x="5440673" y="4174200"/>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effectLst>
                  <a:outerShdw blurRad="38100" dist="38100" dir="2700000" algn="tl">
                    <a:srgbClr val="000000">
                      <a:alpha val="43137"/>
                    </a:srgbClr>
                  </a:outerShdw>
                </a:effectLst>
                <a:ea typeface="Open Sans" panose="020B0606030504020204" pitchFamily="34" charset="0"/>
              </a:rPr>
              <a:t>D</a:t>
            </a:r>
            <a:endParaRPr lang="fr-FR" b="1" dirty="0">
              <a:effectLst>
                <a:outerShdw blurRad="38100" dist="38100" dir="2700000" algn="tl">
                  <a:srgbClr val="000000">
                    <a:alpha val="43137"/>
                  </a:srgbClr>
                </a:outerShdw>
              </a:effectLst>
              <a:ea typeface="Open Sans" panose="020B0606030504020204" pitchFamily="34" charset="0"/>
            </a:endParaRPr>
          </a:p>
        </p:txBody>
      </p:sp>
      <p:sp>
        <p:nvSpPr>
          <p:cNvPr id="84" name="Rectangle 83">
            <a:extLst>
              <a:ext uri="{FF2B5EF4-FFF2-40B4-BE49-F238E27FC236}">
                <a16:creationId xmlns:a16="http://schemas.microsoft.com/office/drawing/2014/main" id="{68534987-B65F-47CA-912F-02F556474988}"/>
              </a:ext>
            </a:extLst>
          </p:cNvPr>
          <p:cNvSpPr/>
          <p:nvPr/>
        </p:nvSpPr>
        <p:spPr>
          <a:xfrm>
            <a:off x="4117788" y="3438442"/>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effectLst>
                  <a:outerShdw blurRad="38100" dist="38100" dir="2700000" algn="tl">
                    <a:srgbClr val="000000">
                      <a:alpha val="43137"/>
                    </a:srgbClr>
                  </a:outerShdw>
                </a:effectLst>
                <a:ea typeface="Open Sans" panose="020B0606030504020204" pitchFamily="34" charset="0"/>
              </a:rPr>
              <a:t>E</a:t>
            </a:r>
            <a:endParaRPr lang="fr-FR" b="1" dirty="0">
              <a:effectLst>
                <a:outerShdw blurRad="38100" dist="38100" dir="2700000" algn="tl">
                  <a:srgbClr val="000000">
                    <a:alpha val="43137"/>
                  </a:srgbClr>
                </a:outerShdw>
              </a:effectLst>
              <a:ea typeface="Open Sans" panose="020B0606030504020204" pitchFamily="34" charset="0"/>
            </a:endParaRPr>
          </a:p>
        </p:txBody>
      </p:sp>
      <p:sp>
        <p:nvSpPr>
          <p:cNvPr id="85" name="Rectangle 84">
            <a:extLst>
              <a:ext uri="{FF2B5EF4-FFF2-40B4-BE49-F238E27FC236}">
                <a16:creationId xmlns:a16="http://schemas.microsoft.com/office/drawing/2014/main" id="{34E4E7B3-156E-4DDB-919B-E7F6A1201D95}"/>
              </a:ext>
            </a:extLst>
          </p:cNvPr>
          <p:cNvSpPr/>
          <p:nvPr/>
        </p:nvSpPr>
        <p:spPr>
          <a:xfrm>
            <a:off x="4080468" y="1883084"/>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effectLst>
                  <a:outerShdw blurRad="38100" dist="38100" dir="2700000" algn="tl">
                    <a:srgbClr val="000000">
                      <a:alpha val="43137"/>
                    </a:srgbClr>
                  </a:outerShdw>
                </a:effectLst>
                <a:ea typeface="Open Sans" panose="020B0606030504020204" pitchFamily="34" charset="0"/>
              </a:rPr>
              <a:t>F</a:t>
            </a:r>
            <a:endParaRPr lang="fr-FR" b="1" dirty="0">
              <a:effectLst>
                <a:outerShdw blurRad="38100" dist="38100" dir="2700000" algn="tl">
                  <a:srgbClr val="000000">
                    <a:alpha val="43137"/>
                  </a:srgbClr>
                </a:outerShdw>
              </a:effectLst>
              <a:ea typeface="Open Sans" panose="020B0606030504020204" pitchFamily="34" charset="0"/>
            </a:endParaRPr>
          </a:p>
        </p:txBody>
      </p:sp>
      <p:sp>
        <p:nvSpPr>
          <p:cNvPr id="27" name="Rectangle 26">
            <a:extLst>
              <a:ext uri="{FF2B5EF4-FFF2-40B4-BE49-F238E27FC236}">
                <a16:creationId xmlns:a16="http://schemas.microsoft.com/office/drawing/2014/main" id="{B72A4E6C-B265-4D2D-A51A-73B70C855F4A}"/>
              </a:ext>
            </a:extLst>
          </p:cNvPr>
          <p:cNvSpPr/>
          <p:nvPr/>
        </p:nvSpPr>
        <p:spPr>
          <a:xfrm>
            <a:off x="5411355" y="769547"/>
            <a:ext cx="1369286" cy="369332"/>
          </a:xfrm>
          <a:prstGeom prst="rect">
            <a:avLst/>
          </a:prstGeom>
        </p:spPr>
        <p:txBody>
          <a:bodyPr wrap="none">
            <a:spAutoFit/>
          </a:bodyPr>
          <a:lstStyle/>
          <a:p>
            <a:pPr algn="ctr" rtl="1"/>
            <a:r>
              <a:rPr lang="ar-DZ"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endParaRPr>
          </a:p>
        </p:txBody>
      </p:sp>
      <p:sp>
        <p:nvSpPr>
          <p:cNvPr id="29" name="Rectangle 28">
            <a:extLst>
              <a:ext uri="{FF2B5EF4-FFF2-40B4-BE49-F238E27FC236}">
                <a16:creationId xmlns:a16="http://schemas.microsoft.com/office/drawing/2014/main" id="{D3AD41D8-F508-49E6-835E-B3EA0EF23AA5}"/>
              </a:ext>
            </a:extLst>
          </p:cNvPr>
          <p:cNvSpPr/>
          <p:nvPr/>
        </p:nvSpPr>
        <p:spPr>
          <a:xfrm rot="3304304">
            <a:off x="7546983" y="1893500"/>
            <a:ext cx="1369286" cy="369332"/>
          </a:xfrm>
          <a:prstGeom prst="rect">
            <a:avLst/>
          </a:prstGeom>
        </p:spPr>
        <p:txBody>
          <a:bodyPr wrap="none">
            <a:spAutoFit/>
          </a:bodyPr>
          <a:lstStyle/>
          <a:p>
            <a:pPr algn="ctr" rtl="1"/>
            <a:r>
              <a:rPr lang="ar-DZ"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endParaRPr>
          </a:p>
        </p:txBody>
      </p:sp>
      <p:sp>
        <p:nvSpPr>
          <p:cNvPr id="30" name="Rectangle 29">
            <a:extLst>
              <a:ext uri="{FF2B5EF4-FFF2-40B4-BE49-F238E27FC236}">
                <a16:creationId xmlns:a16="http://schemas.microsoft.com/office/drawing/2014/main" id="{838E77A7-388E-42D0-AEF5-DFF2BFB5D573}"/>
              </a:ext>
            </a:extLst>
          </p:cNvPr>
          <p:cNvSpPr/>
          <p:nvPr/>
        </p:nvSpPr>
        <p:spPr>
          <a:xfrm rot="18192450">
            <a:off x="7546983" y="4376100"/>
            <a:ext cx="1369286" cy="369332"/>
          </a:xfrm>
          <a:prstGeom prst="rect">
            <a:avLst/>
          </a:prstGeom>
        </p:spPr>
        <p:txBody>
          <a:bodyPr wrap="none">
            <a:spAutoFit/>
          </a:bodyPr>
          <a:lstStyle/>
          <a:p>
            <a:pPr algn="ctr" rtl="1"/>
            <a:r>
              <a:rPr lang="ar-DZ"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endParaRPr>
          </a:p>
        </p:txBody>
      </p:sp>
      <p:sp>
        <p:nvSpPr>
          <p:cNvPr id="31" name="Rectangle 30">
            <a:extLst>
              <a:ext uri="{FF2B5EF4-FFF2-40B4-BE49-F238E27FC236}">
                <a16:creationId xmlns:a16="http://schemas.microsoft.com/office/drawing/2014/main" id="{04B48EC9-672C-490C-8EE1-B40EF9238BD7}"/>
              </a:ext>
            </a:extLst>
          </p:cNvPr>
          <p:cNvSpPr/>
          <p:nvPr/>
        </p:nvSpPr>
        <p:spPr>
          <a:xfrm rot="18295696" flipH="1">
            <a:off x="3281635" y="1858263"/>
            <a:ext cx="1369286" cy="369332"/>
          </a:xfrm>
          <a:prstGeom prst="rect">
            <a:avLst/>
          </a:prstGeom>
        </p:spPr>
        <p:txBody>
          <a:bodyPr wrap="none">
            <a:spAutoFit/>
          </a:bodyPr>
          <a:lstStyle/>
          <a:p>
            <a:pPr algn="ctr" rtl="1"/>
            <a:r>
              <a:rPr lang="ar-DZ"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endParaRPr>
          </a:p>
        </p:txBody>
      </p:sp>
      <p:sp>
        <p:nvSpPr>
          <p:cNvPr id="32" name="Rectangle 31">
            <a:extLst>
              <a:ext uri="{FF2B5EF4-FFF2-40B4-BE49-F238E27FC236}">
                <a16:creationId xmlns:a16="http://schemas.microsoft.com/office/drawing/2014/main" id="{DB5A4A05-FA34-487A-8AAD-3C395D12C45B}"/>
              </a:ext>
            </a:extLst>
          </p:cNvPr>
          <p:cNvSpPr/>
          <p:nvPr/>
        </p:nvSpPr>
        <p:spPr>
          <a:xfrm rot="3452326" flipH="1">
            <a:off x="3198994" y="4353834"/>
            <a:ext cx="1592295" cy="369332"/>
          </a:xfrm>
          <a:prstGeom prst="rect">
            <a:avLst/>
          </a:prstGeom>
        </p:spPr>
        <p:txBody>
          <a:bodyPr wrap="square">
            <a:spAutoFit/>
          </a:bodyPr>
          <a:lstStyle/>
          <a:p>
            <a:pPr algn="ctr" rtl="1"/>
            <a:r>
              <a:rPr lang="ar-DZ"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endParaRPr>
          </a:p>
        </p:txBody>
      </p:sp>
      <p:sp>
        <p:nvSpPr>
          <p:cNvPr id="34" name="Rectangle 33">
            <a:extLst>
              <a:ext uri="{FF2B5EF4-FFF2-40B4-BE49-F238E27FC236}">
                <a16:creationId xmlns:a16="http://schemas.microsoft.com/office/drawing/2014/main" id="{F5D6F922-1806-4FF3-8173-AAFD0FB26F73}"/>
              </a:ext>
            </a:extLst>
          </p:cNvPr>
          <p:cNvSpPr/>
          <p:nvPr/>
        </p:nvSpPr>
        <p:spPr>
          <a:xfrm>
            <a:off x="5411356" y="5560484"/>
            <a:ext cx="1369286" cy="369332"/>
          </a:xfrm>
          <a:prstGeom prst="rect">
            <a:avLst/>
          </a:prstGeom>
        </p:spPr>
        <p:txBody>
          <a:bodyPr wrap="none">
            <a:spAutoFit/>
          </a:bodyPr>
          <a:lstStyle/>
          <a:p>
            <a:pPr algn="ctr" rtl="1"/>
            <a:r>
              <a:rPr lang="ar-DZ"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2">
                  <a:lumMod val="25000"/>
                </a:schemeClr>
              </a:solidFill>
              <a:latin typeface="Cairo" panose="00000500000000000000" pitchFamily="2" charset="-78"/>
              <a:ea typeface="Open Sans" panose="020B0606030504020204" pitchFamily="34" charset="0"/>
              <a:cs typeface="Cairo" panose="00000500000000000000" pitchFamily="2" charset="-78"/>
            </a:endParaRPr>
          </a:p>
        </p:txBody>
      </p:sp>
      <p:grpSp>
        <p:nvGrpSpPr>
          <p:cNvPr id="7" name="Group 6">
            <a:extLst>
              <a:ext uri="{FF2B5EF4-FFF2-40B4-BE49-F238E27FC236}">
                <a16:creationId xmlns:a16="http://schemas.microsoft.com/office/drawing/2014/main" id="{17B19CE3-7C06-420C-9366-C69533EC7010}"/>
              </a:ext>
            </a:extLst>
          </p:cNvPr>
          <p:cNvGrpSpPr/>
          <p:nvPr/>
        </p:nvGrpSpPr>
        <p:grpSpPr>
          <a:xfrm>
            <a:off x="7110395" y="590027"/>
            <a:ext cx="2067131" cy="459245"/>
            <a:chOff x="7021483" y="339085"/>
            <a:chExt cx="2067131" cy="459245"/>
          </a:xfrm>
        </p:grpSpPr>
        <p:cxnSp>
          <p:nvCxnSpPr>
            <p:cNvPr id="3" name="Straight Connector 2">
              <a:extLst>
                <a:ext uri="{FF2B5EF4-FFF2-40B4-BE49-F238E27FC236}">
                  <a16:creationId xmlns:a16="http://schemas.microsoft.com/office/drawing/2014/main" id="{CF418188-2CF3-4A32-B811-78DA84667E0C}"/>
                </a:ext>
              </a:extLst>
            </p:cNvPr>
            <p:cNvCxnSpPr/>
            <p:nvPr/>
          </p:nvCxnSpPr>
          <p:spPr>
            <a:xfrm flipV="1">
              <a:off x="7021483" y="340963"/>
              <a:ext cx="418838" cy="45736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E9A91D-CB18-4C98-8DAF-31CB561BC856}"/>
                </a:ext>
              </a:extLst>
            </p:cNvPr>
            <p:cNvCxnSpPr>
              <a:cxnSpLocks/>
            </p:cNvCxnSpPr>
            <p:nvPr/>
          </p:nvCxnSpPr>
          <p:spPr>
            <a:xfrm flipV="1">
              <a:off x="7433781" y="339085"/>
              <a:ext cx="1654833"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BD4346EF-81A1-4B6A-8016-09F10A1C9C3A}"/>
              </a:ext>
            </a:extLst>
          </p:cNvPr>
          <p:cNvSpPr/>
          <p:nvPr/>
        </p:nvSpPr>
        <p:spPr>
          <a:xfrm>
            <a:off x="9196926" y="38990"/>
            <a:ext cx="289936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200" dirty="0">
                <a:solidFill>
                  <a:srgbClr val="2C3D54"/>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200" dirty="0">
              <a:solidFill>
                <a:srgbClr val="2C3D54"/>
              </a:solidFill>
              <a:latin typeface="Cairo" panose="00000500000000000000" pitchFamily="2" charset="-78"/>
              <a:ea typeface="Open Sans" panose="020B0606030504020204" pitchFamily="34" charset="0"/>
              <a:cs typeface="Cairo" panose="00000500000000000000" pitchFamily="2" charset="-78"/>
            </a:endParaRPr>
          </a:p>
        </p:txBody>
      </p:sp>
      <p:cxnSp>
        <p:nvCxnSpPr>
          <p:cNvPr id="43" name="Straight Connector 42">
            <a:extLst>
              <a:ext uri="{FF2B5EF4-FFF2-40B4-BE49-F238E27FC236}">
                <a16:creationId xmlns:a16="http://schemas.microsoft.com/office/drawing/2014/main" id="{180EA97E-9F05-4842-89D9-81289C731F85}"/>
              </a:ext>
            </a:extLst>
          </p:cNvPr>
          <p:cNvCxnSpPr>
            <a:cxnSpLocks/>
          </p:cNvCxnSpPr>
          <p:nvPr/>
        </p:nvCxnSpPr>
        <p:spPr>
          <a:xfrm>
            <a:off x="8966594" y="2268645"/>
            <a:ext cx="249649"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C5C5D1B-0EC9-4935-AB9D-F8313455185E}"/>
              </a:ext>
            </a:extLst>
          </p:cNvPr>
          <p:cNvSpPr/>
          <p:nvPr/>
        </p:nvSpPr>
        <p:spPr>
          <a:xfrm>
            <a:off x="9248597" y="1648100"/>
            <a:ext cx="289936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200" dirty="0">
                <a:solidFill>
                  <a:srgbClr val="2C3D54"/>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200" dirty="0">
              <a:solidFill>
                <a:srgbClr val="2C3D54"/>
              </a:solidFill>
              <a:latin typeface="Cairo" panose="00000500000000000000" pitchFamily="2" charset="-78"/>
              <a:ea typeface="Open Sans" panose="020B0606030504020204" pitchFamily="34" charset="0"/>
              <a:cs typeface="Cairo" panose="00000500000000000000" pitchFamily="2" charset="-78"/>
            </a:endParaRPr>
          </a:p>
        </p:txBody>
      </p:sp>
      <p:cxnSp>
        <p:nvCxnSpPr>
          <p:cNvPr id="47" name="Straight Connector 46">
            <a:extLst>
              <a:ext uri="{FF2B5EF4-FFF2-40B4-BE49-F238E27FC236}">
                <a16:creationId xmlns:a16="http://schemas.microsoft.com/office/drawing/2014/main" id="{46F19A1F-978F-4838-955E-34C228D11F84}"/>
              </a:ext>
            </a:extLst>
          </p:cNvPr>
          <p:cNvCxnSpPr>
            <a:cxnSpLocks/>
          </p:cNvCxnSpPr>
          <p:nvPr/>
        </p:nvCxnSpPr>
        <p:spPr>
          <a:xfrm>
            <a:off x="8966594" y="4501648"/>
            <a:ext cx="230332"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3F81852-A79D-4ED7-8C1A-B4C49CAA7647}"/>
              </a:ext>
            </a:extLst>
          </p:cNvPr>
          <p:cNvSpPr/>
          <p:nvPr/>
        </p:nvSpPr>
        <p:spPr>
          <a:xfrm>
            <a:off x="9248597" y="3881103"/>
            <a:ext cx="289936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200" dirty="0">
                <a:solidFill>
                  <a:srgbClr val="2C3D54"/>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200" dirty="0">
              <a:solidFill>
                <a:srgbClr val="2C3D54"/>
              </a:solidFill>
              <a:latin typeface="Cairo" panose="00000500000000000000" pitchFamily="2" charset="-78"/>
              <a:ea typeface="Open Sans" panose="020B0606030504020204" pitchFamily="34" charset="0"/>
              <a:cs typeface="Cairo" panose="00000500000000000000" pitchFamily="2" charset="-78"/>
            </a:endParaRPr>
          </a:p>
        </p:txBody>
      </p:sp>
      <p:grpSp>
        <p:nvGrpSpPr>
          <p:cNvPr id="59" name="Group 58">
            <a:extLst>
              <a:ext uri="{FF2B5EF4-FFF2-40B4-BE49-F238E27FC236}">
                <a16:creationId xmlns:a16="http://schemas.microsoft.com/office/drawing/2014/main" id="{30410EA2-352F-40B7-9E63-EA593B7E37F5}"/>
              </a:ext>
            </a:extLst>
          </p:cNvPr>
          <p:cNvGrpSpPr/>
          <p:nvPr/>
        </p:nvGrpSpPr>
        <p:grpSpPr>
          <a:xfrm flipH="1" flipV="1">
            <a:off x="2939800" y="5585562"/>
            <a:ext cx="2135946" cy="469360"/>
            <a:chOff x="7021483" y="328970"/>
            <a:chExt cx="2135946" cy="469360"/>
          </a:xfrm>
        </p:grpSpPr>
        <p:cxnSp>
          <p:nvCxnSpPr>
            <p:cNvPr id="60" name="Straight Connector 59">
              <a:extLst>
                <a:ext uri="{FF2B5EF4-FFF2-40B4-BE49-F238E27FC236}">
                  <a16:creationId xmlns:a16="http://schemas.microsoft.com/office/drawing/2014/main" id="{CFC183B6-5567-4D9F-ABBB-F98C237B1B23}"/>
                </a:ext>
              </a:extLst>
            </p:cNvPr>
            <p:cNvCxnSpPr/>
            <p:nvPr/>
          </p:nvCxnSpPr>
          <p:spPr>
            <a:xfrm flipV="1">
              <a:off x="7021483" y="340963"/>
              <a:ext cx="418838" cy="45736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84150CB-2D4B-4A5A-9137-F19EE1B1A155}"/>
                </a:ext>
              </a:extLst>
            </p:cNvPr>
            <p:cNvCxnSpPr>
              <a:cxnSpLocks/>
              <a:endCxn id="62" idx="1"/>
            </p:cNvCxnSpPr>
            <p:nvPr/>
          </p:nvCxnSpPr>
          <p:spPr>
            <a:xfrm flipV="1">
              <a:off x="7433779" y="328970"/>
              <a:ext cx="1723650" cy="101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4201C7C4-737E-4935-BE28-C7785774866B}"/>
              </a:ext>
            </a:extLst>
          </p:cNvPr>
          <p:cNvSpPr/>
          <p:nvPr/>
        </p:nvSpPr>
        <p:spPr>
          <a:xfrm flipH="1">
            <a:off x="40435" y="5454757"/>
            <a:ext cx="289936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200" dirty="0">
                <a:solidFill>
                  <a:srgbClr val="2C3D54"/>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200" dirty="0">
              <a:solidFill>
                <a:srgbClr val="2C3D54"/>
              </a:solidFill>
              <a:latin typeface="Cairo" panose="00000500000000000000" pitchFamily="2" charset="-78"/>
              <a:ea typeface="Open Sans" panose="020B0606030504020204" pitchFamily="34" charset="0"/>
              <a:cs typeface="Cairo" panose="00000500000000000000" pitchFamily="2" charset="-78"/>
            </a:endParaRPr>
          </a:p>
        </p:txBody>
      </p:sp>
      <p:cxnSp>
        <p:nvCxnSpPr>
          <p:cNvPr id="63" name="Straight Connector 62">
            <a:extLst>
              <a:ext uri="{FF2B5EF4-FFF2-40B4-BE49-F238E27FC236}">
                <a16:creationId xmlns:a16="http://schemas.microsoft.com/office/drawing/2014/main" id="{6FBE313A-6B52-4088-A2C8-5853C5A81528}"/>
              </a:ext>
            </a:extLst>
          </p:cNvPr>
          <p:cNvCxnSpPr>
            <a:cxnSpLocks/>
          </p:cNvCxnSpPr>
          <p:nvPr/>
        </p:nvCxnSpPr>
        <p:spPr>
          <a:xfrm flipH="1" flipV="1">
            <a:off x="2989776" y="4366188"/>
            <a:ext cx="249649"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B8E24E7-9008-47DE-9A0F-A3DF565B7C91}"/>
              </a:ext>
            </a:extLst>
          </p:cNvPr>
          <p:cNvSpPr/>
          <p:nvPr/>
        </p:nvSpPr>
        <p:spPr>
          <a:xfrm flipH="1">
            <a:off x="38179" y="3786405"/>
            <a:ext cx="289936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200" dirty="0">
                <a:solidFill>
                  <a:srgbClr val="2C3D54"/>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200" dirty="0">
              <a:solidFill>
                <a:srgbClr val="2C3D54"/>
              </a:solidFill>
              <a:latin typeface="Cairo" panose="00000500000000000000" pitchFamily="2" charset="-78"/>
              <a:ea typeface="Open Sans" panose="020B0606030504020204" pitchFamily="34" charset="0"/>
              <a:cs typeface="Cairo" panose="00000500000000000000" pitchFamily="2" charset="-78"/>
            </a:endParaRPr>
          </a:p>
        </p:txBody>
      </p:sp>
      <p:cxnSp>
        <p:nvCxnSpPr>
          <p:cNvPr id="66" name="Straight Connector 65">
            <a:extLst>
              <a:ext uri="{FF2B5EF4-FFF2-40B4-BE49-F238E27FC236}">
                <a16:creationId xmlns:a16="http://schemas.microsoft.com/office/drawing/2014/main" id="{90502380-3ED4-4481-B8AF-343F787A5973}"/>
              </a:ext>
            </a:extLst>
          </p:cNvPr>
          <p:cNvCxnSpPr>
            <a:cxnSpLocks/>
          </p:cNvCxnSpPr>
          <p:nvPr/>
        </p:nvCxnSpPr>
        <p:spPr>
          <a:xfrm flipH="1" flipV="1">
            <a:off x="3009093" y="2133185"/>
            <a:ext cx="230332"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5AC13878-E9E9-4D35-88F4-4B2180BB11A2}"/>
              </a:ext>
            </a:extLst>
          </p:cNvPr>
          <p:cNvSpPr/>
          <p:nvPr/>
        </p:nvSpPr>
        <p:spPr>
          <a:xfrm flipH="1">
            <a:off x="38179" y="1553402"/>
            <a:ext cx="289936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200" dirty="0">
                <a:solidFill>
                  <a:srgbClr val="2C3D54"/>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200" dirty="0">
              <a:solidFill>
                <a:srgbClr val="2C3D54"/>
              </a:solidFill>
              <a:latin typeface="Cairo" panose="00000500000000000000" pitchFamily="2" charset="-78"/>
              <a:ea typeface="Open Sans" panose="020B0606030504020204" pitchFamily="34" charset="0"/>
              <a:cs typeface="Cairo" panose="00000500000000000000" pitchFamily="2" charset="-78"/>
            </a:endParaRPr>
          </a:p>
        </p:txBody>
      </p:sp>
      <p:sp>
        <p:nvSpPr>
          <p:cNvPr id="45" name="Oval 44">
            <a:extLst>
              <a:ext uri="{FF2B5EF4-FFF2-40B4-BE49-F238E27FC236}">
                <a16:creationId xmlns:a16="http://schemas.microsoft.com/office/drawing/2014/main" id="{4646F7F1-8CF8-43DB-AD76-3496B3EF984B}"/>
              </a:ext>
            </a:extLst>
          </p:cNvPr>
          <p:cNvSpPr/>
          <p:nvPr/>
        </p:nvSpPr>
        <p:spPr>
          <a:xfrm>
            <a:off x="5872057" y="63120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28878A5A-3B13-490A-8994-BD67551018F3}"/>
              </a:ext>
            </a:extLst>
          </p:cNvPr>
          <p:cNvSpPr>
            <a:spLocks noGrp="1"/>
          </p:cNvSpPr>
          <p:nvPr>
            <p:ph type="sldNum" sz="quarter" idx="12"/>
          </p:nvPr>
        </p:nvSpPr>
        <p:spPr>
          <a:xfrm>
            <a:off x="5951566" y="6366744"/>
            <a:ext cx="288861" cy="338554"/>
          </a:xfrm>
        </p:spPr>
        <p:txBody>
          <a:bodyPr wrap="none">
            <a:spAutoFit/>
          </a:bodyPr>
          <a:lstStyle/>
          <a:p>
            <a:fld id="{55566DE6-6023-4F1B-83B8-5B1409609C05}" type="slidenum">
              <a:rPr lang="fr-FR" sz="1600" i="1" smtClean="0">
                <a:solidFill>
                  <a:srgbClr val="1B3A75"/>
                </a:solidFill>
              </a:rPr>
              <a:t>3</a:t>
            </a:fld>
            <a:endParaRPr lang="fr-FR" sz="1600" i="1" dirty="0">
              <a:solidFill>
                <a:srgbClr val="1B3A75"/>
              </a:solidFill>
            </a:endParaRPr>
          </a:p>
        </p:txBody>
      </p:sp>
    </p:spTree>
    <p:extLst>
      <p:ext uri="{BB962C8B-B14F-4D97-AF65-F5344CB8AC3E}">
        <p14:creationId xmlns:p14="http://schemas.microsoft.com/office/powerpoint/2010/main" val="4187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360"/>
                                          </p:val>
                                        </p:tav>
                                        <p:tav tm="100000">
                                          <p:val>
                                            <p:fltVal val="0"/>
                                          </p:val>
                                        </p:tav>
                                      </p:tavLst>
                                    </p:anim>
                                    <p:animEffect transition="in" filter="fade">
                                      <p:cBhvr>
                                        <p:cTn id="10" dur="1000"/>
                                        <p:tgtEl>
                                          <p:spTgt spid="2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360"/>
                                          </p:val>
                                        </p:tav>
                                        <p:tav tm="100000">
                                          <p:val>
                                            <p:fltVal val="0"/>
                                          </p:val>
                                        </p:tav>
                                      </p:tavLst>
                                    </p:anim>
                                    <p:animEffect transition="in" filter="fade">
                                      <p:cBhvr>
                                        <p:cTn id="16" dur="1000"/>
                                        <p:tgtEl>
                                          <p:spTgt spid="38"/>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1000" fill="hold"/>
                                        <p:tgtEl>
                                          <p:spTgt spid="73"/>
                                        </p:tgtEl>
                                        <p:attrNameLst>
                                          <p:attrName>ppt_w</p:attrName>
                                        </p:attrNameLst>
                                      </p:cBhvr>
                                      <p:tavLst>
                                        <p:tav tm="0">
                                          <p:val>
                                            <p:fltVal val="0"/>
                                          </p:val>
                                        </p:tav>
                                        <p:tav tm="100000">
                                          <p:val>
                                            <p:strVal val="#ppt_w"/>
                                          </p:val>
                                        </p:tav>
                                      </p:tavLst>
                                    </p:anim>
                                    <p:anim calcmode="lin" valueType="num">
                                      <p:cBhvr>
                                        <p:cTn id="20" dur="1000" fill="hold"/>
                                        <p:tgtEl>
                                          <p:spTgt spid="73"/>
                                        </p:tgtEl>
                                        <p:attrNameLst>
                                          <p:attrName>ppt_h</p:attrName>
                                        </p:attrNameLst>
                                      </p:cBhvr>
                                      <p:tavLst>
                                        <p:tav tm="0">
                                          <p:val>
                                            <p:fltVal val="0"/>
                                          </p:val>
                                        </p:tav>
                                        <p:tav tm="100000">
                                          <p:val>
                                            <p:strVal val="#ppt_h"/>
                                          </p:val>
                                        </p:tav>
                                      </p:tavLst>
                                    </p:anim>
                                    <p:anim calcmode="lin" valueType="num">
                                      <p:cBhvr>
                                        <p:cTn id="21" dur="1000" fill="hold"/>
                                        <p:tgtEl>
                                          <p:spTgt spid="73"/>
                                        </p:tgtEl>
                                        <p:attrNameLst>
                                          <p:attrName>style.rotation</p:attrName>
                                        </p:attrNameLst>
                                      </p:cBhvr>
                                      <p:tavLst>
                                        <p:tav tm="0">
                                          <p:val>
                                            <p:fltVal val="360"/>
                                          </p:val>
                                        </p:tav>
                                        <p:tav tm="100000">
                                          <p:val>
                                            <p:fltVal val="0"/>
                                          </p:val>
                                        </p:tav>
                                      </p:tavLst>
                                    </p:anim>
                                    <p:animEffect transition="in" filter="fade">
                                      <p:cBhvr>
                                        <p:cTn id="22" dur="1000"/>
                                        <p:tgtEl>
                                          <p:spTgt spid="73"/>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360"/>
                                          </p:val>
                                        </p:tav>
                                        <p:tav tm="100000">
                                          <p:val>
                                            <p:fltVal val="0"/>
                                          </p:val>
                                        </p:tav>
                                      </p:tavLst>
                                    </p:anim>
                                    <p:animEffect transition="in" filter="fade">
                                      <p:cBhvr>
                                        <p:cTn id="28" dur="1000"/>
                                        <p:tgtEl>
                                          <p:spTgt spid="7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1000" fill="hold"/>
                                        <p:tgtEl>
                                          <p:spTgt spid="58"/>
                                        </p:tgtEl>
                                        <p:attrNameLst>
                                          <p:attrName>ppt_w</p:attrName>
                                        </p:attrNameLst>
                                      </p:cBhvr>
                                      <p:tavLst>
                                        <p:tav tm="0">
                                          <p:val>
                                            <p:fltVal val="0"/>
                                          </p:val>
                                        </p:tav>
                                        <p:tav tm="100000">
                                          <p:val>
                                            <p:strVal val="#ppt_w"/>
                                          </p:val>
                                        </p:tav>
                                      </p:tavLst>
                                    </p:anim>
                                    <p:anim calcmode="lin" valueType="num">
                                      <p:cBhvr>
                                        <p:cTn id="32" dur="1000" fill="hold"/>
                                        <p:tgtEl>
                                          <p:spTgt spid="58"/>
                                        </p:tgtEl>
                                        <p:attrNameLst>
                                          <p:attrName>ppt_h</p:attrName>
                                        </p:attrNameLst>
                                      </p:cBhvr>
                                      <p:tavLst>
                                        <p:tav tm="0">
                                          <p:val>
                                            <p:fltVal val="0"/>
                                          </p:val>
                                        </p:tav>
                                        <p:tav tm="100000">
                                          <p:val>
                                            <p:strVal val="#ppt_h"/>
                                          </p:val>
                                        </p:tav>
                                      </p:tavLst>
                                    </p:anim>
                                    <p:anim calcmode="lin" valueType="num">
                                      <p:cBhvr>
                                        <p:cTn id="33" dur="1000" fill="hold"/>
                                        <p:tgtEl>
                                          <p:spTgt spid="58"/>
                                        </p:tgtEl>
                                        <p:attrNameLst>
                                          <p:attrName>style.rotation</p:attrName>
                                        </p:attrNameLst>
                                      </p:cBhvr>
                                      <p:tavLst>
                                        <p:tav tm="0">
                                          <p:val>
                                            <p:fltVal val="360"/>
                                          </p:val>
                                        </p:tav>
                                        <p:tav tm="100000">
                                          <p:val>
                                            <p:fltVal val="0"/>
                                          </p:val>
                                        </p:tav>
                                      </p:tavLst>
                                    </p:anim>
                                    <p:animEffect transition="in" filter="fade">
                                      <p:cBhvr>
                                        <p:cTn id="34" dur="1000"/>
                                        <p:tgtEl>
                                          <p:spTgt spid="58"/>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1000" fill="hold"/>
                                        <p:tgtEl>
                                          <p:spTgt spid="76"/>
                                        </p:tgtEl>
                                        <p:attrNameLst>
                                          <p:attrName>ppt_w</p:attrName>
                                        </p:attrNameLst>
                                      </p:cBhvr>
                                      <p:tavLst>
                                        <p:tav tm="0">
                                          <p:val>
                                            <p:fltVal val="0"/>
                                          </p:val>
                                        </p:tav>
                                        <p:tav tm="100000">
                                          <p:val>
                                            <p:strVal val="#ppt_w"/>
                                          </p:val>
                                        </p:tav>
                                      </p:tavLst>
                                    </p:anim>
                                    <p:anim calcmode="lin" valueType="num">
                                      <p:cBhvr>
                                        <p:cTn id="38" dur="1000" fill="hold"/>
                                        <p:tgtEl>
                                          <p:spTgt spid="76"/>
                                        </p:tgtEl>
                                        <p:attrNameLst>
                                          <p:attrName>ppt_h</p:attrName>
                                        </p:attrNameLst>
                                      </p:cBhvr>
                                      <p:tavLst>
                                        <p:tav tm="0">
                                          <p:val>
                                            <p:fltVal val="0"/>
                                          </p:val>
                                        </p:tav>
                                        <p:tav tm="100000">
                                          <p:val>
                                            <p:strVal val="#ppt_h"/>
                                          </p:val>
                                        </p:tav>
                                      </p:tavLst>
                                    </p:anim>
                                    <p:anim calcmode="lin" valueType="num">
                                      <p:cBhvr>
                                        <p:cTn id="39" dur="1000" fill="hold"/>
                                        <p:tgtEl>
                                          <p:spTgt spid="76"/>
                                        </p:tgtEl>
                                        <p:attrNameLst>
                                          <p:attrName>style.rotation</p:attrName>
                                        </p:attrNameLst>
                                      </p:cBhvr>
                                      <p:tavLst>
                                        <p:tav tm="0">
                                          <p:val>
                                            <p:fltVal val="360"/>
                                          </p:val>
                                        </p:tav>
                                        <p:tav tm="100000">
                                          <p:val>
                                            <p:fltVal val="0"/>
                                          </p:val>
                                        </p:tav>
                                      </p:tavLst>
                                    </p:anim>
                                    <p:animEffect transition="in" filter="fade">
                                      <p:cBhvr>
                                        <p:cTn id="40" dur="1000"/>
                                        <p:tgtEl>
                                          <p:spTgt spid="76"/>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50" presetClass="entr" presetSubtype="0" decel="100000" fill="hold" grpId="0" nodeType="withEffect">
                                  <p:stCondLst>
                                    <p:cond delay="500"/>
                                  </p:stCondLst>
                                  <p:childTnLst>
                                    <p:set>
                                      <p:cBhvr>
                                        <p:cTn id="66" dur="1" fill="hold">
                                          <p:stCondLst>
                                            <p:cond delay="0"/>
                                          </p:stCondLst>
                                        </p:cTn>
                                        <p:tgtEl>
                                          <p:spTgt spid="80"/>
                                        </p:tgtEl>
                                        <p:attrNameLst>
                                          <p:attrName>style.visibility</p:attrName>
                                        </p:attrNameLst>
                                      </p:cBhvr>
                                      <p:to>
                                        <p:strVal val="visible"/>
                                      </p:to>
                                    </p:set>
                                    <p:anim calcmode="lin" valueType="num">
                                      <p:cBhvr>
                                        <p:cTn id="67" dur="1000" fill="hold"/>
                                        <p:tgtEl>
                                          <p:spTgt spid="80"/>
                                        </p:tgtEl>
                                        <p:attrNameLst>
                                          <p:attrName>ppt_w</p:attrName>
                                        </p:attrNameLst>
                                      </p:cBhvr>
                                      <p:tavLst>
                                        <p:tav tm="0">
                                          <p:val>
                                            <p:strVal val="#ppt_w+.3"/>
                                          </p:val>
                                        </p:tav>
                                        <p:tav tm="100000">
                                          <p:val>
                                            <p:strVal val="#ppt_w"/>
                                          </p:val>
                                        </p:tav>
                                      </p:tavLst>
                                    </p:anim>
                                    <p:anim calcmode="lin" valueType="num">
                                      <p:cBhvr>
                                        <p:cTn id="68" dur="1000" fill="hold"/>
                                        <p:tgtEl>
                                          <p:spTgt spid="80"/>
                                        </p:tgtEl>
                                        <p:attrNameLst>
                                          <p:attrName>ppt_h</p:attrName>
                                        </p:attrNameLst>
                                      </p:cBhvr>
                                      <p:tavLst>
                                        <p:tav tm="0">
                                          <p:val>
                                            <p:strVal val="#ppt_h"/>
                                          </p:val>
                                        </p:tav>
                                        <p:tav tm="100000">
                                          <p:val>
                                            <p:strVal val="#ppt_h"/>
                                          </p:val>
                                        </p:tav>
                                      </p:tavLst>
                                    </p:anim>
                                    <p:animEffect transition="in" filter="fade">
                                      <p:cBhvr>
                                        <p:cTn id="69" dur="1000"/>
                                        <p:tgtEl>
                                          <p:spTgt spid="80"/>
                                        </p:tgtEl>
                                      </p:cBhvr>
                                    </p:animEffect>
                                  </p:childTnLst>
                                </p:cTn>
                              </p:par>
                              <p:par>
                                <p:cTn id="70" presetID="50" presetClass="entr" presetSubtype="0" decel="100000" fill="hold" grpId="0" nodeType="withEffect">
                                  <p:stCondLst>
                                    <p:cond delay="500"/>
                                  </p:stCondLst>
                                  <p:childTnLst>
                                    <p:set>
                                      <p:cBhvr>
                                        <p:cTn id="71" dur="1" fill="hold">
                                          <p:stCondLst>
                                            <p:cond delay="0"/>
                                          </p:stCondLst>
                                        </p:cTn>
                                        <p:tgtEl>
                                          <p:spTgt spid="81"/>
                                        </p:tgtEl>
                                        <p:attrNameLst>
                                          <p:attrName>style.visibility</p:attrName>
                                        </p:attrNameLst>
                                      </p:cBhvr>
                                      <p:to>
                                        <p:strVal val="visible"/>
                                      </p:to>
                                    </p:set>
                                    <p:anim calcmode="lin" valueType="num">
                                      <p:cBhvr>
                                        <p:cTn id="72" dur="1000" fill="hold"/>
                                        <p:tgtEl>
                                          <p:spTgt spid="81"/>
                                        </p:tgtEl>
                                        <p:attrNameLst>
                                          <p:attrName>ppt_w</p:attrName>
                                        </p:attrNameLst>
                                      </p:cBhvr>
                                      <p:tavLst>
                                        <p:tav tm="0">
                                          <p:val>
                                            <p:strVal val="#ppt_w+.3"/>
                                          </p:val>
                                        </p:tav>
                                        <p:tav tm="100000">
                                          <p:val>
                                            <p:strVal val="#ppt_w"/>
                                          </p:val>
                                        </p:tav>
                                      </p:tavLst>
                                    </p:anim>
                                    <p:anim calcmode="lin" valueType="num">
                                      <p:cBhvr>
                                        <p:cTn id="73" dur="1000" fill="hold"/>
                                        <p:tgtEl>
                                          <p:spTgt spid="81"/>
                                        </p:tgtEl>
                                        <p:attrNameLst>
                                          <p:attrName>ppt_h</p:attrName>
                                        </p:attrNameLst>
                                      </p:cBhvr>
                                      <p:tavLst>
                                        <p:tav tm="0">
                                          <p:val>
                                            <p:strVal val="#ppt_h"/>
                                          </p:val>
                                        </p:tav>
                                        <p:tav tm="100000">
                                          <p:val>
                                            <p:strVal val="#ppt_h"/>
                                          </p:val>
                                        </p:tav>
                                      </p:tavLst>
                                    </p:anim>
                                    <p:animEffect transition="in" filter="fade">
                                      <p:cBhvr>
                                        <p:cTn id="74" dur="1000"/>
                                        <p:tgtEl>
                                          <p:spTgt spid="81"/>
                                        </p:tgtEl>
                                      </p:cBhvr>
                                    </p:animEffect>
                                  </p:childTnLst>
                                </p:cTn>
                              </p:par>
                              <p:par>
                                <p:cTn id="75" presetID="50" presetClass="entr" presetSubtype="0" decel="100000" fill="hold" grpId="0" nodeType="withEffect">
                                  <p:stCondLst>
                                    <p:cond delay="500"/>
                                  </p:stCondLst>
                                  <p:childTnLst>
                                    <p:set>
                                      <p:cBhvr>
                                        <p:cTn id="76" dur="1" fill="hold">
                                          <p:stCondLst>
                                            <p:cond delay="0"/>
                                          </p:stCondLst>
                                        </p:cTn>
                                        <p:tgtEl>
                                          <p:spTgt spid="82"/>
                                        </p:tgtEl>
                                        <p:attrNameLst>
                                          <p:attrName>style.visibility</p:attrName>
                                        </p:attrNameLst>
                                      </p:cBhvr>
                                      <p:to>
                                        <p:strVal val="visible"/>
                                      </p:to>
                                    </p:set>
                                    <p:anim calcmode="lin" valueType="num">
                                      <p:cBhvr>
                                        <p:cTn id="77" dur="1000" fill="hold"/>
                                        <p:tgtEl>
                                          <p:spTgt spid="82"/>
                                        </p:tgtEl>
                                        <p:attrNameLst>
                                          <p:attrName>ppt_w</p:attrName>
                                        </p:attrNameLst>
                                      </p:cBhvr>
                                      <p:tavLst>
                                        <p:tav tm="0">
                                          <p:val>
                                            <p:strVal val="#ppt_w+.3"/>
                                          </p:val>
                                        </p:tav>
                                        <p:tav tm="100000">
                                          <p:val>
                                            <p:strVal val="#ppt_w"/>
                                          </p:val>
                                        </p:tav>
                                      </p:tavLst>
                                    </p:anim>
                                    <p:anim calcmode="lin" valueType="num">
                                      <p:cBhvr>
                                        <p:cTn id="78" dur="1000" fill="hold"/>
                                        <p:tgtEl>
                                          <p:spTgt spid="82"/>
                                        </p:tgtEl>
                                        <p:attrNameLst>
                                          <p:attrName>ppt_h</p:attrName>
                                        </p:attrNameLst>
                                      </p:cBhvr>
                                      <p:tavLst>
                                        <p:tav tm="0">
                                          <p:val>
                                            <p:strVal val="#ppt_h"/>
                                          </p:val>
                                        </p:tav>
                                        <p:tav tm="100000">
                                          <p:val>
                                            <p:strVal val="#ppt_h"/>
                                          </p:val>
                                        </p:tav>
                                      </p:tavLst>
                                    </p:anim>
                                    <p:animEffect transition="in" filter="fade">
                                      <p:cBhvr>
                                        <p:cTn id="79" dur="1000"/>
                                        <p:tgtEl>
                                          <p:spTgt spid="82"/>
                                        </p:tgtEl>
                                      </p:cBhvr>
                                    </p:animEffect>
                                  </p:childTnLst>
                                </p:cTn>
                              </p:par>
                              <p:par>
                                <p:cTn id="80" presetID="50" presetClass="entr" presetSubtype="0" decel="100000" fill="hold" grpId="0" nodeType="withEffect">
                                  <p:stCondLst>
                                    <p:cond delay="500"/>
                                  </p:stCondLst>
                                  <p:childTnLst>
                                    <p:set>
                                      <p:cBhvr>
                                        <p:cTn id="81" dur="1" fill="hold">
                                          <p:stCondLst>
                                            <p:cond delay="0"/>
                                          </p:stCondLst>
                                        </p:cTn>
                                        <p:tgtEl>
                                          <p:spTgt spid="83"/>
                                        </p:tgtEl>
                                        <p:attrNameLst>
                                          <p:attrName>style.visibility</p:attrName>
                                        </p:attrNameLst>
                                      </p:cBhvr>
                                      <p:to>
                                        <p:strVal val="visible"/>
                                      </p:to>
                                    </p:set>
                                    <p:anim calcmode="lin" valueType="num">
                                      <p:cBhvr>
                                        <p:cTn id="82" dur="1000" fill="hold"/>
                                        <p:tgtEl>
                                          <p:spTgt spid="83"/>
                                        </p:tgtEl>
                                        <p:attrNameLst>
                                          <p:attrName>ppt_w</p:attrName>
                                        </p:attrNameLst>
                                      </p:cBhvr>
                                      <p:tavLst>
                                        <p:tav tm="0">
                                          <p:val>
                                            <p:strVal val="#ppt_w+.3"/>
                                          </p:val>
                                        </p:tav>
                                        <p:tav tm="100000">
                                          <p:val>
                                            <p:strVal val="#ppt_w"/>
                                          </p:val>
                                        </p:tav>
                                      </p:tavLst>
                                    </p:anim>
                                    <p:anim calcmode="lin" valueType="num">
                                      <p:cBhvr>
                                        <p:cTn id="83" dur="1000" fill="hold"/>
                                        <p:tgtEl>
                                          <p:spTgt spid="83"/>
                                        </p:tgtEl>
                                        <p:attrNameLst>
                                          <p:attrName>ppt_h</p:attrName>
                                        </p:attrNameLst>
                                      </p:cBhvr>
                                      <p:tavLst>
                                        <p:tav tm="0">
                                          <p:val>
                                            <p:strVal val="#ppt_h"/>
                                          </p:val>
                                        </p:tav>
                                        <p:tav tm="100000">
                                          <p:val>
                                            <p:strVal val="#ppt_h"/>
                                          </p:val>
                                        </p:tav>
                                      </p:tavLst>
                                    </p:anim>
                                    <p:animEffect transition="in" filter="fade">
                                      <p:cBhvr>
                                        <p:cTn id="84" dur="1000"/>
                                        <p:tgtEl>
                                          <p:spTgt spid="83"/>
                                        </p:tgtEl>
                                      </p:cBhvr>
                                    </p:animEffect>
                                  </p:childTnLst>
                                </p:cTn>
                              </p:par>
                              <p:par>
                                <p:cTn id="85" presetID="50" presetClass="entr" presetSubtype="0" decel="100000" fill="hold" grpId="0" nodeType="withEffect">
                                  <p:stCondLst>
                                    <p:cond delay="500"/>
                                  </p:stCondLst>
                                  <p:childTnLst>
                                    <p:set>
                                      <p:cBhvr>
                                        <p:cTn id="86" dur="1" fill="hold">
                                          <p:stCondLst>
                                            <p:cond delay="0"/>
                                          </p:stCondLst>
                                        </p:cTn>
                                        <p:tgtEl>
                                          <p:spTgt spid="84"/>
                                        </p:tgtEl>
                                        <p:attrNameLst>
                                          <p:attrName>style.visibility</p:attrName>
                                        </p:attrNameLst>
                                      </p:cBhvr>
                                      <p:to>
                                        <p:strVal val="visible"/>
                                      </p:to>
                                    </p:set>
                                    <p:anim calcmode="lin" valueType="num">
                                      <p:cBhvr>
                                        <p:cTn id="87" dur="1000" fill="hold"/>
                                        <p:tgtEl>
                                          <p:spTgt spid="84"/>
                                        </p:tgtEl>
                                        <p:attrNameLst>
                                          <p:attrName>ppt_w</p:attrName>
                                        </p:attrNameLst>
                                      </p:cBhvr>
                                      <p:tavLst>
                                        <p:tav tm="0">
                                          <p:val>
                                            <p:strVal val="#ppt_w+.3"/>
                                          </p:val>
                                        </p:tav>
                                        <p:tav tm="100000">
                                          <p:val>
                                            <p:strVal val="#ppt_w"/>
                                          </p:val>
                                        </p:tav>
                                      </p:tavLst>
                                    </p:anim>
                                    <p:anim calcmode="lin" valueType="num">
                                      <p:cBhvr>
                                        <p:cTn id="88" dur="1000" fill="hold"/>
                                        <p:tgtEl>
                                          <p:spTgt spid="84"/>
                                        </p:tgtEl>
                                        <p:attrNameLst>
                                          <p:attrName>ppt_h</p:attrName>
                                        </p:attrNameLst>
                                      </p:cBhvr>
                                      <p:tavLst>
                                        <p:tav tm="0">
                                          <p:val>
                                            <p:strVal val="#ppt_h"/>
                                          </p:val>
                                        </p:tav>
                                        <p:tav tm="100000">
                                          <p:val>
                                            <p:strVal val="#ppt_h"/>
                                          </p:val>
                                        </p:tav>
                                      </p:tavLst>
                                    </p:anim>
                                    <p:animEffect transition="in" filter="fade">
                                      <p:cBhvr>
                                        <p:cTn id="89" dur="1000"/>
                                        <p:tgtEl>
                                          <p:spTgt spid="84"/>
                                        </p:tgtEl>
                                      </p:cBhvr>
                                    </p:animEffect>
                                  </p:childTnLst>
                                </p:cTn>
                              </p:par>
                              <p:par>
                                <p:cTn id="90" presetID="50" presetClass="entr" presetSubtype="0" decel="100000" fill="hold" grpId="0" nodeType="withEffect">
                                  <p:stCondLst>
                                    <p:cond delay="500"/>
                                  </p:stCondLst>
                                  <p:childTnLst>
                                    <p:set>
                                      <p:cBhvr>
                                        <p:cTn id="91" dur="1" fill="hold">
                                          <p:stCondLst>
                                            <p:cond delay="0"/>
                                          </p:stCondLst>
                                        </p:cTn>
                                        <p:tgtEl>
                                          <p:spTgt spid="85"/>
                                        </p:tgtEl>
                                        <p:attrNameLst>
                                          <p:attrName>style.visibility</p:attrName>
                                        </p:attrNameLst>
                                      </p:cBhvr>
                                      <p:to>
                                        <p:strVal val="visible"/>
                                      </p:to>
                                    </p:set>
                                    <p:anim calcmode="lin" valueType="num">
                                      <p:cBhvr>
                                        <p:cTn id="92" dur="1000" fill="hold"/>
                                        <p:tgtEl>
                                          <p:spTgt spid="85"/>
                                        </p:tgtEl>
                                        <p:attrNameLst>
                                          <p:attrName>ppt_w</p:attrName>
                                        </p:attrNameLst>
                                      </p:cBhvr>
                                      <p:tavLst>
                                        <p:tav tm="0">
                                          <p:val>
                                            <p:strVal val="#ppt_w+.3"/>
                                          </p:val>
                                        </p:tav>
                                        <p:tav tm="100000">
                                          <p:val>
                                            <p:strVal val="#ppt_w"/>
                                          </p:val>
                                        </p:tav>
                                      </p:tavLst>
                                    </p:anim>
                                    <p:anim calcmode="lin" valueType="num">
                                      <p:cBhvr>
                                        <p:cTn id="93" dur="1000" fill="hold"/>
                                        <p:tgtEl>
                                          <p:spTgt spid="85"/>
                                        </p:tgtEl>
                                        <p:attrNameLst>
                                          <p:attrName>ppt_h</p:attrName>
                                        </p:attrNameLst>
                                      </p:cBhvr>
                                      <p:tavLst>
                                        <p:tav tm="0">
                                          <p:val>
                                            <p:strVal val="#ppt_h"/>
                                          </p:val>
                                        </p:tav>
                                        <p:tav tm="100000">
                                          <p:val>
                                            <p:strVal val="#ppt_h"/>
                                          </p:val>
                                        </p:tav>
                                      </p:tavLst>
                                    </p:anim>
                                    <p:animEffect transition="in" filter="fade">
                                      <p:cBhvr>
                                        <p:cTn id="94" dur="1000"/>
                                        <p:tgtEl>
                                          <p:spTgt spid="85"/>
                                        </p:tgtEl>
                                      </p:cBhvr>
                                    </p:animEffect>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fade">
                                      <p:cBhvr>
                                        <p:cTn id="116" dur="1000"/>
                                        <p:tgtEl>
                                          <p:spTgt spid="79"/>
                                        </p:tgtEl>
                                      </p:cBhvr>
                                    </p:animEffect>
                                    <p:anim calcmode="lin" valueType="num">
                                      <p:cBhvr>
                                        <p:cTn id="117" dur="1000" fill="hold"/>
                                        <p:tgtEl>
                                          <p:spTgt spid="79"/>
                                        </p:tgtEl>
                                        <p:attrNameLst>
                                          <p:attrName>ppt_x</p:attrName>
                                        </p:attrNameLst>
                                      </p:cBhvr>
                                      <p:tavLst>
                                        <p:tav tm="0">
                                          <p:val>
                                            <p:strVal val="#ppt_x"/>
                                          </p:val>
                                        </p:tav>
                                        <p:tav tm="100000">
                                          <p:val>
                                            <p:strVal val="#ppt_x"/>
                                          </p:val>
                                        </p:tav>
                                      </p:tavLst>
                                    </p:anim>
                                    <p:anim calcmode="lin" valueType="num">
                                      <p:cBhvr>
                                        <p:cTn id="118" dur="1000" fill="hold"/>
                                        <p:tgtEl>
                                          <p:spTgt spid="79"/>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1000"/>
                                        <p:tgtEl>
                                          <p:spTgt spid="12"/>
                                        </p:tgtEl>
                                      </p:cBhvr>
                                    </p:animEffect>
                                    <p:anim calcmode="lin" valueType="num">
                                      <p:cBhvr>
                                        <p:cTn id="122" dur="1000" fill="hold"/>
                                        <p:tgtEl>
                                          <p:spTgt spid="12"/>
                                        </p:tgtEl>
                                        <p:attrNameLst>
                                          <p:attrName>ppt_x</p:attrName>
                                        </p:attrNameLst>
                                      </p:cBhvr>
                                      <p:tavLst>
                                        <p:tav tm="0">
                                          <p:val>
                                            <p:strVal val="#ppt_x"/>
                                          </p:val>
                                        </p:tav>
                                        <p:tav tm="100000">
                                          <p:val>
                                            <p:strVal val="#ppt_x"/>
                                          </p:val>
                                        </p:tav>
                                      </p:tavLst>
                                    </p:anim>
                                    <p:anim calcmode="lin" valueType="num">
                                      <p:cBhvr>
                                        <p:cTn id="123" dur="1000" fill="hold"/>
                                        <p:tgtEl>
                                          <p:spTgt spid="12"/>
                                        </p:tgtEl>
                                        <p:attrNameLst>
                                          <p:attrName>ppt_y</p:attrName>
                                        </p:attrNameLst>
                                      </p:cBhvr>
                                      <p:tavLst>
                                        <p:tav tm="0">
                                          <p:val>
                                            <p:strVal val="#ppt_y+.1"/>
                                          </p:val>
                                        </p:tav>
                                        <p:tav tm="100000">
                                          <p:val>
                                            <p:strVal val="#ppt_y"/>
                                          </p:val>
                                        </p:tav>
                                      </p:tavLst>
                                    </p:anim>
                                  </p:childTnLst>
                                </p:cTn>
                              </p:par>
                            </p:childTnLst>
                          </p:cTn>
                        </p:par>
                        <p:par>
                          <p:cTn id="124" fill="hold">
                            <p:stCondLst>
                              <p:cond delay="6000"/>
                            </p:stCondLst>
                            <p:childTnLst>
                              <p:par>
                                <p:cTn id="125" presetID="2" presetClass="entr" presetSubtype="2" fill="hold" nodeType="after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500" fill="hold"/>
                                        <p:tgtEl>
                                          <p:spTgt spid="7"/>
                                        </p:tgtEl>
                                        <p:attrNameLst>
                                          <p:attrName>ppt_x</p:attrName>
                                        </p:attrNameLst>
                                      </p:cBhvr>
                                      <p:tavLst>
                                        <p:tav tm="0">
                                          <p:val>
                                            <p:strVal val="1+#ppt_w/2"/>
                                          </p:val>
                                        </p:tav>
                                        <p:tav tm="100000">
                                          <p:val>
                                            <p:strVal val="#ppt_x"/>
                                          </p:val>
                                        </p:tav>
                                      </p:tavLst>
                                    </p:anim>
                                    <p:anim calcmode="lin" valueType="num">
                                      <p:cBhvr additive="base">
                                        <p:cTn id="128" dur="500" fill="hold"/>
                                        <p:tgtEl>
                                          <p:spTgt spid="7"/>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 calcmode="lin" valueType="num">
                                      <p:cBhvr additive="base">
                                        <p:cTn id="131" dur="500" fill="hold"/>
                                        <p:tgtEl>
                                          <p:spTgt spid="40"/>
                                        </p:tgtEl>
                                        <p:attrNameLst>
                                          <p:attrName>ppt_x</p:attrName>
                                        </p:attrNameLst>
                                      </p:cBhvr>
                                      <p:tavLst>
                                        <p:tav tm="0">
                                          <p:val>
                                            <p:strVal val="1+#ppt_w/2"/>
                                          </p:val>
                                        </p:tav>
                                        <p:tav tm="100000">
                                          <p:val>
                                            <p:strVal val="#ppt_x"/>
                                          </p:val>
                                        </p:tav>
                                      </p:tavLst>
                                    </p:anim>
                                    <p:anim calcmode="lin" valueType="num">
                                      <p:cBhvr additive="base">
                                        <p:cTn id="132" dur="500" fill="hold"/>
                                        <p:tgtEl>
                                          <p:spTgt spid="40"/>
                                        </p:tgtEl>
                                        <p:attrNameLst>
                                          <p:attrName>ppt_y</p:attrName>
                                        </p:attrNameLst>
                                      </p:cBhvr>
                                      <p:tavLst>
                                        <p:tav tm="0">
                                          <p:val>
                                            <p:strVal val="#ppt_y"/>
                                          </p:val>
                                        </p:tav>
                                        <p:tav tm="100000">
                                          <p:val>
                                            <p:strVal val="#ppt_y"/>
                                          </p:val>
                                        </p:tav>
                                      </p:tavLst>
                                    </p:anim>
                                  </p:childTnLst>
                                </p:cTn>
                              </p:par>
                            </p:childTnLst>
                          </p:cTn>
                        </p:par>
                        <p:par>
                          <p:cTn id="133" fill="hold">
                            <p:stCondLst>
                              <p:cond delay="6500"/>
                            </p:stCondLst>
                            <p:childTnLst>
                              <p:par>
                                <p:cTn id="134" presetID="2" presetClass="entr" presetSubtype="2" fill="hold" grpId="0" nodeType="after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additive="base">
                                        <p:cTn id="136" dur="500" fill="hold"/>
                                        <p:tgtEl>
                                          <p:spTgt spid="44"/>
                                        </p:tgtEl>
                                        <p:attrNameLst>
                                          <p:attrName>ppt_x</p:attrName>
                                        </p:attrNameLst>
                                      </p:cBhvr>
                                      <p:tavLst>
                                        <p:tav tm="0">
                                          <p:val>
                                            <p:strVal val="1+#ppt_w/2"/>
                                          </p:val>
                                        </p:tav>
                                        <p:tav tm="100000">
                                          <p:val>
                                            <p:strVal val="#ppt_x"/>
                                          </p:val>
                                        </p:tav>
                                      </p:tavLst>
                                    </p:anim>
                                    <p:anim calcmode="lin" valueType="num">
                                      <p:cBhvr additive="base">
                                        <p:cTn id="137" dur="500" fill="hold"/>
                                        <p:tgtEl>
                                          <p:spTgt spid="44"/>
                                        </p:tgtEl>
                                        <p:attrNameLst>
                                          <p:attrName>ppt_y</p:attrName>
                                        </p:attrNameLst>
                                      </p:cBhvr>
                                      <p:tavLst>
                                        <p:tav tm="0">
                                          <p:val>
                                            <p:strVal val="#ppt_y"/>
                                          </p:val>
                                        </p:tav>
                                        <p:tav tm="100000">
                                          <p:val>
                                            <p:strVal val="#ppt_y"/>
                                          </p:val>
                                        </p:tav>
                                      </p:tavLst>
                                    </p:anim>
                                  </p:childTnLst>
                                </p:cTn>
                              </p:par>
                              <p:par>
                                <p:cTn id="138" presetID="2" presetClass="entr" presetSubtype="2" fill="hold" nodeType="withEffect">
                                  <p:stCondLst>
                                    <p:cond delay="0"/>
                                  </p:stCondLst>
                                  <p:childTnLst>
                                    <p:set>
                                      <p:cBhvr>
                                        <p:cTn id="139" dur="1" fill="hold">
                                          <p:stCondLst>
                                            <p:cond delay="0"/>
                                          </p:stCondLst>
                                        </p:cTn>
                                        <p:tgtEl>
                                          <p:spTgt spid="43"/>
                                        </p:tgtEl>
                                        <p:attrNameLst>
                                          <p:attrName>style.visibility</p:attrName>
                                        </p:attrNameLst>
                                      </p:cBhvr>
                                      <p:to>
                                        <p:strVal val="visible"/>
                                      </p:to>
                                    </p:set>
                                    <p:anim calcmode="lin" valueType="num">
                                      <p:cBhvr additive="base">
                                        <p:cTn id="140" dur="500" fill="hold"/>
                                        <p:tgtEl>
                                          <p:spTgt spid="43"/>
                                        </p:tgtEl>
                                        <p:attrNameLst>
                                          <p:attrName>ppt_x</p:attrName>
                                        </p:attrNameLst>
                                      </p:cBhvr>
                                      <p:tavLst>
                                        <p:tav tm="0">
                                          <p:val>
                                            <p:strVal val="1+#ppt_w/2"/>
                                          </p:val>
                                        </p:tav>
                                        <p:tav tm="100000">
                                          <p:val>
                                            <p:strVal val="#ppt_x"/>
                                          </p:val>
                                        </p:tav>
                                      </p:tavLst>
                                    </p:anim>
                                    <p:anim calcmode="lin" valueType="num">
                                      <p:cBhvr additive="base">
                                        <p:cTn id="141" dur="500" fill="hold"/>
                                        <p:tgtEl>
                                          <p:spTgt spid="43"/>
                                        </p:tgtEl>
                                        <p:attrNameLst>
                                          <p:attrName>ppt_y</p:attrName>
                                        </p:attrNameLst>
                                      </p:cBhvr>
                                      <p:tavLst>
                                        <p:tav tm="0">
                                          <p:val>
                                            <p:strVal val="#ppt_y"/>
                                          </p:val>
                                        </p:tav>
                                        <p:tav tm="100000">
                                          <p:val>
                                            <p:strVal val="#ppt_y"/>
                                          </p:val>
                                        </p:tav>
                                      </p:tavLst>
                                    </p:anim>
                                  </p:childTnLst>
                                </p:cTn>
                              </p:par>
                            </p:childTnLst>
                          </p:cTn>
                        </p:par>
                        <p:par>
                          <p:cTn id="142" fill="hold">
                            <p:stCondLst>
                              <p:cond delay="7000"/>
                            </p:stCondLst>
                            <p:childTnLst>
                              <p:par>
                                <p:cTn id="143" presetID="2" presetClass="entr" presetSubtype="2" fill="hold" grpId="0" nodeType="afterEffect">
                                  <p:stCondLst>
                                    <p:cond delay="0"/>
                                  </p:stCondLst>
                                  <p:childTnLst>
                                    <p:set>
                                      <p:cBhvr>
                                        <p:cTn id="144" dur="1" fill="hold">
                                          <p:stCondLst>
                                            <p:cond delay="0"/>
                                          </p:stCondLst>
                                        </p:cTn>
                                        <p:tgtEl>
                                          <p:spTgt spid="48"/>
                                        </p:tgtEl>
                                        <p:attrNameLst>
                                          <p:attrName>style.visibility</p:attrName>
                                        </p:attrNameLst>
                                      </p:cBhvr>
                                      <p:to>
                                        <p:strVal val="visible"/>
                                      </p:to>
                                    </p:set>
                                    <p:anim calcmode="lin" valueType="num">
                                      <p:cBhvr additive="base">
                                        <p:cTn id="145" dur="500" fill="hold"/>
                                        <p:tgtEl>
                                          <p:spTgt spid="48"/>
                                        </p:tgtEl>
                                        <p:attrNameLst>
                                          <p:attrName>ppt_x</p:attrName>
                                        </p:attrNameLst>
                                      </p:cBhvr>
                                      <p:tavLst>
                                        <p:tav tm="0">
                                          <p:val>
                                            <p:strVal val="1+#ppt_w/2"/>
                                          </p:val>
                                        </p:tav>
                                        <p:tav tm="100000">
                                          <p:val>
                                            <p:strVal val="#ppt_x"/>
                                          </p:val>
                                        </p:tav>
                                      </p:tavLst>
                                    </p:anim>
                                    <p:anim calcmode="lin" valueType="num">
                                      <p:cBhvr additive="base">
                                        <p:cTn id="146" dur="500" fill="hold"/>
                                        <p:tgtEl>
                                          <p:spTgt spid="48"/>
                                        </p:tgtEl>
                                        <p:attrNameLst>
                                          <p:attrName>ppt_y</p:attrName>
                                        </p:attrNameLst>
                                      </p:cBhvr>
                                      <p:tavLst>
                                        <p:tav tm="0">
                                          <p:val>
                                            <p:strVal val="#ppt_y"/>
                                          </p:val>
                                        </p:tav>
                                        <p:tav tm="100000">
                                          <p:val>
                                            <p:strVal val="#ppt_y"/>
                                          </p:val>
                                        </p:tav>
                                      </p:tavLst>
                                    </p:anim>
                                  </p:childTnLst>
                                </p:cTn>
                              </p:par>
                              <p:par>
                                <p:cTn id="147" presetID="2" presetClass="entr" presetSubtype="2" fill="hold" nodeType="with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additive="base">
                                        <p:cTn id="149" dur="500" fill="hold"/>
                                        <p:tgtEl>
                                          <p:spTgt spid="47"/>
                                        </p:tgtEl>
                                        <p:attrNameLst>
                                          <p:attrName>ppt_x</p:attrName>
                                        </p:attrNameLst>
                                      </p:cBhvr>
                                      <p:tavLst>
                                        <p:tav tm="0">
                                          <p:val>
                                            <p:strVal val="1+#ppt_w/2"/>
                                          </p:val>
                                        </p:tav>
                                        <p:tav tm="100000">
                                          <p:val>
                                            <p:strVal val="#ppt_x"/>
                                          </p:val>
                                        </p:tav>
                                      </p:tavLst>
                                    </p:anim>
                                    <p:anim calcmode="lin" valueType="num">
                                      <p:cBhvr additive="base">
                                        <p:cTn id="150" dur="500" fill="hold"/>
                                        <p:tgtEl>
                                          <p:spTgt spid="47"/>
                                        </p:tgtEl>
                                        <p:attrNameLst>
                                          <p:attrName>ppt_y</p:attrName>
                                        </p:attrNameLst>
                                      </p:cBhvr>
                                      <p:tavLst>
                                        <p:tav tm="0">
                                          <p:val>
                                            <p:strVal val="#ppt_y"/>
                                          </p:val>
                                        </p:tav>
                                        <p:tav tm="100000">
                                          <p:val>
                                            <p:strVal val="#ppt_y"/>
                                          </p:val>
                                        </p:tav>
                                      </p:tavLst>
                                    </p:anim>
                                  </p:childTnLst>
                                </p:cTn>
                              </p:par>
                            </p:childTnLst>
                          </p:cTn>
                        </p:par>
                        <p:par>
                          <p:cTn id="151" fill="hold">
                            <p:stCondLst>
                              <p:cond delay="7500"/>
                            </p:stCondLst>
                            <p:childTnLst>
                              <p:par>
                                <p:cTn id="152" presetID="2" presetClass="entr" presetSubtype="8" fill="hold" nodeType="afterEffect">
                                  <p:stCondLst>
                                    <p:cond delay="0"/>
                                  </p:stCondLst>
                                  <p:childTnLst>
                                    <p:set>
                                      <p:cBhvr>
                                        <p:cTn id="153" dur="1" fill="hold">
                                          <p:stCondLst>
                                            <p:cond delay="0"/>
                                          </p:stCondLst>
                                        </p:cTn>
                                        <p:tgtEl>
                                          <p:spTgt spid="59"/>
                                        </p:tgtEl>
                                        <p:attrNameLst>
                                          <p:attrName>style.visibility</p:attrName>
                                        </p:attrNameLst>
                                      </p:cBhvr>
                                      <p:to>
                                        <p:strVal val="visible"/>
                                      </p:to>
                                    </p:set>
                                    <p:anim calcmode="lin" valueType="num">
                                      <p:cBhvr additive="base">
                                        <p:cTn id="154" dur="500" fill="hold"/>
                                        <p:tgtEl>
                                          <p:spTgt spid="59"/>
                                        </p:tgtEl>
                                        <p:attrNameLst>
                                          <p:attrName>ppt_x</p:attrName>
                                        </p:attrNameLst>
                                      </p:cBhvr>
                                      <p:tavLst>
                                        <p:tav tm="0">
                                          <p:val>
                                            <p:strVal val="0-#ppt_w/2"/>
                                          </p:val>
                                        </p:tav>
                                        <p:tav tm="100000">
                                          <p:val>
                                            <p:strVal val="#ppt_x"/>
                                          </p:val>
                                        </p:tav>
                                      </p:tavLst>
                                    </p:anim>
                                    <p:anim calcmode="lin" valueType="num">
                                      <p:cBhvr additive="base">
                                        <p:cTn id="155" dur="500" fill="hold"/>
                                        <p:tgtEl>
                                          <p:spTgt spid="59"/>
                                        </p:tgtEl>
                                        <p:attrNameLst>
                                          <p:attrName>ppt_y</p:attrName>
                                        </p:attrNameLst>
                                      </p:cBhvr>
                                      <p:tavLst>
                                        <p:tav tm="0">
                                          <p:val>
                                            <p:strVal val="#ppt_y"/>
                                          </p:val>
                                        </p:tav>
                                        <p:tav tm="100000">
                                          <p:val>
                                            <p:strVal val="#ppt_y"/>
                                          </p:val>
                                        </p:tav>
                                      </p:tavLst>
                                    </p:anim>
                                  </p:childTnLst>
                                </p:cTn>
                              </p:par>
                              <p:par>
                                <p:cTn id="156" presetID="2" presetClass="entr" presetSubtype="8" fill="hold" grpId="0" nodeType="withEffect">
                                  <p:stCondLst>
                                    <p:cond delay="0"/>
                                  </p:stCondLst>
                                  <p:childTnLst>
                                    <p:set>
                                      <p:cBhvr>
                                        <p:cTn id="157" dur="1" fill="hold">
                                          <p:stCondLst>
                                            <p:cond delay="0"/>
                                          </p:stCondLst>
                                        </p:cTn>
                                        <p:tgtEl>
                                          <p:spTgt spid="62"/>
                                        </p:tgtEl>
                                        <p:attrNameLst>
                                          <p:attrName>style.visibility</p:attrName>
                                        </p:attrNameLst>
                                      </p:cBhvr>
                                      <p:to>
                                        <p:strVal val="visible"/>
                                      </p:to>
                                    </p:set>
                                    <p:anim calcmode="lin" valueType="num">
                                      <p:cBhvr additive="base">
                                        <p:cTn id="158" dur="500" fill="hold"/>
                                        <p:tgtEl>
                                          <p:spTgt spid="62"/>
                                        </p:tgtEl>
                                        <p:attrNameLst>
                                          <p:attrName>ppt_x</p:attrName>
                                        </p:attrNameLst>
                                      </p:cBhvr>
                                      <p:tavLst>
                                        <p:tav tm="0">
                                          <p:val>
                                            <p:strVal val="0-#ppt_w/2"/>
                                          </p:val>
                                        </p:tav>
                                        <p:tav tm="100000">
                                          <p:val>
                                            <p:strVal val="#ppt_x"/>
                                          </p:val>
                                        </p:tav>
                                      </p:tavLst>
                                    </p:anim>
                                    <p:anim calcmode="lin" valueType="num">
                                      <p:cBhvr additive="base">
                                        <p:cTn id="159" dur="500" fill="hold"/>
                                        <p:tgtEl>
                                          <p:spTgt spid="62"/>
                                        </p:tgtEl>
                                        <p:attrNameLst>
                                          <p:attrName>ppt_y</p:attrName>
                                        </p:attrNameLst>
                                      </p:cBhvr>
                                      <p:tavLst>
                                        <p:tav tm="0">
                                          <p:val>
                                            <p:strVal val="#ppt_y"/>
                                          </p:val>
                                        </p:tav>
                                        <p:tav tm="100000">
                                          <p:val>
                                            <p:strVal val="#ppt_y"/>
                                          </p:val>
                                        </p:tav>
                                      </p:tavLst>
                                    </p:anim>
                                  </p:childTnLst>
                                </p:cTn>
                              </p:par>
                            </p:childTnLst>
                          </p:cTn>
                        </p:par>
                        <p:par>
                          <p:cTn id="160" fill="hold">
                            <p:stCondLst>
                              <p:cond delay="8000"/>
                            </p:stCondLst>
                            <p:childTnLst>
                              <p:par>
                                <p:cTn id="161" presetID="2" presetClass="entr" presetSubtype="8" fill="hold" grpId="0" nodeType="afterEffect">
                                  <p:stCondLst>
                                    <p:cond delay="0"/>
                                  </p:stCondLst>
                                  <p:childTnLst>
                                    <p:set>
                                      <p:cBhvr>
                                        <p:cTn id="162" dur="1" fill="hold">
                                          <p:stCondLst>
                                            <p:cond delay="0"/>
                                          </p:stCondLst>
                                        </p:cTn>
                                        <p:tgtEl>
                                          <p:spTgt spid="65"/>
                                        </p:tgtEl>
                                        <p:attrNameLst>
                                          <p:attrName>style.visibility</p:attrName>
                                        </p:attrNameLst>
                                      </p:cBhvr>
                                      <p:to>
                                        <p:strVal val="visible"/>
                                      </p:to>
                                    </p:set>
                                    <p:anim calcmode="lin" valueType="num">
                                      <p:cBhvr additive="base">
                                        <p:cTn id="163" dur="500" fill="hold"/>
                                        <p:tgtEl>
                                          <p:spTgt spid="65"/>
                                        </p:tgtEl>
                                        <p:attrNameLst>
                                          <p:attrName>ppt_x</p:attrName>
                                        </p:attrNameLst>
                                      </p:cBhvr>
                                      <p:tavLst>
                                        <p:tav tm="0">
                                          <p:val>
                                            <p:strVal val="0-#ppt_w/2"/>
                                          </p:val>
                                        </p:tav>
                                        <p:tav tm="100000">
                                          <p:val>
                                            <p:strVal val="#ppt_x"/>
                                          </p:val>
                                        </p:tav>
                                      </p:tavLst>
                                    </p:anim>
                                    <p:anim calcmode="lin" valueType="num">
                                      <p:cBhvr additive="base">
                                        <p:cTn id="164" dur="500" fill="hold"/>
                                        <p:tgtEl>
                                          <p:spTgt spid="65"/>
                                        </p:tgtEl>
                                        <p:attrNameLst>
                                          <p:attrName>ppt_y</p:attrName>
                                        </p:attrNameLst>
                                      </p:cBhvr>
                                      <p:tavLst>
                                        <p:tav tm="0">
                                          <p:val>
                                            <p:strVal val="#ppt_y"/>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63"/>
                                        </p:tgtEl>
                                        <p:attrNameLst>
                                          <p:attrName>style.visibility</p:attrName>
                                        </p:attrNameLst>
                                      </p:cBhvr>
                                      <p:to>
                                        <p:strVal val="visible"/>
                                      </p:to>
                                    </p:set>
                                    <p:anim calcmode="lin" valueType="num">
                                      <p:cBhvr additive="base">
                                        <p:cTn id="167" dur="500" fill="hold"/>
                                        <p:tgtEl>
                                          <p:spTgt spid="63"/>
                                        </p:tgtEl>
                                        <p:attrNameLst>
                                          <p:attrName>ppt_x</p:attrName>
                                        </p:attrNameLst>
                                      </p:cBhvr>
                                      <p:tavLst>
                                        <p:tav tm="0">
                                          <p:val>
                                            <p:strVal val="0-#ppt_w/2"/>
                                          </p:val>
                                        </p:tav>
                                        <p:tav tm="100000">
                                          <p:val>
                                            <p:strVal val="#ppt_x"/>
                                          </p:val>
                                        </p:tav>
                                      </p:tavLst>
                                    </p:anim>
                                    <p:anim calcmode="lin" valueType="num">
                                      <p:cBhvr additive="base">
                                        <p:cTn id="168" dur="500" fill="hold"/>
                                        <p:tgtEl>
                                          <p:spTgt spid="63"/>
                                        </p:tgtEl>
                                        <p:attrNameLst>
                                          <p:attrName>ppt_y</p:attrName>
                                        </p:attrNameLst>
                                      </p:cBhvr>
                                      <p:tavLst>
                                        <p:tav tm="0">
                                          <p:val>
                                            <p:strVal val="#ppt_y"/>
                                          </p:val>
                                        </p:tav>
                                        <p:tav tm="100000">
                                          <p:val>
                                            <p:strVal val="#ppt_y"/>
                                          </p:val>
                                        </p:tav>
                                      </p:tavLst>
                                    </p:anim>
                                  </p:childTnLst>
                                </p:cTn>
                              </p:par>
                            </p:childTnLst>
                          </p:cTn>
                        </p:par>
                        <p:par>
                          <p:cTn id="169" fill="hold">
                            <p:stCondLst>
                              <p:cond delay="8500"/>
                            </p:stCondLst>
                            <p:childTnLst>
                              <p:par>
                                <p:cTn id="170" presetID="2" presetClass="entr" presetSubtype="8" fill="hold" nodeType="afterEffect">
                                  <p:stCondLst>
                                    <p:cond delay="0"/>
                                  </p:stCondLst>
                                  <p:childTnLst>
                                    <p:set>
                                      <p:cBhvr>
                                        <p:cTn id="171" dur="1" fill="hold">
                                          <p:stCondLst>
                                            <p:cond delay="0"/>
                                          </p:stCondLst>
                                        </p:cTn>
                                        <p:tgtEl>
                                          <p:spTgt spid="66"/>
                                        </p:tgtEl>
                                        <p:attrNameLst>
                                          <p:attrName>style.visibility</p:attrName>
                                        </p:attrNameLst>
                                      </p:cBhvr>
                                      <p:to>
                                        <p:strVal val="visible"/>
                                      </p:to>
                                    </p:set>
                                    <p:anim calcmode="lin" valueType="num">
                                      <p:cBhvr additive="base">
                                        <p:cTn id="172" dur="500" fill="hold"/>
                                        <p:tgtEl>
                                          <p:spTgt spid="66"/>
                                        </p:tgtEl>
                                        <p:attrNameLst>
                                          <p:attrName>ppt_x</p:attrName>
                                        </p:attrNameLst>
                                      </p:cBhvr>
                                      <p:tavLst>
                                        <p:tav tm="0">
                                          <p:val>
                                            <p:strVal val="0-#ppt_w/2"/>
                                          </p:val>
                                        </p:tav>
                                        <p:tav tm="100000">
                                          <p:val>
                                            <p:strVal val="#ppt_x"/>
                                          </p:val>
                                        </p:tav>
                                      </p:tavLst>
                                    </p:anim>
                                    <p:anim calcmode="lin" valueType="num">
                                      <p:cBhvr additive="base">
                                        <p:cTn id="173" dur="500" fill="hold"/>
                                        <p:tgtEl>
                                          <p:spTgt spid="66"/>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additive="base">
                                        <p:cTn id="176" dur="500" fill="hold"/>
                                        <p:tgtEl>
                                          <p:spTgt spid="67"/>
                                        </p:tgtEl>
                                        <p:attrNameLst>
                                          <p:attrName>ppt_x</p:attrName>
                                        </p:attrNameLst>
                                      </p:cBhvr>
                                      <p:tavLst>
                                        <p:tav tm="0">
                                          <p:val>
                                            <p:strVal val="0-#ppt_w/2"/>
                                          </p:val>
                                        </p:tav>
                                        <p:tav tm="100000">
                                          <p:val>
                                            <p:strVal val="#ppt_x"/>
                                          </p:val>
                                        </p:tav>
                                      </p:tavLst>
                                    </p:anim>
                                    <p:anim calcmode="lin" valueType="num">
                                      <p:cBhvr additive="base">
                                        <p:cTn id="177"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8" grpId="0" animBg="1"/>
      <p:bldP spid="39" grpId="0" animBg="1"/>
      <p:bldP spid="58" grpId="0" animBg="1"/>
      <p:bldP spid="64" grpId="0" animBg="1"/>
      <p:bldP spid="70" grpId="0" animBg="1"/>
      <p:bldP spid="71" grpId="0" animBg="1"/>
      <p:bldP spid="73" grpId="0" animBg="1"/>
      <p:bldP spid="74" grpId="0" animBg="1"/>
      <p:bldP spid="76" grpId="0" animBg="1"/>
      <p:bldP spid="77" grpId="0" animBg="1"/>
      <p:bldP spid="79" grpId="0" animBg="1"/>
      <p:bldP spid="12" grpId="0"/>
      <p:bldP spid="80" grpId="0"/>
      <p:bldP spid="81" grpId="0"/>
      <p:bldP spid="82" grpId="0"/>
      <p:bldP spid="83" grpId="0"/>
      <p:bldP spid="84" grpId="0"/>
      <p:bldP spid="85" grpId="0"/>
      <p:bldP spid="27" grpId="0"/>
      <p:bldP spid="29" grpId="0"/>
      <p:bldP spid="30" grpId="0"/>
      <p:bldP spid="31" grpId="0"/>
      <p:bldP spid="32" grpId="0"/>
      <p:bldP spid="34" grpId="0"/>
      <p:bldP spid="40" grpId="0"/>
      <p:bldP spid="44" grpId="0"/>
      <p:bldP spid="48" grpId="0"/>
      <p:bldP spid="62" grpId="0"/>
      <p:bldP spid="65"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5404BF-96A5-4D96-91C4-35BDB228341B}"/>
              </a:ext>
            </a:extLst>
          </p:cNvPr>
          <p:cNvGrpSpPr/>
          <p:nvPr/>
        </p:nvGrpSpPr>
        <p:grpSpPr>
          <a:xfrm>
            <a:off x="9317660" y="386690"/>
            <a:ext cx="2632845" cy="4237126"/>
            <a:chOff x="8138742" y="1423219"/>
            <a:chExt cx="2632845" cy="4237126"/>
          </a:xfrm>
        </p:grpSpPr>
        <p:sp>
          <p:nvSpPr>
            <p:cNvPr id="36" name="Oval 35">
              <a:extLst>
                <a:ext uri="{FF2B5EF4-FFF2-40B4-BE49-F238E27FC236}">
                  <a16:creationId xmlns:a16="http://schemas.microsoft.com/office/drawing/2014/main" id="{C63CCBF4-2F4A-465F-A860-9DCF0078D33E}"/>
                </a:ext>
              </a:extLst>
            </p:cNvPr>
            <p:cNvSpPr/>
            <p:nvPr/>
          </p:nvSpPr>
          <p:spPr>
            <a:xfrm>
              <a:off x="8138742" y="1423219"/>
              <a:ext cx="1710518" cy="1710518"/>
            </a:xfrm>
            <a:prstGeom prst="ellipse">
              <a:avLst/>
            </a:prstGeom>
            <a:noFill/>
            <a:ln w="444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3F6EAB55-2836-4B50-AC50-77114EF1EC40}"/>
                </a:ext>
              </a:extLst>
            </p:cNvPr>
            <p:cNvSpPr/>
            <p:nvPr/>
          </p:nvSpPr>
          <p:spPr>
            <a:xfrm>
              <a:off x="8563002" y="3611458"/>
              <a:ext cx="658457" cy="658457"/>
            </a:xfrm>
            <a:prstGeom prst="ellipse">
              <a:avLst/>
            </a:prstGeom>
            <a:noFill/>
            <a:ln w="190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86369E46-1CFC-440C-9D00-70CBE16CCD06}"/>
                </a:ext>
              </a:extLst>
            </p:cNvPr>
            <p:cNvSpPr/>
            <p:nvPr/>
          </p:nvSpPr>
          <p:spPr>
            <a:xfrm>
              <a:off x="9692639" y="3347743"/>
              <a:ext cx="1078948" cy="1078948"/>
            </a:xfrm>
            <a:prstGeom prst="ellipse">
              <a:avLst/>
            </a:prstGeom>
            <a:noFill/>
            <a:ln w="3778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ECCA0A7C-CF42-4E9C-A3B1-EF622082EB7E}"/>
                </a:ext>
              </a:extLst>
            </p:cNvPr>
            <p:cNvSpPr/>
            <p:nvPr/>
          </p:nvSpPr>
          <p:spPr>
            <a:xfrm>
              <a:off x="9121737" y="4483360"/>
              <a:ext cx="447881" cy="447881"/>
            </a:xfrm>
            <a:prstGeom prst="ellipse">
              <a:avLst/>
            </a:prstGeom>
            <a:noFill/>
            <a:ln w="12065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val 39">
              <a:extLst>
                <a:ext uri="{FF2B5EF4-FFF2-40B4-BE49-F238E27FC236}">
                  <a16:creationId xmlns:a16="http://schemas.microsoft.com/office/drawing/2014/main" id="{AE191A60-4928-4828-B256-499D89460FF7}"/>
                </a:ext>
              </a:extLst>
            </p:cNvPr>
            <p:cNvSpPr/>
            <p:nvPr/>
          </p:nvSpPr>
          <p:spPr>
            <a:xfrm>
              <a:off x="9777016" y="4701601"/>
              <a:ext cx="290821" cy="290821"/>
            </a:xfrm>
            <a:prstGeom prst="ellipse">
              <a:avLst/>
            </a:prstGeom>
            <a:noFill/>
            <a:ln w="762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C08190B5-163B-4E7E-A617-3022107D5229}"/>
                </a:ext>
              </a:extLst>
            </p:cNvPr>
            <p:cNvSpPr/>
            <p:nvPr/>
          </p:nvSpPr>
          <p:spPr>
            <a:xfrm>
              <a:off x="9532702" y="5064717"/>
              <a:ext cx="159937" cy="159937"/>
            </a:xfrm>
            <a:prstGeom prst="ellipse">
              <a:avLst/>
            </a:prstGeom>
            <a:noFill/>
            <a:ln w="476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0AD00097-CCC8-4AFF-A7E6-385E33E7A3CD}"/>
                </a:ext>
              </a:extLst>
            </p:cNvPr>
            <p:cNvSpPr/>
            <p:nvPr/>
          </p:nvSpPr>
          <p:spPr>
            <a:xfrm>
              <a:off x="9741260" y="5316911"/>
              <a:ext cx="108000" cy="108000"/>
            </a:xfrm>
            <a:prstGeom prst="ellipse">
              <a:avLst/>
            </a:prstGeom>
            <a:noFill/>
            <a:ln w="254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BEE8459-D7DC-455F-9755-827E5181C2B4}"/>
                </a:ext>
              </a:extLst>
            </p:cNvPr>
            <p:cNvSpPr/>
            <p:nvPr/>
          </p:nvSpPr>
          <p:spPr>
            <a:xfrm>
              <a:off x="9576670" y="5424911"/>
              <a:ext cx="72000" cy="72000"/>
            </a:xfrm>
            <a:prstGeom prst="ellipse">
              <a:avLst/>
            </a:prstGeom>
            <a:noFill/>
            <a:ln w="222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43">
              <a:extLst>
                <a:ext uri="{FF2B5EF4-FFF2-40B4-BE49-F238E27FC236}">
                  <a16:creationId xmlns:a16="http://schemas.microsoft.com/office/drawing/2014/main" id="{4FB650FE-9C0B-4F1C-BC89-552E801E8C42}"/>
                </a:ext>
              </a:extLst>
            </p:cNvPr>
            <p:cNvSpPr/>
            <p:nvPr/>
          </p:nvSpPr>
          <p:spPr>
            <a:xfrm>
              <a:off x="9692639" y="5624345"/>
              <a:ext cx="36000" cy="36000"/>
            </a:xfrm>
            <a:prstGeom prst="ellipse">
              <a:avLst/>
            </a:prstGeom>
            <a:noFill/>
            <a:ln w="95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Oval 44">
            <a:extLst>
              <a:ext uri="{FF2B5EF4-FFF2-40B4-BE49-F238E27FC236}">
                <a16:creationId xmlns:a16="http://schemas.microsoft.com/office/drawing/2014/main" id="{B3E273DB-A927-432F-BA0F-3010D1BA7865}"/>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6B10F5F8-3A32-46D8-B09F-A776B718F1A0}"/>
              </a:ext>
            </a:extLst>
          </p:cNvPr>
          <p:cNvSpPr>
            <a:spLocks noGrp="1"/>
          </p:cNvSpPr>
          <p:nvPr>
            <p:ph type="sldNum" sz="quarter" idx="12"/>
          </p:nvPr>
        </p:nvSpPr>
        <p:spPr>
          <a:xfrm>
            <a:off x="5951566" y="6290544"/>
            <a:ext cx="288861" cy="338554"/>
          </a:xfrm>
        </p:spPr>
        <p:txBody>
          <a:bodyPr wrap="none">
            <a:spAutoFit/>
          </a:bodyPr>
          <a:lstStyle/>
          <a:p>
            <a:fld id="{55566DE6-6023-4F1B-83B8-5B1409609C05}" type="slidenum">
              <a:rPr lang="fr-FR" sz="1600" i="1" smtClean="0">
                <a:solidFill>
                  <a:srgbClr val="1B3A75"/>
                </a:solidFill>
              </a:rPr>
              <a:t>4</a:t>
            </a:fld>
            <a:endParaRPr lang="fr-FR" sz="1600" i="1" dirty="0">
              <a:solidFill>
                <a:srgbClr val="1B3A75"/>
              </a:solidFill>
            </a:endParaRPr>
          </a:p>
        </p:txBody>
      </p:sp>
      <p:sp>
        <p:nvSpPr>
          <p:cNvPr id="47" name="Rectangle 46">
            <a:extLst>
              <a:ext uri="{FF2B5EF4-FFF2-40B4-BE49-F238E27FC236}">
                <a16:creationId xmlns:a16="http://schemas.microsoft.com/office/drawing/2014/main" id="{ABD8DD9B-241A-4086-8254-09F7FF3BC0B3}"/>
              </a:ext>
            </a:extLst>
          </p:cNvPr>
          <p:cNvSpPr/>
          <p:nvPr/>
        </p:nvSpPr>
        <p:spPr>
          <a:xfrm>
            <a:off x="3618424" y="74179"/>
            <a:ext cx="4955150"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عنوان النص</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graphicFrame>
        <p:nvGraphicFramePr>
          <p:cNvPr id="48" name="Table 47">
            <a:extLst>
              <a:ext uri="{FF2B5EF4-FFF2-40B4-BE49-F238E27FC236}">
                <a16:creationId xmlns:a16="http://schemas.microsoft.com/office/drawing/2014/main" id="{C1AC0CA7-1A46-4E67-8968-29C6B03DE95E}"/>
              </a:ext>
            </a:extLst>
          </p:cNvPr>
          <p:cNvGraphicFramePr>
            <a:graphicFrameLocks noGrp="1"/>
          </p:cNvGraphicFramePr>
          <p:nvPr>
            <p:extLst>
              <p:ext uri="{D42A27DB-BD31-4B8C-83A1-F6EECF244321}">
                <p14:modId xmlns:p14="http://schemas.microsoft.com/office/powerpoint/2010/main" val="1338364934"/>
              </p:ext>
            </p:extLst>
          </p:nvPr>
        </p:nvGraphicFramePr>
        <p:xfrm>
          <a:off x="738644" y="859063"/>
          <a:ext cx="10714713" cy="5139874"/>
        </p:xfrm>
        <a:graphic>
          <a:graphicData uri="http://schemas.openxmlformats.org/drawingml/2006/table">
            <a:tbl>
              <a:tblPr firstRow="1" bandRow="1">
                <a:tableStyleId>{5C22544A-7EE6-4342-B048-85BDC9FD1C3A}</a:tableStyleId>
              </a:tblPr>
              <a:tblGrid>
                <a:gridCol w="3571571">
                  <a:extLst>
                    <a:ext uri="{9D8B030D-6E8A-4147-A177-3AD203B41FA5}">
                      <a16:colId xmlns:a16="http://schemas.microsoft.com/office/drawing/2014/main" val="257270664"/>
                    </a:ext>
                  </a:extLst>
                </a:gridCol>
                <a:gridCol w="3571571">
                  <a:extLst>
                    <a:ext uri="{9D8B030D-6E8A-4147-A177-3AD203B41FA5}">
                      <a16:colId xmlns:a16="http://schemas.microsoft.com/office/drawing/2014/main" val="2308414098"/>
                    </a:ext>
                  </a:extLst>
                </a:gridCol>
                <a:gridCol w="3571571">
                  <a:extLst>
                    <a:ext uri="{9D8B030D-6E8A-4147-A177-3AD203B41FA5}">
                      <a16:colId xmlns:a16="http://schemas.microsoft.com/office/drawing/2014/main" val="1701222050"/>
                    </a:ext>
                  </a:extLst>
                </a:gridCol>
              </a:tblGrid>
              <a:tr h="10808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dirty="0">
                          <a:solidFill>
                            <a:schemeClr val="tx1"/>
                          </a:solidFill>
                          <a:effectLst/>
                          <a:latin typeface="Cairo" panose="00000500000000000000" pitchFamily="2" charset="-78"/>
                          <a:cs typeface="Cairo" panose="00000500000000000000" pitchFamily="2" charset="-78"/>
                        </a:rPr>
                        <a:t>إسم المنتوج</a:t>
                      </a:r>
                      <a:endParaRPr lang="fr-FR" sz="240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1A9C83"/>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dirty="0">
                          <a:solidFill>
                            <a:schemeClr val="tx1"/>
                          </a:solidFill>
                          <a:effectLst/>
                          <a:latin typeface="Cairo" panose="00000500000000000000" pitchFamily="2" charset="-78"/>
                          <a:cs typeface="Cairo" panose="00000500000000000000" pitchFamily="2" charset="-78"/>
                        </a:rPr>
                        <a:t>إسم المنتوج</a:t>
                      </a:r>
                      <a:endParaRPr lang="fr-FR" sz="240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1B3A75"/>
                    </a:solidFill>
                  </a:tcPr>
                </a:tc>
                <a:tc>
                  <a:txBody>
                    <a:bodyPr/>
                    <a:lstStyle/>
                    <a:p>
                      <a:pPr algn="ctr" rtl="1"/>
                      <a:r>
                        <a:rPr lang="ar-DZ" sz="2400" dirty="0">
                          <a:solidFill>
                            <a:schemeClr val="tx1"/>
                          </a:solidFill>
                          <a:effectLst/>
                          <a:latin typeface="Cairo" panose="00000500000000000000" pitchFamily="2" charset="-78"/>
                          <a:cs typeface="Cairo" panose="00000500000000000000" pitchFamily="2" charset="-78"/>
                        </a:rPr>
                        <a:t>إسم المنتوج</a:t>
                      </a:r>
                      <a:endParaRPr lang="fr-FR" sz="240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D097"/>
                    </a:solidFill>
                  </a:tcPr>
                </a:tc>
                <a:extLst>
                  <a:ext uri="{0D108BD9-81ED-4DB2-BD59-A6C34878D82A}">
                    <a16:rowId xmlns:a16="http://schemas.microsoft.com/office/drawing/2014/main" val="1762580961"/>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3824317211"/>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817948841"/>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1299592263"/>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827438095"/>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3020276964"/>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1190150246"/>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1387917534"/>
                  </a:ext>
                </a:extLst>
              </a:tr>
            </a:tbl>
          </a:graphicData>
        </a:graphic>
      </p:graphicFrame>
    </p:spTree>
    <p:extLst>
      <p:ext uri="{BB962C8B-B14F-4D97-AF65-F5344CB8AC3E}">
        <p14:creationId xmlns:p14="http://schemas.microsoft.com/office/powerpoint/2010/main" val="15092477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5404BF-96A5-4D96-91C4-35BDB228341B}"/>
              </a:ext>
            </a:extLst>
          </p:cNvPr>
          <p:cNvGrpSpPr/>
          <p:nvPr/>
        </p:nvGrpSpPr>
        <p:grpSpPr>
          <a:xfrm>
            <a:off x="9317660" y="386690"/>
            <a:ext cx="2632845" cy="4237126"/>
            <a:chOff x="8138742" y="1423219"/>
            <a:chExt cx="2632845" cy="4237126"/>
          </a:xfrm>
        </p:grpSpPr>
        <p:sp>
          <p:nvSpPr>
            <p:cNvPr id="36" name="Oval 35">
              <a:extLst>
                <a:ext uri="{FF2B5EF4-FFF2-40B4-BE49-F238E27FC236}">
                  <a16:creationId xmlns:a16="http://schemas.microsoft.com/office/drawing/2014/main" id="{C63CCBF4-2F4A-465F-A860-9DCF0078D33E}"/>
                </a:ext>
              </a:extLst>
            </p:cNvPr>
            <p:cNvSpPr/>
            <p:nvPr/>
          </p:nvSpPr>
          <p:spPr>
            <a:xfrm>
              <a:off x="8138742" y="1423219"/>
              <a:ext cx="1710518" cy="1710518"/>
            </a:xfrm>
            <a:prstGeom prst="ellipse">
              <a:avLst/>
            </a:prstGeom>
            <a:noFill/>
            <a:ln w="444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3F6EAB55-2836-4B50-AC50-77114EF1EC40}"/>
                </a:ext>
              </a:extLst>
            </p:cNvPr>
            <p:cNvSpPr/>
            <p:nvPr/>
          </p:nvSpPr>
          <p:spPr>
            <a:xfrm>
              <a:off x="8563002" y="3611458"/>
              <a:ext cx="658457" cy="658457"/>
            </a:xfrm>
            <a:prstGeom prst="ellipse">
              <a:avLst/>
            </a:prstGeom>
            <a:noFill/>
            <a:ln w="190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86369E46-1CFC-440C-9D00-70CBE16CCD06}"/>
                </a:ext>
              </a:extLst>
            </p:cNvPr>
            <p:cNvSpPr/>
            <p:nvPr/>
          </p:nvSpPr>
          <p:spPr>
            <a:xfrm>
              <a:off x="9692639" y="3347743"/>
              <a:ext cx="1078948" cy="1078948"/>
            </a:xfrm>
            <a:prstGeom prst="ellipse">
              <a:avLst/>
            </a:prstGeom>
            <a:noFill/>
            <a:ln w="3778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ECCA0A7C-CF42-4E9C-A3B1-EF622082EB7E}"/>
                </a:ext>
              </a:extLst>
            </p:cNvPr>
            <p:cNvSpPr/>
            <p:nvPr/>
          </p:nvSpPr>
          <p:spPr>
            <a:xfrm>
              <a:off x="9121737" y="4483360"/>
              <a:ext cx="447881" cy="447881"/>
            </a:xfrm>
            <a:prstGeom prst="ellipse">
              <a:avLst/>
            </a:prstGeom>
            <a:noFill/>
            <a:ln w="12065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val 39">
              <a:extLst>
                <a:ext uri="{FF2B5EF4-FFF2-40B4-BE49-F238E27FC236}">
                  <a16:creationId xmlns:a16="http://schemas.microsoft.com/office/drawing/2014/main" id="{AE191A60-4928-4828-B256-499D89460FF7}"/>
                </a:ext>
              </a:extLst>
            </p:cNvPr>
            <p:cNvSpPr/>
            <p:nvPr/>
          </p:nvSpPr>
          <p:spPr>
            <a:xfrm>
              <a:off x="9777016" y="4701601"/>
              <a:ext cx="290821" cy="290821"/>
            </a:xfrm>
            <a:prstGeom prst="ellipse">
              <a:avLst/>
            </a:prstGeom>
            <a:noFill/>
            <a:ln w="762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C08190B5-163B-4E7E-A617-3022107D5229}"/>
                </a:ext>
              </a:extLst>
            </p:cNvPr>
            <p:cNvSpPr/>
            <p:nvPr/>
          </p:nvSpPr>
          <p:spPr>
            <a:xfrm>
              <a:off x="9532702" y="5064717"/>
              <a:ext cx="159937" cy="159937"/>
            </a:xfrm>
            <a:prstGeom prst="ellipse">
              <a:avLst/>
            </a:prstGeom>
            <a:noFill/>
            <a:ln w="476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0AD00097-CCC8-4AFF-A7E6-385E33E7A3CD}"/>
                </a:ext>
              </a:extLst>
            </p:cNvPr>
            <p:cNvSpPr/>
            <p:nvPr/>
          </p:nvSpPr>
          <p:spPr>
            <a:xfrm>
              <a:off x="9741260" y="5316911"/>
              <a:ext cx="108000" cy="108000"/>
            </a:xfrm>
            <a:prstGeom prst="ellipse">
              <a:avLst/>
            </a:prstGeom>
            <a:noFill/>
            <a:ln w="254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BEE8459-D7DC-455F-9755-827E5181C2B4}"/>
                </a:ext>
              </a:extLst>
            </p:cNvPr>
            <p:cNvSpPr/>
            <p:nvPr/>
          </p:nvSpPr>
          <p:spPr>
            <a:xfrm>
              <a:off x="9576670" y="5424911"/>
              <a:ext cx="72000" cy="72000"/>
            </a:xfrm>
            <a:prstGeom prst="ellipse">
              <a:avLst/>
            </a:prstGeom>
            <a:noFill/>
            <a:ln w="222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43">
              <a:extLst>
                <a:ext uri="{FF2B5EF4-FFF2-40B4-BE49-F238E27FC236}">
                  <a16:creationId xmlns:a16="http://schemas.microsoft.com/office/drawing/2014/main" id="{4FB650FE-9C0B-4F1C-BC89-552E801E8C42}"/>
                </a:ext>
              </a:extLst>
            </p:cNvPr>
            <p:cNvSpPr/>
            <p:nvPr/>
          </p:nvSpPr>
          <p:spPr>
            <a:xfrm>
              <a:off x="9692639" y="5624345"/>
              <a:ext cx="36000" cy="36000"/>
            </a:xfrm>
            <a:prstGeom prst="ellipse">
              <a:avLst/>
            </a:prstGeom>
            <a:noFill/>
            <a:ln w="95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Oval 44">
            <a:extLst>
              <a:ext uri="{FF2B5EF4-FFF2-40B4-BE49-F238E27FC236}">
                <a16:creationId xmlns:a16="http://schemas.microsoft.com/office/drawing/2014/main" id="{B3E273DB-A927-432F-BA0F-3010D1BA7865}"/>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6B10F5F8-3A32-46D8-B09F-A776B718F1A0}"/>
              </a:ext>
            </a:extLst>
          </p:cNvPr>
          <p:cNvSpPr>
            <a:spLocks noGrp="1"/>
          </p:cNvSpPr>
          <p:nvPr>
            <p:ph type="sldNum" sz="quarter" idx="12"/>
          </p:nvPr>
        </p:nvSpPr>
        <p:spPr>
          <a:xfrm>
            <a:off x="5951566" y="6290544"/>
            <a:ext cx="288861" cy="338554"/>
          </a:xfrm>
        </p:spPr>
        <p:txBody>
          <a:bodyPr wrap="none">
            <a:spAutoFit/>
          </a:bodyPr>
          <a:lstStyle/>
          <a:p>
            <a:fld id="{55566DE6-6023-4F1B-83B8-5B1409609C05}" type="slidenum">
              <a:rPr lang="fr-FR" sz="1600" i="1" smtClean="0">
                <a:solidFill>
                  <a:srgbClr val="1B3A75"/>
                </a:solidFill>
              </a:rPr>
              <a:t>5</a:t>
            </a:fld>
            <a:endParaRPr lang="fr-FR" sz="1600" i="1" dirty="0">
              <a:solidFill>
                <a:srgbClr val="1B3A75"/>
              </a:solidFill>
            </a:endParaRPr>
          </a:p>
        </p:txBody>
      </p:sp>
      <p:sp>
        <p:nvSpPr>
          <p:cNvPr id="47" name="Rectangle 46">
            <a:extLst>
              <a:ext uri="{FF2B5EF4-FFF2-40B4-BE49-F238E27FC236}">
                <a16:creationId xmlns:a16="http://schemas.microsoft.com/office/drawing/2014/main" id="{ABD8DD9B-241A-4086-8254-09F7FF3BC0B3}"/>
              </a:ext>
            </a:extLst>
          </p:cNvPr>
          <p:cNvSpPr/>
          <p:nvPr/>
        </p:nvSpPr>
        <p:spPr>
          <a:xfrm>
            <a:off x="3618424" y="74179"/>
            <a:ext cx="4955150"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عنوان المبيان</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graphicFrame>
        <p:nvGraphicFramePr>
          <p:cNvPr id="4" name="Chart 3">
            <a:extLst>
              <a:ext uri="{FF2B5EF4-FFF2-40B4-BE49-F238E27FC236}">
                <a16:creationId xmlns:a16="http://schemas.microsoft.com/office/drawing/2014/main" id="{3912BD14-901C-4386-AEC7-703D20F041AC}"/>
              </a:ext>
            </a:extLst>
          </p:cNvPr>
          <p:cNvGraphicFramePr/>
          <p:nvPr>
            <p:extLst>
              <p:ext uri="{D42A27DB-BD31-4B8C-83A1-F6EECF244321}">
                <p14:modId xmlns:p14="http://schemas.microsoft.com/office/powerpoint/2010/main" val="1585394048"/>
              </p:ext>
            </p:extLst>
          </p:nvPr>
        </p:nvGraphicFramePr>
        <p:xfrm>
          <a:off x="0" y="900299"/>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5C8AE9A5-0C58-4992-9631-5E4593109E40}"/>
              </a:ext>
            </a:extLst>
          </p:cNvPr>
          <p:cNvSpPr/>
          <p:nvPr/>
        </p:nvSpPr>
        <p:spPr>
          <a:xfrm>
            <a:off x="8260080" y="817911"/>
            <a:ext cx="3377134" cy="569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2C3D54"/>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sz="1400" dirty="0">
              <a:solidFill>
                <a:srgbClr val="2C3D54"/>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249983700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5404BF-96A5-4D96-91C4-35BDB228341B}"/>
              </a:ext>
            </a:extLst>
          </p:cNvPr>
          <p:cNvGrpSpPr/>
          <p:nvPr/>
        </p:nvGrpSpPr>
        <p:grpSpPr>
          <a:xfrm>
            <a:off x="9317660" y="386690"/>
            <a:ext cx="2632845" cy="4237126"/>
            <a:chOff x="8138742" y="1423219"/>
            <a:chExt cx="2632845" cy="4237126"/>
          </a:xfrm>
        </p:grpSpPr>
        <p:sp>
          <p:nvSpPr>
            <p:cNvPr id="36" name="Oval 35">
              <a:extLst>
                <a:ext uri="{FF2B5EF4-FFF2-40B4-BE49-F238E27FC236}">
                  <a16:creationId xmlns:a16="http://schemas.microsoft.com/office/drawing/2014/main" id="{C63CCBF4-2F4A-465F-A860-9DCF0078D33E}"/>
                </a:ext>
              </a:extLst>
            </p:cNvPr>
            <p:cNvSpPr/>
            <p:nvPr/>
          </p:nvSpPr>
          <p:spPr>
            <a:xfrm>
              <a:off x="8138742" y="1423219"/>
              <a:ext cx="1710518" cy="1710518"/>
            </a:xfrm>
            <a:prstGeom prst="ellipse">
              <a:avLst/>
            </a:prstGeom>
            <a:noFill/>
            <a:ln w="444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3F6EAB55-2836-4B50-AC50-77114EF1EC40}"/>
                </a:ext>
              </a:extLst>
            </p:cNvPr>
            <p:cNvSpPr/>
            <p:nvPr/>
          </p:nvSpPr>
          <p:spPr>
            <a:xfrm>
              <a:off x="8563002" y="3611458"/>
              <a:ext cx="658457" cy="658457"/>
            </a:xfrm>
            <a:prstGeom prst="ellipse">
              <a:avLst/>
            </a:prstGeom>
            <a:noFill/>
            <a:ln w="190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86369E46-1CFC-440C-9D00-70CBE16CCD06}"/>
                </a:ext>
              </a:extLst>
            </p:cNvPr>
            <p:cNvSpPr/>
            <p:nvPr/>
          </p:nvSpPr>
          <p:spPr>
            <a:xfrm>
              <a:off x="9692639" y="3347743"/>
              <a:ext cx="1078948" cy="1078948"/>
            </a:xfrm>
            <a:prstGeom prst="ellipse">
              <a:avLst/>
            </a:prstGeom>
            <a:noFill/>
            <a:ln w="3778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ECCA0A7C-CF42-4E9C-A3B1-EF622082EB7E}"/>
                </a:ext>
              </a:extLst>
            </p:cNvPr>
            <p:cNvSpPr/>
            <p:nvPr/>
          </p:nvSpPr>
          <p:spPr>
            <a:xfrm>
              <a:off x="9121737" y="4483360"/>
              <a:ext cx="447881" cy="447881"/>
            </a:xfrm>
            <a:prstGeom prst="ellipse">
              <a:avLst/>
            </a:prstGeom>
            <a:noFill/>
            <a:ln w="12065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val 39">
              <a:extLst>
                <a:ext uri="{FF2B5EF4-FFF2-40B4-BE49-F238E27FC236}">
                  <a16:creationId xmlns:a16="http://schemas.microsoft.com/office/drawing/2014/main" id="{AE191A60-4928-4828-B256-499D89460FF7}"/>
                </a:ext>
              </a:extLst>
            </p:cNvPr>
            <p:cNvSpPr/>
            <p:nvPr/>
          </p:nvSpPr>
          <p:spPr>
            <a:xfrm>
              <a:off x="9777016" y="4701601"/>
              <a:ext cx="290821" cy="290821"/>
            </a:xfrm>
            <a:prstGeom prst="ellipse">
              <a:avLst/>
            </a:prstGeom>
            <a:noFill/>
            <a:ln w="762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C08190B5-163B-4E7E-A617-3022107D5229}"/>
                </a:ext>
              </a:extLst>
            </p:cNvPr>
            <p:cNvSpPr/>
            <p:nvPr/>
          </p:nvSpPr>
          <p:spPr>
            <a:xfrm>
              <a:off x="9532702" y="5064717"/>
              <a:ext cx="159937" cy="159937"/>
            </a:xfrm>
            <a:prstGeom prst="ellipse">
              <a:avLst/>
            </a:prstGeom>
            <a:noFill/>
            <a:ln w="476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0AD00097-CCC8-4AFF-A7E6-385E33E7A3CD}"/>
                </a:ext>
              </a:extLst>
            </p:cNvPr>
            <p:cNvSpPr/>
            <p:nvPr/>
          </p:nvSpPr>
          <p:spPr>
            <a:xfrm>
              <a:off x="9741260" y="5316911"/>
              <a:ext cx="108000" cy="108000"/>
            </a:xfrm>
            <a:prstGeom prst="ellipse">
              <a:avLst/>
            </a:prstGeom>
            <a:noFill/>
            <a:ln w="254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BEE8459-D7DC-455F-9755-827E5181C2B4}"/>
                </a:ext>
              </a:extLst>
            </p:cNvPr>
            <p:cNvSpPr/>
            <p:nvPr/>
          </p:nvSpPr>
          <p:spPr>
            <a:xfrm>
              <a:off x="9576670" y="5424911"/>
              <a:ext cx="72000" cy="72000"/>
            </a:xfrm>
            <a:prstGeom prst="ellipse">
              <a:avLst/>
            </a:prstGeom>
            <a:noFill/>
            <a:ln w="222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43">
              <a:extLst>
                <a:ext uri="{FF2B5EF4-FFF2-40B4-BE49-F238E27FC236}">
                  <a16:creationId xmlns:a16="http://schemas.microsoft.com/office/drawing/2014/main" id="{4FB650FE-9C0B-4F1C-BC89-552E801E8C42}"/>
                </a:ext>
              </a:extLst>
            </p:cNvPr>
            <p:cNvSpPr/>
            <p:nvPr/>
          </p:nvSpPr>
          <p:spPr>
            <a:xfrm>
              <a:off x="9692639" y="5624345"/>
              <a:ext cx="36000" cy="36000"/>
            </a:xfrm>
            <a:prstGeom prst="ellipse">
              <a:avLst/>
            </a:prstGeom>
            <a:noFill/>
            <a:ln w="95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Oval 44">
            <a:extLst>
              <a:ext uri="{FF2B5EF4-FFF2-40B4-BE49-F238E27FC236}">
                <a16:creationId xmlns:a16="http://schemas.microsoft.com/office/drawing/2014/main" id="{B3E273DB-A927-432F-BA0F-3010D1BA7865}"/>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6B10F5F8-3A32-46D8-B09F-A776B718F1A0}"/>
              </a:ext>
            </a:extLst>
          </p:cNvPr>
          <p:cNvSpPr>
            <a:spLocks noGrp="1"/>
          </p:cNvSpPr>
          <p:nvPr>
            <p:ph type="sldNum" sz="quarter" idx="12"/>
          </p:nvPr>
        </p:nvSpPr>
        <p:spPr>
          <a:xfrm>
            <a:off x="5951566" y="6290544"/>
            <a:ext cx="288861" cy="338554"/>
          </a:xfrm>
        </p:spPr>
        <p:txBody>
          <a:bodyPr wrap="none">
            <a:spAutoFit/>
          </a:bodyPr>
          <a:lstStyle/>
          <a:p>
            <a:fld id="{55566DE6-6023-4F1B-83B8-5B1409609C05}" type="slidenum">
              <a:rPr lang="fr-FR" sz="1600" i="1" smtClean="0">
                <a:solidFill>
                  <a:srgbClr val="1B3A75"/>
                </a:solidFill>
              </a:rPr>
              <a:t>6</a:t>
            </a:fld>
            <a:endParaRPr lang="fr-FR" sz="1600" i="1" dirty="0">
              <a:solidFill>
                <a:srgbClr val="1B3A75"/>
              </a:solidFill>
            </a:endParaRPr>
          </a:p>
        </p:txBody>
      </p:sp>
      <p:sp>
        <p:nvSpPr>
          <p:cNvPr id="47" name="Rectangle 46">
            <a:extLst>
              <a:ext uri="{FF2B5EF4-FFF2-40B4-BE49-F238E27FC236}">
                <a16:creationId xmlns:a16="http://schemas.microsoft.com/office/drawing/2014/main" id="{ABD8DD9B-241A-4086-8254-09F7FF3BC0B3}"/>
              </a:ext>
            </a:extLst>
          </p:cNvPr>
          <p:cNvSpPr/>
          <p:nvPr/>
        </p:nvSpPr>
        <p:spPr>
          <a:xfrm>
            <a:off x="3618424" y="74179"/>
            <a:ext cx="4955150"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عنوان المبيان</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9" name="Rectangle 18">
            <a:extLst>
              <a:ext uri="{FF2B5EF4-FFF2-40B4-BE49-F238E27FC236}">
                <a16:creationId xmlns:a16="http://schemas.microsoft.com/office/drawing/2014/main" id="{5C8AE9A5-0C58-4992-9631-5E4593109E40}"/>
              </a:ext>
            </a:extLst>
          </p:cNvPr>
          <p:cNvSpPr/>
          <p:nvPr/>
        </p:nvSpPr>
        <p:spPr>
          <a:xfrm>
            <a:off x="8260080" y="817911"/>
            <a:ext cx="3377134" cy="569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2C3D54"/>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sz="1400" dirty="0">
              <a:solidFill>
                <a:srgbClr val="2C3D54"/>
              </a:solidFill>
              <a:latin typeface="Cairo" panose="00000500000000000000" pitchFamily="2" charset="-78"/>
              <a:ea typeface="Open Sans" panose="020B0606030504020204" pitchFamily="34" charset="0"/>
              <a:cs typeface="Cairo" panose="00000500000000000000" pitchFamily="2" charset="-78"/>
            </a:endParaRPr>
          </a:p>
        </p:txBody>
      </p:sp>
      <p:pic>
        <p:nvPicPr>
          <p:cNvPr id="5" name="Chart 4">
            <a:extLst>
              <a:ext uri="{FF2B5EF4-FFF2-40B4-BE49-F238E27FC236}">
                <a16:creationId xmlns:a16="http://schemas.microsoft.com/office/drawing/2014/main" id="{3085EACD-31AF-4306-A506-30E9DABD8361}"/>
              </a:ext>
            </a:extLst>
          </p:cNvPr>
          <p:cNvPicPr>
            <a:picLocks noGrp="1" noRot="1" noChangeAspect="1" noMove="1" noResize="1" noEditPoints="1" noAdjustHandles="1" noChangeArrowheads="1" noChangeShapeType="1"/>
          </p:cNvPicPr>
          <p:nvPr/>
        </p:nvPicPr>
        <p:blipFill>
          <a:blip r:embed="rId3"/>
          <a:stretch>
            <a:fillRect/>
          </a:stretch>
        </p:blipFill>
        <p:spPr>
          <a:xfrm>
            <a:off x="123334" y="817213"/>
            <a:ext cx="8128000" cy="5418667"/>
          </a:xfrm>
          <a:prstGeom prst="rect">
            <a:avLst/>
          </a:prstGeom>
        </p:spPr>
      </p:pic>
    </p:spTree>
    <p:extLst>
      <p:ext uri="{BB962C8B-B14F-4D97-AF65-F5344CB8AC3E}">
        <p14:creationId xmlns:p14="http://schemas.microsoft.com/office/powerpoint/2010/main" val="400997731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5404BF-96A5-4D96-91C4-35BDB228341B}"/>
              </a:ext>
            </a:extLst>
          </p:cNvPr>
          <p:cNvGrpSpPr/>
          <p:nvPr/>
        </p:nvGrpSpPr>
        <p:grpSpPr>
          <a:xfrm>
            <a:off x="9317660" y="386690"/>
            <a:ext cx="2632845" cy="4237126"/>
            <a:chOff x="8138742" y="1423219"/>
            <a:chExt cx="2632845" cy="4237126"/>
          </a:xfrm>
        </p:grpSpPr>
        <p:sp>
          <p:nvSpPr>
            <p:cNvPr id="36" name="Oval 35">
              <a:extLst>
                <a:ext uri="{FF2B5EF4-FFF2-40B4-BE49-F238E27FC236}">
                  <a16:creationId xmlns:a16="http://schemas.microsoft.com/office/drawing/2014/main" id="{C63CCBF4-2F4A-465F-A860-9DCF0078D33E}"/>
                </a:ext>
              </a:extLst>
            </p:cNvPr>
            <p:cNvSpPr/>
            <p:nvPr/>
          </p:nvSpPr>
          <p:spPr>
            <a:xfrm>
              <a:off x="8138742" y="1423219"/>
              <a:ext cx="1710518" cy="1710518"/>
            </a:xfrm>
            <a:prstGeom prst="ellipse">
              <a:avLst/>
            </a:prstGeom>
            <a:noFill/>
            <a:ln w="444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3F6EAB55-2836-4B50-AC50-77114EF1EC40}"/>
                </a:ext>
              </a:extLst>
            </p:cNvPr>
            <p:cNvSpPr/>
            <p:nvPr/>
          </p:nvSpPr>
          <p:spPr>
            <a:xfrm>
              <a:off x="8563002" y="3611458"/>
              <a:ext cx="658457" cy="658457"/>
            </a:xfrm>
            <a:prstGeom prst="ellipse">
              <a:avLst/>
            </a:prstGeom>
            <a:noFill/>
            <a:ln w="190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86369E46-1CFC-440C-9D00-70CBE16CCD06}"/>
                </a:ext>
              </a:extLst>
            </p:cNvPr>
            <p:cNvSpPr/>
            <p:nvPr/>
          </p:nvSpPr>
          <p:spPr>
            <a:xfrm>
              <a:off x="9692639" y="3347743"/>
              <a:ext cx="1078948" cy="1078948"/>
            </a:xfrm>
            <a:prstGeom prst="ellipse">
              <a:avLst/>
            </a:prstGeom>
            <a:noFill/>
            <a:ln w="3778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ECCA0A7C-CF42-4E9C-A3B1-EF622082EB7E}"/>
                </a:ext>
              </a:extLst>
            </p:cNvPr>
            <p:cNvSpPr/>
            <p:nvPr/>
          </p:nvSpPr>
          <p:spPr>
            <a:xfrm>
              <a:off x="9121737" y="4483360"/>
              <a:ext cx="447881" cy="447881"/>
            </a:xfrm>
            <a:prstGeom prst="ellipse">
              <a:avLst/>
            </a:prstGeom>
            <a:noFill/>
            <a:ln w="12065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val 39">
              <a:extLst>
                <a:ext uri="{FF2B5EF4-FFF2-40B4-BE49-F238E27FC236}">
                  <a16:creationId xmlns:a16="http://schemas.microsoft.com/office/drawing/2014/main" id="{AE191A60-4928-4828-B256-499D89460FF7}"/>
                </a:ext>
              </a:extLst>
            </p:cNvPr>
            <p:cNvSpPr/>
            <p:nvPr/>
          </p:nvSpPr>
          <p:spPr>
            <a:xfrm>
              <a:off x="9777016" y="4701601"/>
              <a:ext cx="290821" cy="290821"/>
            </a:xfrm>
            <a:prstGeom prst="ellipse">
              <a:avLst/>
            </a:prstGeom>
            <a:noFill/>
            <a:ln w="762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C08190B5-163B-4E7E-A617-3022107D5229}"/>
                </a:ext>
              </a:extLst>
            </p:cNvPr>
            <p:cNvSpPr/>
            <p:nvPr/>
          </p:nvSpPr>
          <p:spPr>
            <a:xfrm>
              <a:off x="9532702" y="5064717"/>
              <a:ext cx="159937" cy="159937"/>
            </a:xfrm>
            <a:prstGeom prst="ellipse">
              <a:avLst/>
            </a:prstGeom>
            <a:noFill/>
            <a:ln w="476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0AD00097-CCC8-4AFF-A7E6-385E33E7A3CD}"/>
                </a:ext>
              </a:extLst>
            </p:cNvPr>
            <p:cNvSpPr/>
            <p:nvPr/>
          </p:nvSpPr>
          <p:spPr>
            <a:xfrm>
              <a:off x="9741260" y="5316911"/>
              <a:ext cx="108000" cy="108000"/>
            </a:xfrm>
            <a:prstGeom prst="ellipse">
              <a:avLst/>
            </a:prstGeom>
            <a:noFill/>
            <a:ln w="254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BEE8459-D7DC-455F-9755-827E5181C2B4}"/>
                </a:ext>
              </a:extLst>
            </p:cNvPr>
            <p:cNvSpPr/>
            <p:nvPr/>
          </p:nvSpPr>
          <p:spPr>
            <a:xfrm>
              <a:off x="9576670" y="5424911"/>
              <a:ext cx="72000" cy="72000"/>
            </a:xfrm>
            <a:prstGeom prst="ellipse">
              <a:avLst/>
            </a:prstGeom>
            <a:noFill/>
            <a:ln w="222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43">
              <a:extLst>
                <a:ext uri="{FF2B5EF4-FFF2-40B4-BE49-F238E27FC236}">
                  <a16:creationId xmlns:a16="http://schemas.microsoft.com/office/drawing/2014/main" id="{4FB650FE-9C0B-4F1C-BC89-552E801E8C42}"/>
                </a:ext>
              </a:extLst>
            </p:cNvPr>
            <p:cNvSpPr/>
            <p:nvPr/>
          </p:nvSpPr>
          <p:spPr>
            <a:xfrm>
              <a:off x="9692639" y="5624345"/>
              <a:ext cx="36000" cy="36000"/>
            </a:xfrm>
            <a:prstGeom prst="ellipse">
              <a:avLst/>
            </a:prstGeom>
            <a:noFill/>
            <a:ln w="95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Oval 44">
            <a:extLst>
              <a:ext uri="{FF2B5EF4-FFF2-40B4-BE49-F238E27FC236}">
                <a16:creationId xmlns:a16="http://schemas.microsoft.com/office/drawing/2014/main" id="{B3E273DB-A927-432F-BA0F-3010D1BA7865}"/>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6B10F5F8-3A32-46D8-B09F-A776B718F1A0}"/>
              </a:ext>
            </a:extLst>
          </p:cNvPr>
          <p:cNvSpPr>
            <a:spLocks noGrp="1"/>
          </p:cNvSpPr>
          <p:nvPr>
            <p:ph type="sldNum" sz="quarter" idx="12"/>
          </p:nvPr>
        </p:nvSpPr>
        <p:spPr>
          <a:xfrm>
            <a:off x="5951566" y="6290544"/>
            <a:ext cx="288861" cy="338554"/>
          </a:xfrm>
        </p:spPr>
        <p:txBody>
          <a:bodyPr wrap="none">
            <a:spAutoFit/>
          </a:bodyPr>
          <a:lstStyle/>
          <a:p>
            <a:fld id="{55566DE6-6023-4F1B-83B8-5B1409609C05}" type="slidenum">
              <a:rPr lang="fr-FR" sz="1600" i="1" smtClean="0">
                <a:solidFill>
                  <a:srgbClr val="1B3A75"/>
                </a:solidFill>
              </a:rPr>
              <a:t>7</a:t>
            </a:fld>
            <a:endParaRPr lang="fr-FR" sz="1600" i="1" dirty="0">
              <a:solidFill>
                <a:srgbClr val="1B3A75"/>
              </a:solidFill>
            </a:endParaRPr>
          </a:p>
        </p:txBody>
      </p:sp>
      <p:sp>
        <p:nvSpPr>
          <p:cNvPr id="16" name="Rectangle 15">
            <a:extLst>
              <a:ext uri="{FF2B5EF4-FFF2-40B4-BE49-F238E27FC236}">
                <a16:creationId xmlns:a16="http://schemas.microsoft.com/office/drawing/2014/main" id="{54492DE3-E06B-42B1-B319-94D58454D2FE}"/>
              </a:ext>
            </a:extLst>
          </p:cNvPr>
          <p:cNvSpPr/>
          <p:nvPr/>
        </p:nvSpPr>
        <p:spPr>
          <a:xfrm>
            <a:off x="668954" y="1126718"/>
            <a:ext cx="10854092"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7" name="Rectangle 16">
            <a:extLst>
              <a:ext uri="{FF2B5EF4-FFF2-40B4-BE49-F238E27FC236}">
                <a16:creationId xmlns:a16="http://schemas.microsoft.com/office/drawing/2014/main" id="{51768DBA-7E6F-480F-9F40-47FF975C6453}"/>
              </a:ext>
            </a:extLst>
          </p:cNvPr>
          <p:cNvSpPr/>
          <p:nvPr/>
        </p:nvSpPr>
        <p:spPr>
          <a:xfrm>
            <a:off x="3513197" y="1179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نص بعمود</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285000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5404BF-96A5-4D96-91C4-35BDB228341B}"/>
              </a:ext>
            </a:extLst>
          </p:cNvPr>
          <p:cNvGrpSpPr/>
          <p:nvPr/>
        </p:nvGrpSpPr>
        <p:grpSpPr>
          <a:xfrm>
            <a:off x="9317660" y="386690"/>
            <a:ext cx="2632845" cy="4237126"/>
            <a:chOff x="8138742" y="1423219"/>
            <a:chExt cx="2632845" cy="4237126"/>
          </a:xfrm>
        </p:grpSpPr>
        <p:sp>
          <p:nvSpPr>
            <p:cNvPr id="36" name="Oval 35">
              <a:extLst>
                <a:ext uri="{FF2B5EF4-FFF2-40B4-BE49-F238E27FC236}">
                  <a16:creationId xmlns:a16="http://schemas.microsoft.com/office/drawing/2014/main" id="{C63CCBF4-2F4A-465F-A860-9DCF0078D33E}"/>
                </a:ext>
              </a:extLst>
            </p:cNvPr>
            <p:cNvSpPr/>
            <p:nvPr/>
          </p:nvSpPr>
          <p:spPr>
            <a:xfrm>
              <a:off x="8138742" y="1423219"/>
              <a:ext cx="1710518" cy="1710518"/>
            </a:xfrm>
            <a:prstGeom prst="ellipse">
              <a:avLst/>
            </a:prstGeom>
            <a:noFill/>
            <a:ln w="444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3F6EAB55-2836-4B50-AC50-77114EF1EC40}"/>
                </a:ext>
              </a:extLst>
            </p:cNvPr>
            <p:cNvSpPr/>
            <p:nvPr/>
          </p:nvSpPr>
          <p:spPr>
            <a:xfrm>
              <a:off x="8563002" y="3611458"/>
              <a:ext cx="658457" cy="658457"/>
            </a:xfrm>
            <a:prstGeom prst="ellipse">
              <a:avLst/>
            </a:prstGeom>
            <a:noFill/>
            <a:ln w="190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86369E46-1CFC-440C-9D00-70CBE16CCD06}"/>
                </a:ext>
              </a:extLst>
            </p:cNvPr>
            <p:cNvSpPr/>
            <p:nvPr/>
          </p:nvSpPr>
          <p:spPr>
            <a:xfrm>
              <a:off x="9692639" y="3347743"/>
              <a:ext cx="1078948" cy="1078948"/>
            </a:xfrm>
            <a:prstGeom prst="ellipse">
              <a:avLst/>
            </a:prstGeom>
            <a:noFill/>
            <a:ln w="3778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ECCA0A7C-CF42-4E9C-A3B1-EF622082EB7E}"/>
                </a:ext>
              </a:extLst>
            </p:cNvPr>
            <p:cNvSpPr/>
            <p:nvPr/>
          </p:nvSpPr>
          <p:spPr>
            <a:xfrm>
              <a:off x="9121737" y="4483360"/>
              <a:ext cx="447881" cy="447881"/>
            </a:xfrm>
            <a:prstGeom prst="ellipse">
              <a:avLst/>
            </a:prstGeom>
            <a:noFill/>
            <a:ln w="12065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val 39">
              <a:extLst>
                <a:ext uri="{FF2B5EF4-FFF2-40B4-BE49-F238E27FC236}">
                  <a16:creationId xmlns:a16="http://schemas.microsoft.com/office/drawing/2014/main" id="{AE191A60-4928-4828-B256-499D89460FF7}"/>
                </a:ext>
              </a:extLst>
            </p:cNvPr>
            <p:cNvSpPr/>
            <p:nvPr/>
          </p:nvSpPr>
          <p:spPr>
            <a:xfrm>
              <a:off x="9777016" y="4701601"/>
              <a:ext cx="290821" cy="290821"/>
            </a:xfrm>
            <a:prstGeom prst="ellipse">
              <a:avLst/>
            </a:prstGeom>
            <a:noFill/>
            <a:ln w="762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C08190B5-163B-4E7E-A617-3022107D5229}"/>
                </a:ext>
              </a:extLst>
            </p:cNvPr>
            <p:cNvSpPr/>
            <p:nvPr/>
          </p:nvSpPr>
          <p:spPr>
            <a:xfrm>
              <a:off x="9532702" y="5064717"/>
              <a:ext cx="159937" cy="159937"/>
            </a:xfrm>
            <a:prstGeom prst="ellipse">
              <a:avLst/>
            </a:prstGeom>
            <a:noFill/>
            <a:ln w="476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0AD00097-CCC8-4AFF-A7E6-385E33E7A3CD}"/>
                </a:ext>
              </a:extLst>
            </p:cNvPr>
            <p:cNvSpPr/>
            <p:nvPr/>
          </p:nvSpPr>
          <p:spPr>
            <a:xfrm>
              <a:off x="9741260" y="5316911"/>
              <a:ext cx="108000" cy="108000"/>
            </a:xfrm>
            <a:prstGeom prst="ellipse">
              <a:avLst/>
            </a:prstGeom>
            <a:noFill/>
            <a:ln w="254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BEE8459-D7DC-455F-9755-827E5181C2B4}"/>
                </a:ext>
              </a:extLst>
            </p:cNvPr>
            <p:cNvSpPr/>
            <p:nvPr/>
          </p:nvSpPr>
          <p:spPr>
            <a:xfrm>
              <a:off x="9576670" y="5424911"/>
              <a:ext cx="72000" cy="72000"/>
            </a:xfrm>
            <a:prstGeom prst="ellipse">
              <a:avLst/>
            </a:prstGeom>
            <a:noFill/>
            <a:ln w="222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43">
              <a:extLst>
                <a:ext uri="{FF2B5EF4-FFF2-40B4-BE49-F238E27FC236}">
                  <a16:creationId xmlns:a16="http://schemas.microsoft.com/office/drawing/2014/main" id="{4FB650FE-9C0B-4F1C-BC89-552E801E8C42}"/>
                </a:ext>
              </a:extLst>
            </p:cNvPr>
            <p:cNvSpPr/>
            <p:nvPr/>
          </p:nvSpPr>
          <p:spPr>
            <a:xfrm>
              <a:off x="9692639" y="5624345"/>
              <a:ext cx="36000" cy="36000"/>
            </a:xfrm>
            <a:prstGeom prst="ellipse">
              <a:avLst/>
            </a:prstGeom>
            <a:noFill/>
            <a:ln w="95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Oval 44">
            <a:extLst>
              <a:ext uri="{FF2B5EF4-FFF2-40B4-BE49-F238E27FC236}">
                <a16:creationId xmlns:a16="http://schemas.microsoft.com/office/drawing/2014/main" id="{B3E273DB-A927-432F-BA0F-3010D1BA7865}"/>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6B10F5F8-3A32-46D8-B09F-A776B718F1A0}"/>
              </a:ext>
            </a:extLst>
          </p:cNvPr>
          <p:cNvSpPr>
            <a:spLocks noGrp="1"/>
          </p:cNvSpPr>
          <p:nvPr>
            <p:ph type="sldNum" sz="quarter" idx="12"/>
          </p:nvPr>
        </p:nvSpPr>
        <p:spPr>
          <a:xfrm>
            <a:off x="5951566" y="6290544"/>
            <a:ext cx="288861" cy="338554"/>
          </a:xfrm>
        </p:spPr>
        <p:txBody>
          <a:bodyPr wrap="none">
            <a:spAutoFit/>
          </a:bodyPr>
          <a:lstStyle/>
          <a:p>
            <a:fld id="{55566DE6-6023-4F1B-83B8-5B1409609C05}" type="slidenum">
              <a:rPr lang="fr-FR" sz="1600" i="1" smtClean="0">
                <a:solidFill>
                  <a:srgbClr val="1B3A75"/>
                </a:solidFill>
              </a:rPr>
              <a:t>8</a:t>
            </a:fld>
            <a:endParaRPr lang="fr-FR" sz="1600" i="1" dirty="0">
              <a:solidFill>
                <a:srgbClr val="1B3A75"/>
              </a:solidFill>
            </a:endParaRPr>
          </a:p>
        </p:txBody>
      </p:sp>
      <p:sp>
        <p:nvSpPr>
          <p:cNvPr id="18" name="Rectangle 17">
            <a:extLst>
              <a:ext uri="{FF2B5EF4-FFF2-40B4-BE49-F238E27FC236}">
                <a16:creationId xmlns:a16="http://schemas.microsoft.com/office/drawing/2014/main" id="{133178E7-2160-41AB-AE03-53F9367E2B68}"/>
              </a:ext>
            </a:extLst>
          </p:cNvPr>
          <p:cNvSpPr/>
          <p:nvPr/>
        </p:nvSpPr>
        <p:spPr>
          <a:xfrm>
            <a:off x="6029069" y="925633"/>
            <a:ext cx="5608145"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9" name="Rectangle 18">
            <a:extLst>
              <a:ext uri="{FF2B5EF4-FFF2-40B4-BE49-F238E27FC236}">
                <a16:creationId xmlns:a16="http://schemas.microsoft.com/office/drawing/2014/main" id="{3FEFF2F3-BD42-4DD5-A079-C9CFC5BA4048}"/>
              </a:ext>
            </a:extLst>
          </p:cNvPr>
          <p:cNvSpPr/>
          <p:nvPr/>
        </p:nvSpPr>
        <p:spPr>
          <a:xfrm>
            <a:off x="420924" y="924341"/>
            <a:ext cx="5608145"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0" name="Rectangle 19">
            <a:extLst>
              <a:ext uri="{FF2B5EF4-FFF2-40B4-BE49-F238E27FC236}">
                <a16:creationId xmlns:a16="http://schemas.microsoft.com/office/drawing/2014/main" id="{DDBC083B-C66A-4235-9FA3-A6A0DC5B5362}"/>
              </a:ext>
            </a:extLst>
          </p:cNvPr>
          <p:cNvSpPr/>
          <p:nvPr/>
        </p:nvSpPr>
        <p:spPr>
          <a:xfrm>
            <a:off x="3513197" y="1179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نص بعمودين</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39687299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5404BF-96A5-4D96-91C4-35BDB228341B}"/>
              </a:ext>
            </a:extLst>
          </p:cNvPr>
          <p:cNvGrpSpPr/>
          <p:nvPr/>
        </p:nvGrpSpPr>
        <p:grpSpPr>
          <a:xfrm>
            <a:off x="9317660" y="386690"/>
            <a:ext cx="2632845" cy="4237126"/>
            <a:chOff x="8138742" y="1423219"/>
            <a:chExt cx="2632845" cy="4237126"/>
          </a:xfrm>
        </p:grpSpPr>
        <p:sp>
          <p:nvSpPr>
            <p:cNvPr id="36" name="Oval 35">
              <a:extLst>
                <a:ext uri="{FF2B5EF4-FFF2-40B4-BE49-F238E27FC236}">
                  <a16:creationId xmlns:a16="http://schemas.microsoft.com/office/drawing/2014/main" id="{C63CCBF4-2F4A-465F-A860-9DCF0078D33E}"/>
                </a:ext>
              </a:extLst>
            </p:cNvPr>
            <p:cNvSpPr/>
            <p:nvPr/>
          </p:nvSpPr>
          <p:spPr>
            <a:xfrm>
              <a:off x="8138742" y="1423219"/>
              <a:ext cx="1710518" cy="1710518"/>
            </a:xfrm>
            <a:prstGeom prst="ellipse">
              <a:avLst/>
            </a:prstGeom>
            <a:noFill/>
            <a:ln w="444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3F6EAB55-2836-4B50-AC50-77114EF1EC40}"/>
                </a:ext>
              </a:extLst>
            </p:cNvPr>
            <p:cNvSpPr/>
            <p:nvPr/>
          </p:nvSpPr>
          <p:spPr>
            <a:xfrm>
              <a:off x="8563002" y="3611458"/>
              <a:ext cx="658457" cy="658457"/>
            </a:xfrm>
            <a:prstGeom prst="ellipse">
              <a:avLst/>
            </a:prstGeom>
            <a:noFill/>
            <a:ln w="1905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val 37">
              <a:extLst>
                <a:ext uri="{FF2B5EF4-FFF2-40B4-BE49-F238E27FC236}">
                  <a16:creationId xmlns:a16="http://schemas.microsoft.com/office/drawing/2014/main" id="{86369E46-1CFC-440C-9D00-70CBE16CCD06}"/>
                </a:ext>
              </a:extLst>
            </p:cNvPr>
            <p:cNvSpPr/>
            <p:nvPr/>
          </p:nvSpPr>
          <p:spPr>
            <a:xfrm>
              <a:off x="9692639" y="3347743"/>
              <a:ext cx="1078948" cy="1078948"/>
            </a:xfrm>
            <a:prstGeom prst="ellipse">
              <a:avLst/>
            </a:prstGeom>
            <a:noFill/>
            <a:ln w="3778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ECCA0A7C-CF42-4E9C-A3B1-EF622082EB7E}"/>
                </a:ext>
              </a:extLst>
            </p:cNvPr>
            <p:cNvSpPr/>
            <p:nvPr/>
          </p:nvSpPr>
          <p:spPr>
            <a:xfrm>
              <a:off x="9121737" y="4483360"/>
              <a:ext cx="447881" cy="447881"/>
            </a:xfrm>
            <a:prstGeom prst="ellipse">
              <a:avLst/>
            </a:prstGeom>
            <a:noFill/>
            <a:ln w="12065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val 39">
              <a:extLst>
                <a:ext uri="{FF2B5EF4-FFF2-40B4-BE49-F238E27FC236}">
                  <a16:creationId xmlns:a16="http://schemas.microsoft.com/office/drawing/2014/main" id="{AE191A60-4928-4828-B256-499D89460FF7}"/>
                </a:ext>
              </a:extLst>
            </p:cNvPr>
            <p:cNvSpPr/>
            <p:nvPr/>
          </p:nvSpPr>
          <p:spPr>
            <a:xfrm>
              <a:off x="9777016" y="4701601"/>
              <a:ext cx="290821" cy="290821"/>
            </a:xfrm>
            <a:prstGeom prst="ellipse">
              <a:avLst/>
            </a:prstGeom>
            <a:noFill/>
            <a:ln w="762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C08190B5-163B-4E7E-A617-3022107D5229}"/>
                </a:ext>
              </a:extLst>
            </p:cNvPr>
            <p:cNvSpPr/>
            <p:nvPr/>
          </p:nvSpPr>
          <p:spPr>
            <a:xfrm>
              <a:off x="9532702" y="5064717"/>
              <a:ext cx="159937" cy="159937"/>
            </a:xfrm>
            <a:prstGeom prst="ellipse">
              <a:avLst/>
            </a:prstGeom>
            <a:noFill/>
            <a:ln w="476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0AD00097-CCC8-4AFF-A7E6-385E33E7A3CD}"/>
                </a:ext>
              </a:extLst>
            </p:cNvPr>
            <p:cNvSpPr/>
            <p:nvPr/>
          </p:nvSpPr>
          <p:spPr>
            <a:xfrm>
              <a:off x="9741260" y="5316911"/>
              <a:ext cx="108000" cy="108000"/>
            </a:xfrm>
            <a:prstGeom prst="ellipse">
              <a:avLst/>
            </a:prstGeom>
            <a:noFill/>
            <a:ln w="25400">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BEE8459-D7DC-455F-9755-827E5181C2B4}"/>
                </a:ext>
              </a:extLst>
            </p:cNvPr>
            <p:cNvSpPr/>
            <p:nvPr/>
          </p:nvSpPr>
          <p:spPr>
            <a:xfrm>
              <a:off x="9576670" y="5424911"/>
              <a:ext cx="72000" cy="72000"/>
            </a:xfrm>
            <a:prstGeom prst="ellipse">
              <a:avLst/>
            </a:prstGeom>
            <a:noFill/>
            <a:ln w="222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43">
              <a:extLst>
                <a:ext uri="{FF2B5EF4-FFF2-40B4-BE49-F238E27FC236}">
                  <a16:creationId xmlns:a16="http://schemas.microsoft.com/office/drawing/2014/main" id="{4FB650FE-9C0B-4F1C-BC89-552E801E8C42}"/>
                </a:ext>
              </a:extLst>
            </p:cNvPr>
            <p:cNvSpPr/>
            <p:nvPr/>
          </p:nvSpPr>
          <p:spPr>
            <a:xfrm>
              <a:off x="9692639" y="5624345"/>
              <a:ext cx="36000" cy="36000"/>
            </a:xfrm>
            <a:prstGeom prst="ellipse">
              <a:avLst/>
            </a:prstGeom>
            <a:noFill/>
            <a:ln w="9525">
              <a:solidFill>
                <a:srgbClr val="FCCC1A">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Oval 44">
            <a:extLst>
              <a:ext uri="{FF2B5EF4-FFF2-40B4-BE49-F238E27FC236}">
                <a16:creationId xmlns:a16="http://schemas.microsoft.com/office/drawing/2014/main" id="{B3E273DB-A927-432F-BA0F-3010D1BA7865}"/>
              </a:ext>
            </a:extLst>
          </p:cNvPr>
          <p:cNvSpPr/>
          <p:nvPr/>
        </p:nvSpPr>
        <p:spPr>
          <a:xfrm>
            <a:off x="5872057" y="6235881"/>
            <a:ext cx="447881" cy="447881"/>
          </a:xfrm>
          <a:prstGeom prst="ellipse">
            <a:avLst/>
          </a:prstGeom>
          <a:noFill/>
          <a:ln w="120650">
            <a:solidFill>
              <a:srgbClr val="FCCC1A">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Slide Number Placeholder 2">
            <a:extLst>
              <a:ext uri="{FF2B5EF4-FFF2-40B4-BE49-F238E27FC236}">
                <a16:creationId xmlns:a16="http://schemas.microsoft.com/office/drawing/2014/main" id="{6B10F5F8-3A32-46D8-B09F-A776B718F1A0}"/>
              </a:ext>
            </a:extLst>
          </p:cNvPr>
          <p:cNvSpPr>
            <a:spLocks noGrp="1"/>
          </p:cNvSpPr>
          <p:nvPr>
            <p:ph type="sldNum" sz="quarter" idx="12"/>
          </p:nvPr>
        </p:nvSpPr>
        <p:spPr>
          <a:xfrm>
            <a:off x="5951566" y="6290544"/>
            <a:ext cx="288861" cy="338554"/>
          </a:xfrm>
        </p:spPr>
        <p:txBody>
          <a:bodyPr wrap="none">
            <a:spAutoFit/>
          </a:bodyPr>
          <a:lstStyle/>
          <a:p>
            <a:fld id="{55566DE6-6023-4F1B-83B8-5B1409609C05}" type="slidenum">
              <a:rPr lang="fr-FR" sz="1600" i="1" smtClean="0">
                <a:solidFill>
                  <a:srgbClr val="1B3A75"/>
                </a:solidFill>
              </a:rPr>
              <a:t>9</a:t>
            </a:fld>
            <a:endParaRPr lang="fr-FR" sz="1600" i="1" dirty="0">
              <a:solidFill>
                <a:srgbClr val="1B3A75"/>
              </a:solidFill>
            </a:endParaRPr>
          </a:p>
        </p:txBody>
      </p:sp>
      <p:sp>
        <p:nvSpPr>
          <p:cNvPr id="17" name="Rectangle 16">
            <a:extLst>
              <a:ext uri="{FF2B5EF4-FFF2-40B4-BE49-F238E27FC236}">
                <a16:creationId xmlns:a16="http://schemas.microsoft.com/office/drawing/2014/main" id="{8FEDDB03-6689-47D1-9EE7-253A0F02036F}"/>
              </a:ext>
            </a:extLst>
          </p:cNvPr>
          <p:cNvSpPr/>
          <p:nvPr/>
        </p:nvSpPr>
        <p:spPr>
          <a:xfrm>
            <a:off x="420924" y="663020"/>
            <a:ext cx="3082467" cy="590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1" name="Rectangle 20">
            <a:extLst>
              <a:ext uri="{FF2B5EF4-FFF2-40B4-BE49-F238E27FC236}">
                <a16:creationId xmlns:a16="http://schemas.microsoft.com/office/drawing/2014/main" id="{E976BB84-993F-4A61-A464-907510E24F03}"/>
              </a:ext>
            </a:extLst>
          </p:cNvPr>
          <p:cNvSpPr/>
          <p:nvPr/>
        </p:nvSpPr>
        <p:spPr>
          <a:xfrm>
            <a:off x="4569558" y="663020"/>
            <a:ext cx="3082467" cy="590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3" name="Rectangle 22">
            <a:extLst>
              <a:ext uri="{FF2B5EF4-FFF2-40B4-BE49-F238E27FC236}">
                <a16:creationId xmlns:a16="http://schemas.microsoft.com/office/drawing/2014/main" id="{5A3EF383-3736-4684-B501-D2C3B5AEA075}"/>
              </a:ext>
            </a:extLst>
          </p:cNvPr>
          <p:cNvSpPr/>
          <p:nvPr/>
        </p:nvSpPr>
        <p:spPr>
          <a:xfrm>
            <a:off x="8718192" y="663020"/>
            <a:ext cx="3082467" cy="590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4" name="Rectangle 23">
            <a:extLst>
              <a:ext uri="{FF2B5EF4-FFF2-40B4-BE49-F238E27FC236}">
                <a16:creationId xmlns:a16="http://schemas.microsoft.com/office/drawing/2014/main" id="{20E74559-31F8-427F-B1D9-84F0562F2F0E}"/>
              </a:ext>
            </a:extLst>
          </p:cNvPr>
          <p:cNvSpPr/>
          <p:nvPr/>
        </p:nvSpPr>
        <p:spPr>
          <a:xfrm>
            <a:off x="3513197" y="1179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نص بثلاث أعمدة</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362901906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3937</Words>
  <Application>Microsoft Office PowerPoint</Application>
  <PresentationFormat>Widescreen</PresentationFormat>
  <Paragraphs>102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 Light</vt:lpstr>
      <vt:lpstr>Arial</vt:lpstr>
      <vt:lpstr>Calibri</vt:lpstr>
      <vt:lpstr>Cairo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www.amtila.com</dc:title>
  <dc:creator>www.amtila.com</dc:creator>
  <cp:keywords>www.amtila.com</cp:keywords>
  <cp:lastModifiedBy>YOUSSEF BAHLA</cp:lastModifiedBy>
  <cp:revision>100</cp:revision>
  <dcterms:created xsi:type="dcterms:W3CDTF">2018-11-30T14:16:14Z</dcterms:created>
  <dcterms:modified xsi:type="dcterms:W3CDTF">2020-08-11T15:31:39Z</dcterms:modified>
  <cp:category>www.amtila.com</cp:category>
</cp:coreProperties>
</file>