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slide_9ad200a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slide_9ad200a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slide_b29c0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slide_b29c0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slide_d69c09b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slide_d69c09b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slide_1f783bc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slide_1f783bc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slide_9d72ac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slide_9d72ac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slide_bd4a068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slide_bd4a068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slide_b47d04d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slide_b47d04d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slide_715c6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slide_715c6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slide_45d5995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slide_45d5995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slide_f9dbf8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slide_f9dbf8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slide_ee6ee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slide_ee6ee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slide_210b51b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slide_210b51b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slide_1559122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slide_1559122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slide_865698b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slide_865698b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slide_05500c9d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slide_05500c9d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000" y="0"/>
            <a:ext cx="3400000" cy="51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0" y="300000"/>
            <a:ext cx="5799900" cy="5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Introduction à la nutrition en soins infirmiers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La nutrition est essentielle pour la santé et le bien-être des patients, influençant leur récupération et leur qualité de vie.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Les soins infirmiers incluent la compréhension des besoins nutritionnels pour offrir un accompagnement optimal.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Ce module forme les futurs aides-soignants, infirmiers auxiliaires et infirmiers polyvalents à appliquer la nutrition en pratique.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Exemple : l'importance d'une alimentation équilibrée pour un patient post-opératoire.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Photo : une infirmière vérifiant l'alimentation d'un patient dans une chambre d'hôpital.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000" y="0"/>
            <a:ext cx="3400000" cy="51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2"/>
          <p:cNvSpPr txBox="1"/>
          <p:nvPr/>
        </p:nvSpPr>
        <p:spPr>
          <a:xfrm>
            <a:off x="0" y="300000"/>
            <a:ext cx="5799900" cy="5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Les besoins nutritionnels selon l'âge et l'état de santé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Adapter les recommandations nutritionnelles pour les enfants, adultes et personnes âgées.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Reconnaître les besoins spécifiques liés à la grossesse, à la convalescence ou aux maladies chroniques.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Intégrer la nutrition dans la gestion des pathologies comme le diabète ou l'insuffisance rénale.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Exemple : ajustement du régime pour un patient atteint d'insuffisance cardiaque.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Photo : groupe de personnes âgées lors d'une séance d'information nutritionnelle.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000" y="0"/>
            <a:ext cx="3400000" cy="51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3"/>
          <p:cNvSpPr txBox="1"/>
          <p:nvPr/>
        </p:nvSpPr>
        <p:spPr>
          <a:xfrm>
            <a:off x="0" y="300000"/>
            <a:ext cx="5799900" cy="5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Les troubles nutritionnels courants en soins infirmiers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Identifier la malnutrition, l'obésité, la dénutrition et autres troubles liés à l'alimentation.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Reconnaître les symptômes et les risques associés à chaque trouble.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Mettre en œuvre des interventions préventives et curatives adaptées.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Exemple : plan de soins pour un patient souffrant de dénutrition.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Photo : professionnel de santé évaluant l'état nutritionnel d'un patient.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000" y="0"/>
            <a:ext cx="3400000" cy="51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4"/>
          <p:cNvSpPr txBox="1"/>
          <p:nvPr/>
        </p:nvSpPr>
        <p:spPr>
          <a:xfrm>
            <a:off x="0" y="300000"/>
            <a:ext cx="5799900" cy="5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Techniques d'évaluation nutritionnelle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Utiliser des outils comme l'indice de masse corporelle (IMC) et les bilans anthropométriques.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Analyser les résultats pour détecter précocement des risques nutritionnels.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Interpréter les données pour adapter le traitement et les conseils.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Exemple : calcul de l'IMC pour un patient en réadaptation.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Photo : professionnel de santé prenant des mesures corporelles.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000" y="0"/>
            <a:ext cx="3400000" cy="51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5"/>
          <p:cNvSpPr txBox="1"/>
          <p:nvPr/>
        </p:nvSpPr>
        <p:spPr>
          <a:xfrm>
            <a:off x="0" y="300000"/>
            <a:ext cx="5799900" cy="5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Perspectives d'avenir dans la formation en nutrition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Intégrer de nouvelles technologies comme la télémédecine pour la surveillance nutritionnelle.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Promouvoir la recherche pour améliorer les protocoles de soins nutritionnels.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Former les étudiants aux approches personnalisées et à la nutrition de précision.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Exemple : utilisation d'applications mobiles pour suivre l'alimentation des patients.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Photo : étudiant utilisant une tablette pour un suivi nutritionnel.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000" y="0"/>
            <a:ext cx="3400000" cy="51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6"/>
          <p:cNvSpPr txBox="1"/>
          <p:nvPr/>
        </p:nvSpPr>
        <p:spPr>
          <a:xfrm>
            <a:off x="0" y="300000"/>
            <a:ext cx="5799900" cy="5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Les défis de la nutrition en milieu hospitalier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Gérer les contraintes de temps et de ressources pour la prise en charge nutritionnelle.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Garantir la qualité et la sécurité des repas servis aux patients.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Sensibiliser le personnel aux enjeux de la nutrition et à la prévention des troubles.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Exemple : organisation d'ateliers sur la nutrition pour le personnel.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Photo : cuisine hospitalière en préparation.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000" y="0"/>
            <a:ext cx="3400000" cy="51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7"/>
          <p:cNvSpPr txBox="1"/>
          <p:nvPr/>
        </p:nvSpPr>
        <p:spPr>
          <a:xfrm>
            <a:off x="0" y="300000"/>
            <a:ext cx="5799900" cy="5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Conclusion et recommandations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La nutrition est un pilier fondamental de la santé que chaque professionnel doit maîtriser.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Intégrer systématiquement l'évaluation nutritionnelle dans la pratique quotidienne.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Former continuellement les personnels pour suivre les avancées en nutrition et soins.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Exemple : participation à des formations continues sur la nutrition en soins.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Photo : groupe de professionnels de santé lors d'une session de formation.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000" y="0"/>
            <a:ext cx="3400000" cy="51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0" y="300000"/>
            <a:ext cx="5799900" cy="5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Compétences des infirmiers polyvalents en nutrition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Coordonner la prise en charge nutritionnelle globale du patient dans divers contextes.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Former à la gestion des situations complexes liées à la nutrition, comme les allergies ou intolérances.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Assurer la communication entre les différents intervenants pour un suivi cohérent.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Exemple : gestion d'un patient en nutrition entérale ou par sonde.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Photo : infirmier polyvalent vérifiant un plan de nutrition pour un patient.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000" y="0"/>
            <a:ext cx="3400000" cy="51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0" y="300000"/>
            <a:ext cx="5799900" cy="5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Tâches des infirmiers auxiliaires concernant la nutrition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Évaluer l'état nutritionnel du patient à l'aide d'outils spécifiques et de bilans.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Adapter les conseils nutritionnels en fonction des conditions médicales et des besoins.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Collaborer avec l'équipe pour ajuster le plan de soins nutritionnels.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Exemple : modification du régime alimentaire pour un patient diabétique.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Photo : infirmière auxiliaire discutant avec un patient à propos de son alimentation.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000" y="0"/>
            <a:ext cx="3400000" cy="51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0" y="300000"/>
            <a:ext cx="5799900" cy="5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Objectifs du module de nutrition pour les étudiants en soins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Permettre aux futurs professionnels d'évaluer les besoins nutritionnels des patients selon leur âge et leur état de santé.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Former à la mise en place de plans nutritionnels adaptés, en respectant les spécificités de chaque patient.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Sensibiliser à la prévention des troubles nutritionnels et à l'importance de l'hydratation.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Exemple : conseils pour prévenir la déshydratation chez les personnes âgées.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Photo : un étudiant en soins discutant de plans nutritionnels avec un patient.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000" y="0"/>
            <a:ext cx="3400000" cy="51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0" y="300000"/>
            <a:ext cx="5799900" cy="5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Rôle des aides-soignants dans la nutrition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Assister les infirmiers dans la préparation et la distribution des repas aux patients.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Observer et signaler tout signe de troubles nutritionnels ou de déshydratation.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Encourager l'autonomie du patient dans la prise de repas et respecter ses préférences.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Exemple : aider un patient à manger s'il a des difficultés motrices.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Photo : aide-soignant aidant un patient à manger.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000" y="0"/>
            <a:ext cx="3400000" cy="51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/>
        </p:nvSpPr>
        <p:spPr>
          <a:xfrm>
            <a:off x="0" y="300000"/>
            <a:ext cx="5799900" cy="5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Les bases de la physiologie de la nutrition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Comprendre le processus de digestion, d'absorption et de métabolisme des nutriments.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Identifier les principaux groupes d'aliments et leurs fonctions pour le corps humain.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Analyser le rôle des macronutriments et micronutriments dans la santé.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Exemple : impact des protéines sur la réparation tissulaire.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Photo : schéma anatomique du système digestif.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000" y="0"/>
            <a:ext cx="3400000" cy="51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/>
        </p:nvSpPr>
        <p:spPr>
          <a:xfrm>
            <a:off x="0" y="300000"/>
            <a:ext cx="5799900" cy="5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L'hydratation et ses enjeux dans la prise en charge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Évaluer la quantité d'eau nécessaire en fonction de l'âge, de l'activité et des conditions médicales.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Prévenir la déshydratation, particulièrement chez les populations vulnérables.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Promouvoir une consommation suffisante d'eau et d'autres liquides sains.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Exemple : gestion de l'hydratation chez un patient fiévreux.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Photo : infirmière administrant des liquides à un patient.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000" y="0"/>
            <a:ext cx="3400000" cy="51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/>
        </p:nvSpPr>
        <p:spPr>
          <a:xfrm>
            <a:off x="0" y="300000"/>
            <a:ext cx="5799900" cy="5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Intégration de la nutrition dans le plan de soins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Planifier et ajuster les interventions nutritionnelles en fonction de l'évolution du patient.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Collaborer avec diététiciens, médecins et autres professionnels de santé.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Documenter précisément toutes les actions liées à la nutrition dans le dossier du patient.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Exemple : suivi nutritionnel d'un patient en rééducation post-opératoire.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Photo : réunion d'équipe de soins discutant du plan nutritionnel.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000" y="0"/>
            <a:ext cx="3400000" cy="51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/>
          <p:nvPr/>
        </p:nvSpPr>
        <p:spPr>
          <a:xfrm>
            <a:off x="0" y="300000"/>
            <a:ext cx="5799900" cy="5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Les aliments et régimes adaptés en soins infirmiers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Connaître les différents régimes alimentaires (diététiques, sans gluten, etc.).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Adapter la nourriture en fonction des pathologies et des préférences du patient.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Informer et éduquer le patient sur ses choix alimentaires.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Exemple : planification d'un menu pour un patient diabétique.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Photo : plateau repas équilibré pour un patient.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