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98" r:id="rId4"/>
    <p:sldId id="291" r:id="rId5"/>
    <p:sldId id="303" r:id="rId6"/>
    <p:sldId id="292" r:id="rId7"/>
    <p:sldId id="304" r:id="rId8"/>
    <p:sldId id="275" r:id="rId9"/>
    <p:sldId id="30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10/31/2025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10/31/2025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10/31/2025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10/31/2025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10/31/2025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10/31/2025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10/31/2025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10/31/2025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10/31/2025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10/31/2025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CHÚA ĐÃ YÊU CON</a:t>
            </a: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183741" y="363915"/>
            <a:ext cx="11178931" cy="6017032"/>
          </a:xfrm>
          <a:prstGeom prst="rect">
            <a:avLst/>
          </a:prstGeom>
        </p:spPr>
        <p:txBody>
          <a:bodyPr wrap="square">
            <a:spAutoFit/>
          </a:bodyPr>
          <a:lstStyle/>
          <a:p>
            <a:pPr algn="just"/>
            <a:r>
              <a:rPr lang="en-US" sz="5500" b="1" dirty="0">
                <a:solidFill>
                  <a:srgbClr val="FF0000"/>
                </a:solidFill>
                <a:latin typeface="Arial" panose="020B0604020202020204" pitchFamily="34" charset="0"/>
                <a:cs typeface="Arial" panose="020B0604020202020204" pitchFamily="34" charset="0"/>
              </a:rPr>
              <a:t>1</a:t>
            </a:r>
            <a:r>
              <a:rPr lang="vi-VN" sz="5500" b="1">
                <a:solidFill>
                  <a:srgbClr val="FF0000"/>
                </a:solidFill>
                <a:effectLst/>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Chúa </a:t>
            </a:r>
            <a:r>
              <a:rPr lang="vi-VN" sz="5500" b="1" dirty="0">
                <a:latin typeface="Arial" panose="020B0604020202020204" pitchFamily="34" charset="0"/>
                <a:cs typeface="Arial" panose="020B0604020202020204" pitchFamily="34" charset="0"/>
              </a:rPr>
              <a:t>đã yêu con, yêu con từ trước muôn đời khi chưa tạo í a đất trời biển rộng sông sâu núi cao. Và cũng năm nào, cũng năm nào Ngài cất tiếng gọi con trìu mến khi con còn trong lòng, trong lòng mẫu thân.</a:t>
            </a:r>
            <a:endParaRPr lang="vi-VN" sz="5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164680" y="401287"/>
            <a:ext cx="11217054"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Con nay lấy gì đáp đền Ngài đây, lấy gì đáp đền Ngài đây. Chúa (ơ) ơi! Ôi biết bao ân huệ tình yêu đổ xuống trên con mãi mãi không ngừng.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601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81872"/>
            <a:ext cx="12706576" cy="7183784"/>
          </a:xfrm>
          <a:prstGeom prst="rect">
            <a:avLst/>
          </a:prstGeom>
        </p:spPr>
      </p:pic>
      <p:sp>
        <p:nvSpPr>
          <p:cNvPr id="4" name="Rectangle 3"/>
          <p:cNvSpPr/>
          <p:nvPr/>
        </p:nvSpPr>
        <p:spPr>
          <a:xfrm>
            <a:off x="113511" y="281203"/>
            <a:ext cx="11445765" cy="6017032"/>
          </a:xfrm>
          <a:prstGeom prst="rect">
            <a:avLst/>
          </a:prstGeom>
        </p:spPr>
        <p:txBody>
          <a:bodyPr wrap="square">
            <a:spAutoFit/>
          </a:bodyPr>
          <a:lstStyle/>
          <a:p>
            <a:pPr algn="just"/>
            <a:r>
              <a:rPr lang="en-US" sz="5500" b="1" dirty="0">
                <a:solidFill>
                  <a:srgbClr val="FF0000"/>
                </a:solidFill>
                <a:latin typeface="Arial" panose="020B0604020202020204" pitchFamily="34" charset="0"/>
                <a:cs typeface="Arial" panose="020B0604020202020204" pitchFamily="34" charset="0"/>
              </a:rPr>
              <a:t>2</a:t>
            </a:r>
            <a:r>
              <a:rPr lang="vi-VN" sz="5500" b="1">
                <a:solidFill>
                  <a:srgbClr val="FF0000"/>
                </a:solidFill>
                <a:effectLst/>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Chúa </a:t>
            </a:r>
            <a:r>
              <a:rPr lang="vi-VN" sz="5500" b="1" dirty="0">
                <a:latin typeface="Arial" panose="020B0604020202020204" pitchFamily="34" charset="0"/>
                <a:cs typeface="Arial" panose="020B0604020202020204" pitchFamily="34" charset="0"/>
              </a:rPr>
              <a:t>đã yêu con, yêu con bằng mối duyên đầu khi con được khoác thân làm người gọi mời con sống mến thương. Con nói sao vừa nói sao vừa lòng Chúa đã vì yêu tha thiết bao nhiêu lá rừng tình Ngài bấy </a:t>
            </a:r>
            <a:r>
              <a:rPr lang="vi-VN" sz="5500" b="1">
                <a:latin typeface="Arial" panose="020B0604020202020204" pitchFamily="34" charset="0"/>
                <a:cs typeface="Arial" panose="020B0604020202020204" pitchFamily="34" charset="0"/>
              </a:rPr>
              <a:t>nhiêu.</a:t>
            </a:r>
            <a:endParaRPr lang="vi-VN" sz="5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7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605CE-E0CC-DFA0-6E45-D8A17293EC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A1E15A-6C2A-F42A-92AA-1B91313E33A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CAB9730-DE1B-2704-D6F1-7523687485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a:extLst>
              <a:ext uri="{FF2B5EF4-FFF2-40B4-BE49-F238E27FC236}">
                <a16:creationId xmlns:a16="http://schemas.microsoft.com/office/drawing/2014/main" id="{0F0E9060-B511-6C44-D074-625617998B75}"/>
              </a:ext>
            </a:extLst>
          </p:cNvPr>
          <p:cNvSpPr/>
          <p:nvPr/>
        </p:nvSpPr>
        <p:spPr>
          <a:xfrm>
            <a:off x="164680" y="401287"/>
            <a:ext cx="11217054"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Con nay lấy gì đáp đền Ngài đây, lấy gì đáp đền Ngài đây. Chúa (ơ) ơi! Ôi biết bao ân huệ tình yêu đổ xuống trên con mãi mãi không ngừng.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5166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p:cNvSpPr/>
          <p:nvPr/>
        </p:nvSpPr>
        <p:spPr>
          <a:xfrm>
            <a:off x="88294" y="331920"/>
            <a:ext cx="11369825" cy="6017032"/>
          </a:xfrm>
          <a:prstGeom prst="rect">
            <a:avLst/>
          </a:prstGeom>
        </p:spPr>
        <p:txBody>
          <a:bodyPr wrap="square">
            <a:spAutoFit/>
          </a:bodyPr>
          <a:lstStyle/>
          <a:p>
            <a:pPr algn="just"/>
            <a:r>
              <a:rPr lang="en-US" sz="5500" b="1" dirty="0">
                <a:solidFill>
                  <a:srgbClr val="FF0000"/>
                </a:solidFill>
                <a:latin typeface="Arial" panose="020B0604020202020204" pitchFamily="34" charset="0"/>
                <a:cs typeface="Arial" panose="020B0604020202020204" pitchFamily="34" charset="0"/>
              </a:rPr>
              <a:t>3</a:t>
            </a:r>
            <a:r>
              <a:rPr lang="vi-VN" sz="5500" b="1">
                <a:solidFill>
                  <a:srgbClr val="FF0000"/>
                </a:solidFill>
                <a:effectLst/>
                <a:latin typeface="Arial" panose="020B0604020202020204" pitchFamily="34" charset="0"/>
                <a:cs typeface="Arial" panose="020B0604020202020204" pitchFamily="34" charset="0"/>
              </a:rPr>
              <a:t>. </a:t>
            </a:r>
            <a:r>
              <a:rPr lang="vi-VN" sz="5500" b="1">
                <a:latin typeface="Arial" panose="020B0604020202020204" pitchFamily="34" charset="0"/>
                <a:cs typeface="Arial" panose="020B0604020202020204" pitchFamily="34" charset="0"/>
              </a:rPr>
              <a:t>Chúa </a:t>
            </a:r>
            <a:r>
              <a:rPr lang="vi-VN" sz="5500" b="1" dirty="0">
                <a:latin typeface="Arial" panose="020B0604020202020204" pitchFamily="34" charset="0"/>
                <a:cs typeface="Arial" panose="020B0604020202020204" pitchFamily="34" charset="0"/>
              </a:rPr>
              <a:t>đã yêu con, yêu con tận cuối tim Ngài khi tay Ngài dẫn con vào đời nụ hồng </a:t>
            </a:r>
            <a:r>
              <a:rPr lang="vi-VN" sz="5500" b="1">
                <a:latin typeface="Arial" panose="020B0604020202020204" pitchFamily="34" charset="0"/>
                <a:cs typeface="Arial" panose="020B0604020202020204" pitchFamily="34" charset="0"/>
              </a:rPr>
              <a:t>tung </a:t>
            </a:r>
            <a:r>
              <a:rPr lang="en-US" sz="5500" b="1">
                <a:latin typeface="Arial" panose="020B0604020202020204" pitchFamily="34" charset="0"/>
                <a:cs typeface="Arial" panose="020B0604020202020204" pitchFamily="34" charset="0"/>
              </a:rPr>
              <a:t>gi</a:t>
            </a:r>
            <a:r>
              <a:rPr lang="vi-VN" sz="5500" b="1">
                <a:latin typeface="Arial" panose="020B0604020202020204" pitchFamily="34" charset="0"/>
                <a:cs typeface="Arial" panose="020B0604020202020204" pitchFamily="34" charset="0"/>
              </a:rPr>
              <a:t>eo </a:t>
            </a:r>
            <a:r>
              <a:rPr lang="vi-VN" sz="5500" b="1" dirty="0">
                <a:latin typeface="Arial" panose="020B0604020202020204" pitchFamily="34" charset="0"/>
                <a:cs typeface="Arial" panose="020B0604020202020204" pitchFamily="34" charset="0"/>
              </a:rPr>
              <a:t>khắp nơi. Con có công gì có công gì mà Chúa đã tặng ban tình mến thân con là cát bụi mắt Ngài đoái trông.</a:t>
            </a:r>
            <a:endParaRPr lang="vi-VN" sz="5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485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78FC6-B14C-683C-FA28-94AD49982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44F15-0DD0-3C54-22F3-D85D11E6973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2A8A744-DBF7-19C6-C6B3-0EE61A0612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a:extLst>
              <a:ext uri="{FF2B5EF4-FFF2-40B4-BE49-F238E27FC236}">
                <a16:creationId xmlns:a16="http://schemas.microsoft.com/office/drawing/2014/main" id="{0106BC93-646E-354E-9890-D1A04A80B3B6}"/>
              </a:ext>
            </a:extLst>
          </p:cNvPr>
          <p:cNvSpPr/>
          <p:nvPr/>
        </p:nvSpPr>
        <p:spPr>
          <a:xfrm>
            <a:off x="164680" y="401287"/>
            <a:ext cx="11217054"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Con nay lấy gì đáp đền Ngài đây, lấy gì đáp đền Ngài đây. Chúa (ơ) ơi! Ôi biết bao ân huệ tình yêu đổ xuống trên con mãi mãi không ngừng.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3158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926" y="331919"/>
            <a:ext cx="11294747" cy="6017032"/>
          </a:xfrm>
          <a:prstGeom prst="rect">
            <a:avLst/>
          </a:prstGeom>
        </p:spPr>
        <p:txBody>
          <a:bodyPr wrap="square">
            <a:spAutoFit/>
          </a:bodyPr>
          <a:lstStyle/>
          <a:p>
            <a:pPr algn="just"/>
            <a:r>
              <a:rPr lang="en-US" sz="5500" b="1" dirty="0">
                <a:solidFill>
                  <a:srgbClr val="FF0000"/>
                </a:solidFill>
                <a:latin typeface="Arial" panose="020B0604020202020204" pitchFamily="34" charset="0"/>
                <a:cs typeface="Arial" panose="020B0604020202020204" pitchFamily="34" charset="0"/>
              </a:rPr>
              <a:t>4</a:t>
            </a:r>
            <a:r>
              <a:rPr lang="vi-VN" sz="5500" b="1" dirty="0">
                <a:solidFill>
                  <a:srgbClr val="FF0000"/>
                </a:solidFill>
                <a:effectLst/>
                <a:latin typeface="Arial" panose="020B0604020202020204" pitchFamily="34" charset="0"/>
                <a:cs typeface="Arial" panose="020B0604020202020204" pitchFamily="34" charset="0"/>
              </a:rPr>
              <a:t>. </a:t>
            </a:r>
            <a:r>
              <a:rPr lang="vi-VN" sz="5500" b="1" dirty="0">
                <a:latin typeface="Arial" panose="020B0604020202020204" pitchFamily="34" charset="0"/>
                <a:cs typeface="Arial" panose="020B0604020202020204" pitchFamily="34" charset="0"/>
              </a:rPr>
              <a:t>Chúa đã yêu con, nên con nguyện mến yêu Ngài cho dẫu rằng tháng năm thay dời tình đời bao nhiêu trái ngang. Con sẽ không màng sẽ không màng gì cõi thế lợi danh hơn kém mong sao là đóa hồng ngả về </a:t>
            </a:r>
            <a:r>
              <a:rPr lang="vi-VN" sz="5500" b="1">
                <a:latin typeface="Arial" panose="020B0604020202020204" pitchFamily="34" charset="0"/>
                <a:cs typeface="Arial" panose="020B0604020202020204" pitchFamily="34" charset="0"/>
              </a:rPr>
              <a:t>Chúa.</a:t>
            </a:r>
            <a:endParaRPr lang="vi-VN" sz="55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4373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245D1-CFF4-9B9F-C4B6-EA0A8038FA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AB7E9B-2E6B-0630-AC98-78BCD19FA0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0CBE246-845A-DD20-C051-1971F633A9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576" y="-107806"/>
            <a:ext cx="12575567" cy="7109717"/>
          </a:xfrm>
          <a:prstGeom prst="rect">
            <a:avLst/>
          </a:prstGeom>
        </p:spPr>
      </p:pic>
      <p:sp>
        <p:nvSpPr>
          <p:cNvPr id="4" name="Rectangle 3">
            <a:extLst>
              <a:ext uri="{FF2B5EF4-FFF2-40B4-BE49-F238E27FC236}">
                <a16:creationId xmlns:a16="http://schemas.microsoft.com/office/drawing/2014/main" id="{332C8E44-403E-7398-30D4-B563D69E4C60}"/>
              </a:ext>
            </a:extLst>
          </p:cNvPr>
          <p:cNvSpPr/>
          <p:nvPr/>
        </p:nvSpPr>
        <p:spPr>
          <a:xfrm>
            <a:off x="164680" y="401287"/>
            <a:ext cx="11217054" cy="6093976"/>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ĐK: </a:t>
            </a:r>
            <a:r>
              <a:rPr lang="vi-VN" sz="6500" b="1">
                <a:latin typeface="Arial" panose="020B0604020202020204" pitchFamily="34" charset="0"/>
                <a:cs typeface="Arial" panose="020B0604020202020204" pitchFamily="34" charset="0"/>
              </a:rPr>
              <a:t>Con nay lấy gì đáp đền Ngài đây, lấy gì đáp đền Ngài đây. Chúa (ơ) ơi! Ôi biết bao ân huệ tình yêu đổ xuống trên con mãi mãi không ngừng.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0343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148</TotalTime>
  <Words>369</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CHÚA ĐÃ YÊU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49</cp:revision>
  <dcterms:created xsi:type="dcterms:W3CDTF">2024-12-09T14:38:56Z</dcterms:created>
  <dcterms:modified xsi:type="dcterms:W3CDTF">2025-10-31T07:34:44Z</dcterms:modified>
</cp:coreProperties>
</file>